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  <p:sldMasterId id="2147483705" r:id="rId5"/>
  </p:sldMasterIdLst>
  <p:notesMasterIdLst>
    <p:notesMasterId r:id="rId21"/>
  </p:notesMasterIdLst>
  <p:handoutMasterIdLst>
    <p:handoutMasterId r:id="rId22"/>
  </p:handoutMasterIdLst>
  <p:sldIdLst>
    <p:sldId id="3449" r:id="rId6"/>
    <p:sldId id="3453" r:id="rId7"/>
    <p:sldId id="3454" r:id="rId8"/>
    <p:sldId id="3466" r:id="rId9"/>
    <p:sldId id="3455" r:id="rId10"/>
    <p:sldId id="3457" r:id="rId11"/>
    <p:sldId id="3456" r:id="rId12"/>
    <p:sldId id="3451" r:id="rId13"/>
    <p:sldId id="3467" r:id="rId14"/>
    <p:sldId id="3469" r:id="rId15"/>
    <p:sldId id="269" r:id="rId16"/>
    <p:sldId id="3461" r:id="rId17"/>
    <p:sldId id="3462" r:id="rId18"/>
    <p:sldId id="3464" r:id="rId19"/>
    <p:sldId id="3415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95D1"/>
    <a:srgbClr val="034EA2"/>
    <a:srgbClr val="414141"/>
    <a:srgbClr val="F7941D"/>
    <a:srgbClr val="231F20"/>
    <a:srgbClr val="373737"/>
    <a:srgbClr val="2D2D20"/>
    <a:srgbClr val="BD2B0B"/>
    <a:srgbClr val="C83F18"/>
    <a:srgbClr val="7AB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4A6372-B169-4676-A7A1-5469DCC83540}" v="3" dt="2021-05-04T14:42:19.508"/>
    <p1510:client id="{6A645C47-D97C-4BCD-A41F-9EE4BBD00B29}" v="1" dt="2021-05-04T14:49:46.529"/>
    <p1510:client id="{BCE2BEFF-3E78-4624-BE6B-EA02E68F98BF}" v="4" dt="2021-05-04T21:28:17.962"/>
    <p1510:client id="{C987527C-7AB0-4087-90F5-C86C370A74ED}" v="2" dt="2021-05-05T06:53:09.619"/>
  </p1510:revLst>
</p1510:revInfo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WAXIN" userId="be0288c2-53a1-4e45-8997-36152c468d29" providerId="ADAL" clId="{BCE2BEFF-3E78-4624-BE6B-EA02E68F98BF}"/>
    <pc:docChg chg="custSel delSld modSld">
      <pc:chgData name="Raphael WAXIN" userId="be0288c2-53a1-4e45-8997-36152c468d29" providerId="ADAL" clId="{BCE2BEFF-3E78-4624-BE6B-EA02E68F98BF}" dt="2021-05-04T21:39:53.737" v="771" actId="20577"/>
      <pc:docMkLst>
        <pc:docMk/>
      </pc:docMkLst>
      <pc:sldChg chg="modSp">
        <pc:chgData name="Raphael WAXIN" userId="be0288c2-53a1-4e45-8997-36152c468d29" providerId="ADAL" clId="{BCE2BEFF-3E78-4624-BE6B-EA02E68F98BF}" dt="2021-05-04T21:33:17.728" v="592" actId="20577"/>
        <pc:sldMkLst>
          <pc:docMk/>
          <pc:sldMk cId="531966436" sldId="269"/>
        </pc:sldMkLst>
        <pc:spChg chg="mod">
          <ac:chgData name="Raphael WAXIN" userId="be0288c2-53a1-4e45-8997-36152c468d29" providerId="ADAL" clId="{BCE2BEFF-3E78-4624-BE6B-EA02E68F98BF}" dt="2021-05-04T21:33:17.728" v="592" actId="20577"/>
          <ac:spMkLst>
            <pc:docMk/>
            <pc:sldMk cId="531966436" sldId="269"/>
            <ac:spMk id="35" creationId="{47D355A0-1DD9-634E-B4FE-5D10EE7D6019}"/>
          </ac:spMkLst>
        </pc:spChg>
      </pc:sldChg>
      <pc:sldChg chg="del">
        <pc:chgData name="Raphael WAXIN" userId="be0288c2-53a1-4e45-8997-36152c468d29" providerId="ADAL" clId="{BCE2BEFF-3E78-4624-BE6B-EA02E68F98BF}" dt="2021-05-04T21:29:43.788" v="521" actId="2696"/>
        <pc:sldMkLst>
          <pc:docMk/>
          <pc:sldMk cId="765320924" sldId="342"/>
        </pc:sldMkLst>
      </pc:sldChg>
      <pc:sldChg chg="modSp">
        <pc:chgData name="Raphael WAXIN" userId="be0288c2-53a1-4e45-8997-36152c468d29" providerId="ADAL" clId="{BCE2BEFF-3E78-4624-BE6B-EA02E68F98BF}" dt="2021-05-04T21:39:53.737" v="771" actId="20577"/>
        <pc:sldMkLst>
          <pc:docMk/>
          <pc:sldMk cId="84973066" sldId="3415"/>
        </pc:sldMkLst>
        <pc:spChg chg="mod">
          <ac:chgData name="Raphael WAXIN" userId="be0288c2-53a1-4e45-8997-36152c468d29" providerId="ADAL" clId="{BCE2BEFF-3E78-4624-BE6B-EA02E68F98BF}" dt="2021-05-04T21:25:51.352" v="446" actId="20577"/>
          <ac:spMkLst>
            <pc:docMk/>
            <pc:sldMk cId="84973066" sldId="3415"/>
            <ac:spMk id="4" creationId="{37D5380B-5299-C24A-A62A-6D258294909A}"/>
          </ac:spMkLst>
        </pc:spChg>
        <pc:spChg chg="mod">
          <ac:chgData name="Raphael WAXIN" userId="be0288c2-53a1-4e45-8997-36152c468d29" providerId="ADAL" clId="{BCE2BEFF-3E78-4624-BE6B-EA02E68F98BF}" dt="2021-05-04T21:39:53.737" v="771" actId="20577"/>
          <ac:spMkLst>
            <pc:docMk/>
            <pc:sldMk cId="84973066" sldId="3415"/>
            <ac:spMk id="6" creationId="{21EB93AA-9EAB-604C-B5A1-F9F4CED146D3}"/>
          </ac:spMkLst>
        </pc:spChg>
        <pc:spChg chg="mod">
          <ac:chgData name="Raphael WAXIN" userId="be0288c2-53a1-4e45-8997-36152c468d29" providerId="ADAL" clId="{BCE2BEFF-3E78-4624-BE6B-EA02E68F98BF}" dt="2021-05-04T21:30:24.383" v="535" actId="20577"/>
          <ac:spMkLst>
            <pc:docMk/>
            <pc:sldMk cId="84973066" sldId="3415"/>
            <ac:spMk id="9" creationId="{115C2FEC-CC3D-084F-A6A9-0A53052B6FB3}"/>
          </ac:spMkLst>
        </pc:spChg>
      </pc:sldChg>
      <pc:sldChg chg="modSp">
        <pc:chgData name="Raphael WAXIN" userId="be0288c2-53a1-4e45-8997-36152c468d29" providerId="ADAL" clId="{BCE2BEFF-3E78-4624-BE6B-EA02E68F98BF}" dt="2021-05-04T21:32:07.744" v="567" actId="20577"/>
        <pc:sldMkLst>
          <pc:docMk/>
          <pc:sldMk cId="1976470940" sldId="3451"/>
        </pc:sldMkLst>
        <pc:spChg chg="mod">
          <ac:chgData name="Raphael WAXIN" userId="be0288c2-53a1-4e45-8997-36152c468d29" providerId="ADAL" clId="{BCE2BEFF-3E78-4624-BE6B-EA02E68F98BF}" dt="2021-05-04T21:32:07.744" v="567" actId="20577"/>
          <ac:spMkLst>
            <pc:docMk/>
            <pc:sldMk cId="1976470940" sldId="3451"/>
            <ac:spMk id="2" creationId="{CE38C1AA-304E-496B-B8BF-D3B119FCF124}"/>
          </ac:spMkLst>
        </pc:spChg>
        <pc:graphicFrameChg chg="mod">
          <ac:chgData name="Raphael WAXIN" userId="be0288c2-53a1-4e45-8997-36152c468d29" providerId="ADAL" clId="{BCE2BEFF-3E78-4624-BE6B-EA02E68F98BF}" dt="2021-05-04T21:09:43.086" v="63" actId="20577"/>
          <ac:graphicFrameMkLst>
            <pc:docMk/>
            <pc:sldMk cId="1976470940" sldId="3451"/>
            <ac:graphicFrameMk id="7" creationId="{AC9900F0-8FD5-49CF-BF4E-7EAFDD41EEF2}"/>
          </ac:graphicFrameMkLst>
        </pc:graphicFrameChg>
      </pc:sldChg>
      <pc:sldChg chg="modSp">
        <pc:chgData name="Raphael WAXIN" userId="be0288c2-53a1-4e45-8997-36152c468d29" providerId="ADAL" clId="{BCE2BEFF-3E78-4624-BE6B-EA02E68F98BF}" dt="2021-05-04T21:30:48.276" v="548" actId="20577"/>
        <pc:sldMkLst>
          <pc:docMk/>
          <pc:sldMk cId="3764482208" sldId="3453"/>
        </pc:sldMkLst>
        <pc:spChg chg="mod">
          <ac:chgData name="Raphael WAXIN" userId="be0288c2-53a1-4e45-8997-36152c468d29" providerId="ADAL" clId="{BCE2BEFF-3E78-4624-BE6B-EA02E68F98BF}" dt="2021-05-04T21:30:48.276" v="548" actId="20577"/>
          <ac:spMkLst>
            <pc:docMk/>
            <pc:sldMk cId="3764482208" sldId="3453"/>
            <ac:spMk id="10" creationId="{DD8EACFD-68E2-43BC-B6D3-3597E22C7166}"/>
          </ac:spMkLst>
        </pc:spChg>
      </pc:sldChg>
      <pc:sldChg chg="modSp">
        <pc:chgData name="Raphael WAXIN" userId="be0288c2-53a1-4e45-8997-36152c468d29" providerId="ADAL" clId="{BCE2BEFF-3E78-4624-BE6B-EA02E68F98BF}" dt="2021-05-04T21:35:44.203" v="649" actId="14100"/>
        <pc:sldMkLst>
          <pc:docMk/>
          <pc:sldMk cId="1841833152" sldId="3461"/>
        </pc:sldMkLst>
        <pc:spChg chg="mod">
          <ac:chgData name="Raphael WAXIN" userId="be0288c2-53a1-4e45-8997-36152c468d29" providerId="ADAL" clId="{BCE2BEFF-3E78-4624-BE6B-EA02E68F98BF}" dt="2021-05-04T21:17:30.609" v="147" actId="20577"/>
          <ac:spMkLst>
            <pc:docMk/>
            <pc:sldMk cId="1841833152" sldId="3461"/>
            <ac:spMk id="2" creationId="{491C020F-48BE-48D4-AF2E-185FF19BCA83}"/>
          </ac:spMkLst>
        </pc:spChg>
        <pc:spChg chg="mod">
          <ac:chgData name="Raphael WAXIN" userId="be0288c2-53a1-4e45-8997-36152c468d29" providerId="ADAL" clId="{BCE2BEFF-3E78-4624-BE6B-EA02E68F98BF}" dt="2021-05-04T21:17:50.495" v="154" actId="20577"/>
          <ac:spMkLst>
            <pc:docMk/>
            <pc:sldMk cId="1841833152" sldId="3461"/>
            <ac:spMk id="9" creationId="{282E6251-4C58-463A-B886-AF655CC44795}"/>
          </ac:spMkLst>
        </pc:spChg>
        <pc:spChg chg="mod">
          <ac:chgData name="Raphael WAXIN" userId="be0288c2-53a1-4e45-8997-36152c468d29" providerId="ADAL" clId="{BCE2BEFF-3E78-4624-BE6B-EA02E68F98BF}" dt="2021-05-04T21:18:16.735" v="183" actId="20577"/>
          <ac:spMkLst>
            <pc:docMk/>
            <pc:sldMk cId="1841833152" sldId="3461"/>
            <ac:spMk id="19" creationId="{8BB30F57-2A08-4672-88F9-136E94EADF20}"/>
          </ac:spMkLst>
        </pc:spChg>
        <pc:spChg chg="mod">
          <ac:chgData name="Raphael WAXIN" userId="be0288c2-53a1-4e45-8997-36152c468d29" providerId="ADAL" clId="{BCE2BEFF-3E78-4624-BE6B-EA02E68F98BF}" dt="2021-05-04T21:34:33.028" v="613" actId="20577"/>
          <ac:spMkLst>
            <pc:docMk/>
            <pc:sldMk cId="1841833152" sldId="3461"/>
            <ac:spMk id="25" creationId="{F85031CD-74A0-46D6-A7A5-29FE60B31A8F}"/>
          </ac:spMkLst>
        </pc:spChg>
        <pc:spChg chg="mod">
          <ac:chgData name="Raphael WAXIN" userId="be0288c2-53a1-4e45-8997-36152c468d29" providerId="ADAL" clId="{BCE2BEFF-3E78-4624-BE6B-EA02E68F98BF}" dt="2021-05-04T21:35:29.152" v="647" actId="20577"/>
          <ac:spMkLst>
            <pc:docMk/>
            <pc:sldMk cId="1841833152" sldId="3461"/>
            <ac:spMk id="32" creationId="{A5F38E9B-EE51-2542-98CE-31215B35AE8A}"/>
          </ac:spMkLst>
        </pc:spChg>
        <pc:spChg chg="mod">
          <ac:chgData name="Raphael WAXIN" userId="be0288c2-53a1-4e45-8997-36152c468d29" providerId="ADAL" clId="{BCE2BEFF-3E78-4624-BE6B-EA02E68F98BF}" dt="2021-05-04T21:20:16.081" v="246" actId="20577"/>
          <ac:spMkLst>
            <pc:docMk/>
            <pc:sldMk cId="1841833152" sldId="3461"/>
            <ac:spMk id="33" creationId="{B818F35C-69C3-CC4B-B552-0D7FF0F79DF4}"/>
          </ac:spMkLst>
        </pc:spChg>
        <pc:grpChg chg="mod">
          <ac:chgData name="Raphael WAXIN" userId="be0288c2-53a1-4e45-8997-36152c468d29" providerId="ADAL" clId="{BCE2BEFF-3E78-4624-BE6B-EA02E68F98BF}" dt="2021-05-04T21:35:44.203" v="649" actId="14100"/>
          <ac:grpSpMkLst>
            <pc:docMk/>
            <pc:sldMk cId="1841833152" sldId="3461"/>
            <ac:grpSpMk id="30" creationId="{E8300E40-041A-2C48-92BD-C4C5BAF00602}"/>
          </ac:grpSpMkLst>
        </pc:grpChg>
      </pc:sldChg>
      <pc:sldChg chg="modSp">
        <pc:chgData name="Raphael WAXIN" userId="be0288c2-53a1-4e45-8997-36152c468d29" providerId="ADAL" clId="{BCE2BEFF-3E78-4624-BE6B-EA02E68F98BF}" dt="2021-05-04T21:37:40.993" v="714" actId="20577"/>
        <pc:sldMkLst>
          <pc:docMk/>
          <pc:sldMk cId="2556254421" sldId="3462"/>
        </pc:sldMkLst>
        <pc:spChg chg="mod">
          <ac:chgData name="Raphael WAXIN" userId="be0288c2-53a1-4e45-8997-36152c468d29" providerId="ADAL" clId="{BCE2BEFF-3E78-4624-BE6B-EA02E68F98BF}" dt="2021-05-04T21:37:40.993" v="714" actId="20577"/>
          <ac:spMkLst>
            <pc:docMk/>
            <pc:sldMk cId="2556254421" sldId="3462"/>
            <ac:spMk id="18" creationId="{83A41A8F-C013-A94A-8B43-65272054C917}"/>
          </ac:spMkLst>
        </pc:spChg>
        <pc:spChg chg="mod">
          <ac:chgData name="Raphael WAXIN" userId="be0288c2-53a1-4e45-8997-36152c468d29" providerId="ADAL" clId="{BCE2BEFF-3E78-4624-BE6B-EA02E68F98BF}" dt="2021-05-04T21:21:56.359" v="273" actId="20577"/>
          <ac:spMkLst>
            <pc:docMk/>
            <pc:sldMk cId="2556254421" sldId="3462"/>
            <ac:spMk id="20" creationId="{9710FAA1-9C14-A548-AFC3-4F35B035CDB8}"/>
          </ac:spMkLst>
        </pc:spChg>
        <pc:spChg chg="mod">
          <ac:chgData name="Raphael WAXIN" userId="be0288c2-53a1-4e45-8997-36152c468d29" providerId="ADAL" clId="{BCE2BEFF-3E78-4624-BE6B-EA02E68F98BF}" dt="2021-05-04T21:35:59.421" v="671" actId="20577"/>
          <ac:spMkLst>
            <pc:docMk/>
            <pc:sldMk cId="2556254421" sldId="3462"/>
            <ac:spMk id="24" creationId="{778AE8C1-78D5-9343-87EB-239983DD5AB2}"/>
          </ac:spMkLst>
        </pc:spChg>
        <pc:grpChg chg="mod">
          <ac:chgData name="Raphael WAXIN" userId="be0288c2-53a1-4e45-8997-36152c468d29" providerId="ADAL" clId="{BCE2BEFF-3E78-4624-BE6B-EA02E68F98BF}" dt="2021-05-04T21:36:49.659" v="680" actId="1036"/>
          <ac:grpSpMkLst>
            <pc:docMk/>
            <pc:sldMk cId="2556254421" sldId="3462"/>
            <ac:grpSpMk id="22" creationId="{4788FD78-DE79-4D40-9274-EE8A20663B1D}"/>
          </ac:grpSpMkLst>
        </pc:grpChg>
      </pc:sldChg>
      <pc:sldChg chg="modSp">
        <pc:chgData name="Raphael WAXIN" userId="be0288c2-53a1-4e45-8997-36152c468d29" providerId="ADAL" clId="{BCE2BEFF-3E78-4624-BE6B-EA02E68F98BF}" dt="2021-05-04T21:39:26.907" v="768" actId="20577"/>
        <pc:sldMkLst>
          <pc:docMk/>
          <pc:sldMk cId="3505913585" sldId="3464"/>
        </pc:sldMkLst>
        <pc:spChg chg="mod">
          <ac:chgData name="Raphael WAXIN" userId="be0288c2-53a1-4e45-8997-36152c468d29" providerId="ADAL" clId="{BCE2BEFF-3E78-4624-BE6B-EA02E68F98BF}" dt="2021-05-04T21:24:02.320" v="357" actId="20577"/>
          <ac:spMkLst>
            <pc:docMk/>
            <pc:sldMk cId="3505913585" sldId="3464"/>
            <ac:spMk id="14" creationId="{4D0D466F-493D-AF4E-A0BF-B4D5F61FF8BF}"/>
          </ac:spMkLst>
        </pc:spChg>
        <pc:spChg chg="mod">
          <ac:chgData name="Raphael WAXIN" userId="be0288c2-53a1-4e45-8997-36152c468d29" providerId="ADAL" clId="{BCE2BEFF-3E78-4624-BE6B-EA02E68F98BF}" dt="2021-05-04T21:39:26.907" v="768" actId="20577"/>
          <ac:spMkLst>
            <pc:docMk/>
            <pc:sldMk cId="3505913585" sldId="3464"/>
            <ac:spMk id="20" creationId="{726DB74F-21C2-3446-AA06-3E0AD6F64356}"/>
          </ac:spMkLst>
        </pc:spChg>
        <pc:spChg chg="mod">
          <ac:chgData name="Raphael WAXIN" userId="be0288c2-53a1-4e45-8997-36152c468d29" providerId="ADAL" clId="{BCE2BEFF-3E78-4624-BE6B-EA02E68F98BF}" dt="2021-05-04T21:38:32.316" v="742" actId="1035"/>
          <ac:spMkLst>
            <pc:docMk/>
            <pc:sldMk cId="3505913585" sldId="3464"/>
            <ac:spMk id="23" creationId="{F69A5072-ABD9-184C-8AC6-73325715ED08}"/>
          </ac:spMkLst>
        </pc:spChg>
        <pc:grpChg chg="mod">
          <ac:chgData name="Raphael WAXIN" userId="be0288c2-53a1-4e45-8997-36152c468d29" providerId="ADAL" clId="{BCE2BEFF-3E78-4624-BE6B-EA02E68F98BF}" dt="2021-05-04T21:38:15.020" v="735" actId="14100"/>
          <ac:grpSpMkLst>
            <pc:docMk/>
            <pc:sldMk cId="3505913585" sldId="3464"/>
            <ac:grpSpMk id="21" creationId="{673EA2C9-60C2-A146-ACC8-CF1636E965A2}"/>
          </ac:grpSpMkLst>
        </pc:grpChg>
      </pc:sldChg>
      <pc:sldChg chg="modSp">
        <pc:chgData name="Raphael WAXIN" userId="be0288c2-53a1-4e45-8997-36152c468d29" providerId="ADAL" clId="{BCE2BEFF-3E78-4624-BE6B-EA02E68F98BF}" dt="2021-05-04T21:31:09.218" v="556" actId="20577"/>
        <pc:sldMkLst>
          <pc:docMk/>
          <pc:sldMk cId="4244925078" sldId="3466"/>
        </pc:sldMkLst>
        <pc:spChg chg="mod">
          <ac:chgData name="Raphael WAXIN" userId="be0288c2-53a1-4e45-8997-36152c468d29" providerId="ADAL" clId="{BCE2BEFF-3E78-4624-BE6B-EA02E68F98BF}" dt="2021-05-04T21:09:02.205" v="62" actId="20577"/>
          <ac:spMkLst>
            <pc:docMk/>
            <pc:sldMk cId="4244925078" sldId="3466"/>
            <ac:spMk id="2" creationId="{491C020F-48BE-48D4-AF2E-185FF19BCA83}"/>
          </ac:spMkLst>
        </pc:spChg>
        <pc:spChg chg="mod">
          <ac:chgData name="Raphael WAXIN" userId="be0288c2-53a1-4e45-8997-36152c468d29" providerId="ADAL" clId="{BCE2BEFF-3E78-4624-BE6B-EA02E68F98BF}" dt="2021-05-04T21:31:09.218" v="556" actId="20577"/>
          <ac:spMkLst>
            <pc:docMk/>
            <pc:sldMk cId="4244925078" sldId="3466"/>
            <ac:spMk id="4" creationId="{679575CD-7A02-9943-A633-CF3C3E3AECA1}"/>
          </ac:spMkLst>
        </pc:spChg>
      </pc:sldChg>
      <pc:sldChg chg="modSp">
        <pc:chgData name="Raphael WAXIN" userId="be0288c2-53a1-4e45-8997-36152c468d29" providerId="ADAL" clId="{BCE2BEFF-3E78-4624-BE6B-EA02E68F98BF}" dt="2021-05-04T21:32:47.387" v="570" actId="20577"/>
        <pc:sldMkLst>
          <pc:docMk/>
          <pc:sldMk cId="3760205130" sldId="3467"/>
        </pc:sldMkLst>
        <pc:spChg chg="mod">
          <ac:chgData name="Raphael WAXIN" userId="be0288c2-53a1-4e45-8997-36152c468d29" providerId="ADAL" clId="{BCE2BEFF-3E78-4624-BE6B-EA02E68F98BF}" dt="2021-05-04T21:32:37.881" v="568" actId="20577"/>
          <ac:spMkLst>
            <pc:docMk/>
            <pc:sldMk cId="3760205130" sldId="3467"/>
            <ac:spMk id="16" creationId="{3E42E1AC-E2BB-E444-ADE1-5FC4203721DB}"/>
          </ac:spMkLst>
        </pc:spChg>
        <pc:spChg chg="mod">
          <ac:chgData name="Raphael WAXIN" userId="be0288c2-53a1-4e45-8997-36152c468d29" providerId="ADAL" clId="{BCE2BEFF-3E78-4624-BE6B-EA02E68F98BF}" dt="2021-05-04T21:32:41.990" v="569" actId="20577"/>
          <ac:spMkLst>
            <pc:docMk/>
            <pc:sldMk cId="3760205130" sldId="3467"/>
            <ac:spMk id="17" creationId="{92B09F21-BDAF-4D4E-835C-D8FA86A345E0}"/>
          </ac:spMkLst>
        </pc:spChg>
        <pc:spChg chg="mod">
          <ac:chgData name="Raphael WAXIN" userId="be0288c2-53a1-4e45-8997-36152c468d29" providerId="ADAL" clId="{BCE2BEFF-3E78-4624-BE6B-EA02E68F98BF}" dt="2021-05-04T21:32:47.387" v="570" actId="20577"/>
          <ac:spMkLst>
            <pc:docMk/>
            <pc:sldMk cId="3760205130" sldId="3467"/>
            <ac:spMk id="18" creationId="{99CBE60E-B2B7-BE48-BCA3-3B197CD44842}"/>
          </ac:spMkLst>
        </pc:spChg>
        <pc:spChg chg="mod">
          <ac:chgData name="Raphael WAXIN" userId="be0288c2-53a1-4e45-8997-36152c468d29" providerId="ADAL" clId="{BCE2BEFF-3E78-4624-BE6B-EA02E68F98BF}" dt="2021-05-04T21:11:07.596" v="66" actId="20577"/>
          <ac:spMkLst>
            <pc:docMk/>
            <pc:sldMk cId="3760205130" sldId="3467"/>
            <ac:spMk id="24" creationId="{2966EEC2-A844-A140-A917-5D2D880B23A7}"/>
          </ac:spMkLst>
        </pc:spChg>
      </pc:sldChg>
      <pc:sldChg chg="modSp">
        <pc:chgData name="Raphael WAXIN" userId="be0288c2-53a1-4e45-8997-36152c468d29" providerId="ADAL" clId="{BCE2BEFF-3E78-4624-BE6B-EA02E68F98BF}" dt="2021-05-04T21:33:05.923" v="581" actId="20577"/>
        <pc:sldMkLst>
          <pc:docMk/>
          <pc:sldMk cId="3235648518" sldId="3469"/>
        </pc:sldMkLst>
        <pc:spChg chg="mod">
          <ac:chgData name="Raphael WAXIN" userId="be0288c2-53a1-4e45-8997-36152c468d29" providerId="ADAL" clId="{BCE2BEFF-3E78-4624-BE6B-EA02E68F98BF}" dt="2021-05-04T21:33:05.923" v="581" actId="20577"/>
          <ac:spMkLst>
            <pc:docMk/>
            <pc:sldMk cId="3235648518" sldId="3469"/>
            <ac:spMk id="12" creationId="{B322E1F8-5160-F743-B561-04D277C5FAD5}"/>
          </ac:spMkLst>
        </pc:spChg>
        <pc:spChg chg="mod">
          <ac:chgData name="Raphael WAXIN" userId="be0288c2-53a1-4e45-8997-36152c468d29" providerId="ADAL" clId="{BCE2BEFF-3E78-4624-BE6B-EA02E68F98BF}" dt="2021-05-04T21:12:47.658" v="93" actId="20577"/>
          <ac:spMkLst>
            <pc:docMk/>
            <pc:sldMk cId="3235648518" sldId="3469"/>
            <ac:spMk id="21" creationId="{73F32D6A-89EC-C348-B3EE-1D6C9C625DDA}"/>
          </ac:spMkLst>
        </pc:spChg>
      </pc:sldChg>
    </pc:docChg>
  </pc:docChgLst>
  <pc:docChgLst>
    <pc:chgData name="Pierre PROD'HOMME" userId="f480ad62-1c70-4d18-b3f7-c1ffc40a06de" providerId="ADAL" clId="{6A645C47-D97C-4BCD-A41F-9EE4BBD00B29}"/>
    <pc:docChg chg="custSel modSld">
      <pc:chgData name="Pierre PROD'HOMME" userId="f480ad62-1c70-4d18-b3f7-c1ffc40a06de" providerId="ADAL" clId="{6A645C47-D97C-4BCD-A41F-9EE4BBD00B29}" dt="2021-05-04T14:53:13.550" v="12" actId="20577"/>
      <pc:docMkLst>
        <pc:docMk/>
      </pc:docMkLst>
      <pc:sldChg chg="modSp">
        <pc:chgData name="Pierre PROD'HOMME" userId="f480ad62-1c70-4d18-b3f7-c1ffc40a06de" providerId="ADAL" clId="{6A645C47-D97C-4BCD-A41F-9EE4BBD00B29}" dt="2021-05-04T14:44:33.897" v="1" actId="5793"/>
        <pc:sldMkLst>
          <pc:docMk/>
          <pc:sldMk cId="2500548318" sldId="3449"/>
        </pc:sldMkLst>
        <pc:spChg chg="mod">
          <ac:chgData name="Pierre PROD'HOMME" userId="f480ad62-1c70-4d18-b3f7-c1ffc40a06de" providerId="ADAL" clId="{6A645C47-D97C-4BCD-A41F-9EE4BBD00B29}" dt="2021-05-04T14:44:33.897" v="1" actId="5793"/>
          <ac:spMkLst>
            <pc:docMk/>
            <pc:sldMk cId="2500548318" sldId="3449"/>
            <ac:spMk id="16" creationId="{1298F05F-1226-5F4B-BBBF-A519A1D9A546}"/>
          </ac:spMkLst>
        </pc:spChg>
      </pc:sldChg>
      <pc:sldChg chg="modSp">
        <pc:chgData name="Pierre PROD'HOMME" userId="f480ad62-1c70-4d18-b3f7-c1ffc40a06de" providerId="ADAL" clId="{6A645C47-D97C-4BCD-A41F-9EE4BBD00B29}" dt="2021-05-04T14:53:13.550" v="12" actId="20577"/>
        <pc:sldMkLst>
          <pc:docMk/>
          <pc:sldMk cId="1976470940" sldId="3451"/>
        </pc:sldMkLst>
        <pc:spChg chg="mod">
          <ac:chgData name="Pierre PROD'HOMME" userId="f480ad62-1c70-4d18-b3f7-c1ffc40a06de" providerId="ADAL" clId="{6A645C47-D97C-4BCD-A41F-9EE4BBD00B29}" dt="2021-05-04T14:53:13.550" v="12" actId="20577"/>
          <ac:spMkLst>
            <pc:docMk/>
            <pc:sldMk cId="1976470940" sldId="3451"/>
            <ac:spMk id="2" creationId="{CE38C1AA-304E-496B-B8BF-D3B119FCF124}"/>
          </ac:spMkLst>
        </pc:spChg>
      </pc:sldChg>
      <pc:sldChg chg="modSp">
        <pc:chgData name="Pierre PROD'HOMME" userId="f480ad62-1c70-4d18-b3f7-c1ffc40a06de" providerId="ADAL" clId="{6A645C47-D97C-4BCD-A41F-9EE4BBD00B29}" dt="2021-05-04T14:50:00.204" v="9" actId="14100"/>
        <pc:sldMkLst>
          <pc:docMk/>
          <pc:sldMk cId="1841833152" sldId="3461"/>
        </pc:sldMkLst>
        <pc:spChg chg="mod">
          <ac:chgData name="Pierre PROD'HOMME" userId="f480ad62-1c70-4d18-b3f7-c1ffc40a06de" providerId="ADAL" clId="{6A645C47-D97C-4BCD-A41F-9EE4BBD00B29}" dt="2021-05-04T14:50:00.204" v="9" actId="14100"/>
          <ac:spMkLst>
            <pc:docMk/>
            <pc:sldMk cId="1841833152" sldId="3461"/>
            <ac:spMk id="7" creationId="{7A368557-528C-F04D-B7F5-AE65BC93241D}"/>
          </ac:spMkLst>
        </pc:spChg>
        <pc:spChg chg="mod">
          <ac:chgData name="Pierre PROD'HOMME" userId="f480ad62-1c70-4d18-b3f7-c1ffc40a06de" providerId="ADAL" clId="{6A645C47-D97C-4BCD-A41F-9EE4BBD00B29}" dt="2021-05-04T14:49:46.529" v="7"/>
          <ac:spMkLst>
            <pc:docMk/>
            <pc:sldMk cId="1841833152" sldId="3461"/>
            <ac:spMk id="8" creationId="{178F1F6C-C8A0-48CF-8A77-6468C78C285E}"/>
          </ac:spMkLst>
        </pc:spChg>
      </pc:sldChg>
    </pc:docChg>
  </pc:docChgLst>
  <pc:docChgLst>
    <pc:chgData name="Pierre PROD'HOMME" userId="S::pierre.prodhomme@total.com::f480ad62-1c70-4d18-b3f7-c1ffc40a06de" providerId="AD" clId="Web-{644A6372-B169-4676-A7A1-5469DCC83540}"/>
    <pc:docChg chg="modSld">
      <pc:chgData name="Pierre PROD'HOMME" userId="S::pierre.prodhomme@total.com::f480ad62-1c70-4d18-b3f7-c1ffc40a06de" providerId="AD" clId="Web-{644A6372-B169-4676-A7A1-5469DCC83540}" dt="2021-05-04T14:42:19.508" v="2" actId="20577"/>
      <pc:docMkLst>
        <pc:docMk/>
      </pc:docMkLst>
      <pc:sldChg chg="modSp">
        <pc:chgData name="Pierre PROD'HOMME" userId="S::pierre.prodhomme@total.com::f480ad62-1c70-4d18-b3f7-c1ffc40a06de" providerId="AD" clId="Web-{644A6372-B169-4676-A7A1-5469DCC83540}" dt="2021-05-04T14:42:19.508" v="2" actId="20577"/>
        <pc:sldMkLst>
          <pc:docMk/>
          <pc:sldMk cId="84973066" sldId="3415"/>
        </pc:sldMkLst>
        <pc:spChg chg="mod">
          <ac:chgData name="Pierre PROD'HOMME" userId="S::pierre.prodhomme@total.com::f480ad62-1c70-4d18-b3f7-c1ffc40a06de" providerId="AD" clId="Web-{644A6372-B169-4676-A7A1-5469DCC83540}" dt="2021-05-04T14:42:19.508" v="2" actId="20577"/>
          <ac:spMkLst>
            <pc:docMk/>
            <pc:sldMk cId="84973066" sldId="3415"/>
            <ac:spMk id="6" creationId="{21EB93AA-9EAB-604C-B5A1-F9F4CED146D3}"/>
          </ac:spMkLst>
        </pc:spChg>
      </pc:sldChg>
    </pc:docChg>
  </pc:docChgLst>
  <pc:docChgLst>
    <pc:chgData name="Pierre PROD'HOMME" userId="f480ad62-1c70-4d18-b3f7-c1ffc40a06de" providerId="ADAL" clId="{C987527C-7AB0-4087-90F5-C86C370A74ED}"/>
    <pc:docChg chg="custSel modSld">
      <pc:chgData name="Pierre PROD'HOMME" userId="f480ad62-1c70-4d18-b3f7-c1ffc40a06de" providerId="ADAL" clId="{C987527C-7AB0-4087-90F5-C86C370A74ED}" dt="2021-05-05T06:53:09.619" v="85"/>
      <pc:docMkLst>
        <pc:docMk/>
      </pc:docMkLst>
      <pc:sldChg chg="modSp">
        <pc:chgData name="Pierre PROD'HOMME" userId="f480ad62-1c70-4d18-b3f7-c1ffc40a06de" providerId="ADAL" clId="{C987527C-7AB0-4087-90F5-C86C370A74ED}" dt="2021-05-05T06:47:56.918" v="80" actId="20577"/>
        <pc:sldMkLst>
          <pc:docMk/>
          <pc:sldMk cId="84973066" sldId="3415"/>
        </pc:sldMkLst>
        <pc:spChg chg="mod">
          <ac:chgData name="Pierre PROD'HOMME" userId="f480ad62-1c70-4d18-b3f7-c1ffc40a06de" providerId="ADAL" clId="{C987527C-7AB0-4087-90F5-C86C370A74ED}" dt="2021-05-05T06:47:56.918" v="80" actId="20577"/>
          <ac:spMkLst>
            <pc:docMk/>
            <pc:sldMk cId="84973066" sldId="3415"/>
            <ac:spMk id="6" creationId="{21EB93AA-9EAB-604C-B5A1-F9F4CED146D3}"/>
          </ac:spMkLst>
        </pc:spChg>
      </pc:sldChg>
      <pc:sldChg chg="addSp delSp modSp">
        <pc:chgData name="Pierre PROD'HOMME" userId="f480ad62-1c70-4d18-b3f7-c1ffc40a06de" providerId="ADAL" clId="{C987527C-7AB0-4087-90F5-C86C370A74ED}" dt="2021-05-05T06:53:09.619" v="85"/>
        <pc:sldMkLst>
          <pc:docMk/>
          <pc:sldMk cId="1841833152" sldId="3461"/>
        </pc:sldMkLst>
        <pc:spChg chg="del">
          <ac:chgData name="Pierre PROD'HOMME" userId="f480ad62-1c70-4d18-b3f7-c1ffc40a06de" providerId="ADAL" clId="{C987527C-7AB0-4087-90F5-C86C370A74ED}" dt="2021-05-05T06:52:35.133" v="81" actId="478"/>
          <ac:spMkLst>
            <pc:docMk/>
            <pc:sldMk cId="1841833152" sldId="3461"/>
            <ac:spMk id="7" creationId="{7A368557-528C-F04D-B7F5-AE65BC93241D}"/>
          </ac:spMkLst>
        </pc:spChg>
        <pc:spChg chg="mod">
          <ac:chgData name="Pierre PROD'HOMME" userId="f480ad62-1c70-4d18-b3f7-c1ffc40a06de" providerId="ADAL" clId="{C987527C-7AB0-4087-90F5-C86C370A74ED}" dt="2021-05-05T06:41:53.751" v="28" actId="13926"/>
          <ac:spMkLst>
            <pc:docMk/>
            <pc:sldMk cId="1841833152" sldId="3461"/>
            <ac:spMk id="8" creationId="{178F1F6C-C8A0-48CF-8A77-6468C78C285E}"/>
          </ac:spMkLst>
        </pc:spChg>
        <pc:spChg chg="add del">
          <ac:chgData name="Pierre PROD'HOMME" userId="f480ad62-1c70-4d18-b3f7-c1ffc40a06de" providerId="ADAL" clId="{C987527C-7AB0-4087-90F5-C86C370A74ED}" dt="2021-05-05T06:53:02.522" v="84" actId="478"/>
          <ac:spMkLst>
            <pc:docMk/>
            <pc:sldMk cId="1841833152" sldId="3461"/>
            <ac:spMk id="27" creationId="{6D1C3E35-D8B0-4369-B1CA-CAAC4C470EC3}"/>
          </ac:spMkLst>
        </pc:spChg>
        <pc:grpChg chg="del">
          <ac:chgData name="Pierre PROD'HOMME" userId="f480ad62-1c70-4d18-b3f7-c1ffc40a06de" providerId="ADAL" clId="{C987527C-7AB0-4087-90F5-C86C370A74ED}" dt="2021-05-05T06:52:43.676" v="82" actId="478"/>
          <ac:grpSpMkLst>
            <pc:docMk/>
            <pc:sldMk cId="1841833152" sldId="3461"/>
            <ac:grpSpMk id="10" creationId="{ACA8661B-7987-4608-ABE9-79307D98FE4C}"/>
          </ac:grpSpMkLst>
        </pc:grpChg>
        <pc:grpChg chg="add">
          <ac:chgData name="Pierre PROD'HOMME" userId="f480ad62-1c70-4d18-b3f7-c1ffc40a06de" providerId="ADAL" clId="{C987527C-7AB0-4087-90F5-C86C370A74ED}" dt="2021-05-05T06:53:09.619" v="85"/>
          <ac:grpSpMkLst>
            <pc:docMk/>
            <pc:sldMk cId="1841833152" sldId="3461"/>
            <ac:grpSpMk id="34" creationId="{B67E70A3-E92E-4B5E-94F9-176F4A7D3BB2}"/>
          </ac:grpSpMkLst>
        </pc:grpChg>
      </pc:sldChg>
      <pc:sldChg chg="modSp">
        <pc:chgData name="Pierre PROD'HOMME" userId="f480ad62-1c70-4d18-b3f7-c1ffc40a06de" providerId="ADAL" clId="{C987527C-7AB0-4087-90F5-C86C370A74ED}" dt="2021-05-05T06:37:23.065" v="15" actId="20577"/>
        <pc:sldMkLst>
          <pc:docMk/>
          <pc:sldMk cId="4244925078" sldId="3466"/>
        </pc:sldMkLst>
        <pc:spChg chg="mod">
          <ac:chgData name="Pierre PROD'HOMME" userId="f480ad62-1c70-4d18-b3f7-c1ffc40a06de" providerId="ADAL" clId="{C987527C-7AB0-4087-90F5-C86C370A74ED}" dt="2021-05-05T06:36:29.714" v="3" actId="20577"/>
          <ac:spMkLst>
            <pc:docMk/>
            <pc:sldMk cId="4244925078" sldId="3466"/>
            <ac:spMk id="4" creationId="{679575CD-7A02-9943-A633-CF3C3E3AECA1}"/>
          </ac:spMkLst>
        </pc:spChg>
        <pc:spChg chg="mod">
          <ac:chgData name="Pierre PROD'HOMME" userId="f480ad62-1c70-4d18-b3f7-c1ffc40a06de" providerId="ADAL" clId="{C987527C-7AB0-4087-90F5-C86C370A74ED}" dt="2021-05-05T06:37:23.065" v="15" actId="20577"/>
          <ac:spMkLst>
            <pc:docMk/>
            <pc:sldMk cId="4244925078" sldId="3466"/>
            <ac:spMk id="13" creationId="{17A46E58-5BE5-4B20-B7A0-B942AA9F00AE}"/>
          </ac:spMkLst>
        </pc:spChg>
      </pc:sldChg>
      <pc:sldChg chg="modSp">
        <pc:chgData name="Pierre PROD'HOMME" userId="f480ad62-1c70-4d18-b3f7-c1ffc40a06de" providerId="ADAL" clId="{C987527C-7AB0-4087-90F5-C86C370A74ED}" dt="2021-05-05T06:38:24.792" v="27" actId="20577"/>
        <pc:sldMkLst>
          <pc:docMk/>
          <pc:sldMk cId="3760205130" sldId="3467"/>
        </pc:sldMkLst>
        <pc:spChg chg="mod">
          <ac:chgData name="Pierre PROD'HOMME" userId="f480ad62-1c70-4d18-b3f7-c1ffc40a06de" providerId="ADAL" clId="{C987527C-7AB0-4087-90F5-C86C370A74ED}" dt="2021-05-05T06:38:24.792" v="27" actId="20577"/>
          <ac:spMkLst>
            <pc:docMk/>
            <pc:sldMk cId="3760205130" sldId="3467"/>
            <ac:spMk id="18" creationId="{99CBE60E-B2B7-BE48-BCA3-3B197CD448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Feuil1!$A$4:$A$20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.....</c:v>
                </c:pt>
              </c:strCache>
              <c:extLst/>
            </c:strRef>
          </c:cat>
          <c:val>
            <c:numRef>
              <c:f>Feuil1!$B$4:$B$20</c:f>
              <c:numCache>
                <c:formatCode>General</c:formatCode>
                <c:ptCount val="15"/>
                <c:pt idx="0">
                  <c:v>94</c:v>
                </c:pt>
                <c:pt idx="1">
                  <c:v>83</c:v>
                </c:pt>
                <c:pt idx="2">
                  <c:v>77</c:v>
                </c:pt>
                <c:pt idx="3">
                  <c:v>64</c:v>
                </c:pt>
                <c:pt idx="4">
                  <c:v>75</c:v>
                </c:pt>
                <c:pt idx="5">
                  <c:v>50</c:v>
                </c:pt>
                <c:pt idx="6">
                  <c:v>49</c:v>
                </c:pt>
                <c:pt idx="7">
                  <c:v>33</c:v>
                </c:pt>
                <c:pt idx="8">
                  <c:v>24</c:v>
                </c:pt>
                <c:pt idx="9">
                  <c:v>20</c:v>
                </c:pt>
                <c:pt idx="10">
                  <c:v>22</c:v>
                </c:pt>
                <c:pt idx="11">
                  <c:v>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76E-4DB5-8F23-AD1F1014339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84364592"/>
        <c:axId val="584362624"/>
      </c:barChart>
      <c:catAx>
        <c:axId val="58436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584362624"/>
        <c:crosses val="autoZero"/>
        <c:auto val="1"/>
        <c:lblAlgn val="ctr"/>
        <c:lblOffset val="100"/>
        <c:noMultiLvlLbl val="0"/>
      </c:catAx>
      <c:valAx>
        <c:axId val="584362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436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[TBD Transport-restauré.xlsx]Causes!Tableau croisé dynamique1</c:name>
    <c:fmtId val="8"/>
  </c:pivotSource>
  <c:chart>
    <c:autoTitleDeleted val="1"/>
    <c:pivotFmts>
      <c:pivotFmt>
        <c:idx val="0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2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3"/>
        <c:dLbl>
          <c:idx val="0"/>
          <c:tx>
            <c:rich>
              <a:bodyPr/>
              <a:lstStyle/>
              <a:p>
                <a:fld id="{2F8BDEB8-EBA6-40D6-8D69-56123C4B49A0}" type="VALUE">
                  <a:rPr lang="en-US"/>
                  <a:pPr/>
                  <a:t>[VALEUR]</a:t>
                </a:fld>
                <a:endParaRPr lang="fr-FR"/>
              </a:p>
            </c:rich>
          </c:tx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4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5"/>
        <c:dLbl>
          <c:idx val="0"/>
          <c:dLblPos val="outEnd"/>
          <c:showLegendKey val="0"/>
          <c:showVal val="0"/>
          <c:showCatName val="1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circle"/>
          <c:size val="6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</c:pivotFmt>
      <c:pivotFmt>
        <c:idx val="9"/>
        <c:dLbl>
          <c:idx val="0"/>
          <c:tx>
            <c:rich>
              <a:bodyPr/>
              <a:lstStyle/>
              <a:p>
                <a:fld id="{2F8BDEB8-EBA6-40D6-8D69-56123C4B49A0}" type="VALUE">
                  <a:rPr lang="en-US"/>
                  <a:pPr/>
                  <a:t>[VALEUR]</a:t>
                </a:fld>
                <a:endParaRPr lang="fr-FR"/>
              </a:p>
            </c:rich>
          </c:tx>
          <c:dLblPos val="in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0"/>
        <c:spPr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5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6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7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xForSave val="1"/>
            </c:ext>
          </c:extLst>
        </c:dLbl>
      </c:pivotFmt>
      <c:pivotFmt>
        <c:idx val="18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c:spP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00" b="1" i="0" u="none" strike="noStrike" kern="1200" spc="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8138703250329002"/>
          <c:y val="8.8997945406070617E-2"/>
          <c:w val="0.44114750362087091"/>
          <c:h val="0.56906827048410424"/>
        </c:manualLayout>
      </c:layout>
      <c:pieChart>
        <c:varyColors val="1"/>
        <c:ser>
          <c:idx val="0"/>
          <c:order val="0"/>
          <c:tx>
            <c:strRef>
              <c:f>Causes!$B$10</c:f>
              <c:strCache>
                <c:ptCount val="1"/>
                <c:pt idx="0">
                  <c:v>Total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A8-47C8-8B54-0896BCD6EC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A8-47C8-8B54-0896BCD6EC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3A8-47C8-8B54-0896BCD6EC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3A8-47C8-8B54-0896BCD6EC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3A8-47C8-8B54-0896BCD6ECDA}"/>
              </c:ext>
            </c:extLst>
          </c:dPt>
          <c:dLbls>
            <c:dLbl>
              <c:idx val="0"/>
              <c:layout>
                <c:manualLayout>
                  <c:x val="-0.19559072884403733"/>
                  <c:y val="-8.095350761138633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err="1"/>
                      <a:t>Behaviour</a:t>
                    </a:r>
                    <a:r>
                      <a:rPr lang="en-US" baseline="0" dirty="0"/>
                      <a:t>
</a:t>
                    </a:r>
                    <a:fld id="{3847C8B8-97C0-4246-B750-F9A2B11EABCA}" type="PERCENTAGE">
                      <a:rPr lang="en-US" baseline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A8-47C8-8B54-0896BCD6ECDA}"/>
                </c:ext>
              </c:extLst>
            </c:dLbl>
            <c:dLbl>
              <c:idx val="1"/>
              <c:layout>
                <c:manualLayout>
                  <c:x val="0.18904408245310872"/>
                  <c:y val="4.35802969873137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fr-FR" dirty="0"/>
                      <a:t>External causes</a:t>
                    </a:r>
                    <a:br>
                      <a:rPr lang="fr-FR" dirty="0"/>
                    </a:br>
                    <a:r>
                      <a:rPr lang="fr-FR" dirty="0"/>
                      <a:t>(3</a:t>
                    </a:r>
                    <a:r>
                      <a:rPr lang="fr-FR" baseline="30000" dirty="0"/>
                      <a:t>rd</a:t>
                    </a:r>
                    <a:r>
                      <a:rPr lang="fr-FR" baseline="0" dirty="0"/>
                      <a:t> parties, etc.)
</a:t>
                    </a:r>
                    <a:fld id="{2830ED6D-F5E2-2240-BBFA-1F8ACB4426FD}" type="PERCENTAGE">
                      <a:rPr lang="fr-FR" baseline="0"/>
                      <a:pPr>
                        <a:defRPr sz="1200">
                          <a:solidFill>
                            <a:schemeClr val="bg1"/>
                          </a:solidFill>
                        </a:defRPr>
                      </a:pPr>
                      <a:t>[POURCENTAGE]</a:t>
                    </a:fld>
                    <a:endParaRPr lang="fr-FR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3A8-47C8-8B54-0896BCD6ECDA}"/>
                </c:ext>
              </c:extLst>
            </c:dLbl>
            <c:dLbl>
              <c:idx val="2"/>
              <c:layout>
                <c:manualLayout>
                  <c:x val="1.4447408296873058E-2"/>
                  <c:y val="7.81144878691016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034EA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Other
</a:t>
                    </a:r>
                    <a:fld id="{DB2494BA-704B-2944-B6E5-3BAB91F33DEF}" type="PERCENTAGE">
                      <a:rPr lang="en-US" baseline="0"/>
                      <a:pPr>
                        <a:defRPr sz="1200">
                          <a:solidFill>
                            <a:srgbClr val="034EA2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34EA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A8-47C8-8B54-0896BCD6ECDA}"/>
                </c:ext>
              </c:extLst>
            </c:dLbl>
            <c:dLbl>
              <c:idx val="3"/>
              <c:layout>
                <c:manualLayout>
                  <c:x val="2.6874576670177036E-2"/>
                  <c:y val="-7.006853305778477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rgbClr val="034EA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Mechanical
</a:t>
                    </a:r>
                    <a:fld id="{EB8E8347-66BA-464A-80F0-14E7F545791B}" type="PERCENTAGE">
                      <a:rPr lang="en-US" baseline="0"/>
                      <a:pPr>
                        <a:defRPr sz="1200">
                          <a:solidFill>
                            <a:srgbClr val="034EA2"/>
                          </a:solidFill>
                        </a:defRPr>
                      </a:pPr>
                      <a:t>[POURCENTAGE]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034EA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3A8-47C8-8B54-0896BCD6E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rgbClr val="034EA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Causes!$A$11:$A$15</c:f>
              <c:strCache>
                <c:ptCount val="4"/>
                <c:pt idx="0">
                  <c:v>Comportements</c:v>
                </c:pt>
                <c:pt idx="1">
                  <c:v>Causes Externes (tiers,etc..)</c:v>
                </c:pt>
                <c:pt idx="2">
                  <c:v>Autres</c:v>
                </c:pt>
                <c:pt idx="3">
                  <c:v>Mécaniques</c:v>
                </c:pt>
              </c:strCache>
            </c:strRef>
          </c:cat>
          <c:val>
            <c:numRef>
              <c:f>Causes!$B$11:$B$15</c:f>
              <c:numCache>
                <c:formatCode>General</c:formatCode>
                <c:ptCount val="4"/>
                <c:pt idx="0">
                  <c:v>31</c:v>
                </c:pt>
                <c:pt idx="1">
                  <c:v>11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3D-4776-BC83-19957244123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05/05/2021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255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EBCA58-F001-2A42-AB6A-B366B18E47A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194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TOTAL_logo_RVB_fond_gris_powerpoint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15E3214-F442-714C-96ED-22499AA5A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450056" y="1420021"/>
            <a:ext cx="8243888" cy="4619272"/>
          </a:xfrm>
          <a:prstGeom prst="rect">
            <a:avLst/>
          </a:prstGeom>
        </p:spPr>
        <p:txBody>
          <a:bodyPr/>
          <a:lstStyle>
            <a:lvl1pPr marL="214314" indent="-214314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1pPr>
            <a:lvl2pPr>
              <a:buClr>
                <a:schemeClr val="accent4"/>
              </a:buCl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accent4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612F0BB8-FA28-4DF8-9AEA-A7735D1E3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056" y="922477"/>
            <a:ext cx="6447234" cy="413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4"/>
                </a:solidFill>
              </a:defRPr>
            </a:lvl1pPr>
            <a:lvl2pPr marL="200027" indent="0">
              <a:buNone/>
              <a:defRPr/>
            </a:lvl2pPr>
          </a:lstStyle>
          <a:p>
            <a:pPr lvl="0"/>
            <a:r>
              <a:rPr lang="fr-FR"/>
              <a:t>Sous-titre de la slide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1668974-392E-4E87-9B4F-31D8344424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5616" y="220484"/>
            <a:ext cx="7439031" cy="616228"/>
          </a:xfrm>
          <a:prstGeom prst="rect">
            <a:avLst/>
          </a:prstGeom>
          <a:noFill/>
        </p:spPr>
        <p:txBody>
          <a:bodyPr lIns="0" anchor="ctr"/>
          <a:lstStyle>
            <a:lvl1pPr marL="405000"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fr-FR" noProof="0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064662633"/>
      </p:ext>
    </p:extLst>
  </p:cSld>
  <p:clrMapOvr>
    <a:masterClrMapping/>
  </p:clrMapOvr>
  <p:transition spd="med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330326"/>
            <a:ext cx="8229600" cy="4172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0196" y="6462222"/>
            <a:ext cx="4114800" cy="217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HSE CODIV - 20/06/2012 – </a:t>
            </a:r>
            <a:r>
              <a:rPr lang="en-GB" err="1"/>
              <a:t>Tangi</a:t>
            </a:r>
            <a:r>
              <a:rPr lang="en-GB"/>
              <a:t> base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36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CF984B-0F1D-FA4C-A1DD-4C71B8BA9434}"/>
              </a:ext>
            </a:extLst>
          </p:cNvPr>
          <p:cNvSpPr/>
          <p:nvPr userDrawn="1"/>
        </p:nvSpPr>
        <p:spPr>
          <a:xfrm>
            <a:off x="0" y="0"/>
            <a:ext cx="9143999" cy="6857999"/>
          </a:xfrm>
          <a:prstGeom prst="rect">
            <a:avLst/>
          </a:prstGeom>
          <a:solidFill>
            <a:srgbClr val="034EA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8C57361-619F-484D-8BA1-957BEA065A2C}"/>
              </a:ext>
            </a:extLst>
          </p:cNvPr>
          <p:cNvSpPr/>
          <p:nvPr userDrawn="1"/>
        </p:nvSpPr>
        <p:spPr>
          <a:xfrm>
            <a:off x="0" y="2962577"/>
            <a:ext cx="5903537" cy="778933"/>
          </a:xfrm>
          <a:custGeom>
            <a:avLst/>
            <a:gdLst>
              <a:gd name="connsiteX0" fmla="*/ 0 w 5903537"/>
              <a:gd name="connsiteY0" fmla="*/ 0 h 778933"/>
              <a:gd name="connsiteX1" fmla="*/ 5903537 w 5903537"/>
              <a:gd name="connsiteY1" fmla="*/ 0 h 778933"/>
              <a:gd name="connsiteX2" fmla="*/ 5708804 w 5903537"/>
              <a:gd name="connsiteY2" fmla="*/ 778933 h 778933"/>
              <a:gd name="connsiteX3" fmla="*/ 0 w 5903537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3537" h="778933">
                <a:moveTo>
                  <a:pt x="0" y="0"/>
                </a:moveTo>
                <a:lnTo>
                  <a:pt x="5903537" y="0"/>
                </a:lnTo>
                <a:lnTo>
                  <a:pt x="5708804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A07FEC2-A609-0948-BC76-B35B87573D2F}"/>
              </a:ext>
            </a:extLst>
          </p:cNvPr>
          <p:cNvSpPr/>
          <p:nvPr userDrawn="1"/>
        </p:nvSpPr>
        <p:spPr>
          <a:xfrm>
            <a:off x="0" y="3431526"/>
            <a:ext cx="7962314" cy="1731317"/>
          </a:xfrm>
          <a:custGeom>
            <a:avLst/>
            <a:gdLst>
              <a:gd name="connsiteX0" fmla="*/ 0 w 7962314"/>
              <a:gd name="connsiteY0" fmla="*/ 0 h 1731317"/>
              <a:gd name="connsiteX1" fmla="*/ 7962314 w 7962314"/>
              <a:gd name="connsiteY1" fmla="*/ 0 h 1731317"/>
              <a:gd name="connsiteX2" fmla="*/ 7529485 w 7962314"/>
              <a:gd name="connsiteY2" fmla="*/ 1731317 h 1731317"/>
              <a:gd name="connsiteX3" fmla="*/ 0 w 7962314"/>
              <a:gd name="connsiteY3" fmla="*/ 1731317 h 173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62314" h="1731317">
                <a:moveTo>
                  <a:pt x="0" y="0"/>
                </a:moveTo>
                <a:lnTo>
                  <a:pt x="7962314" y="0"/>
                </a:lnTo>
                <a:lnTo>
                  <a:pt x="7529485" y="1731317"/>
                </a:lnTo>
                <a:lnTo>
                  <a:pt x="0" y="1731317"/>
                </a:lnTo>
                <a:close/>
              </a:path>
            </a:pathLst>
          </a:custGeom>
          <a:solidFill>
            <a:srgbClr val="4495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5" name="Image 4" descr="Une image contenant signe, poteau&#10;&#10;Description générée automatiquement">
            <a:extLst>
              <a:ext uri="{FF2B5EF4-FFF2-40B4-BE49-F238E27FC236}">
                <a16:creationId xmlns:a16="http://schemas.microsoft.com/office/drawing/2014/main" id="{86A2E3FA-0926-4A57-8843-3E6C82406A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7170" y="5552056"/>
            <a:ext cx="1060306" cy="1059761"/>
          </a:xfrm>
          <a:prstGeom prst="rect">
            <a:avLst/>
          </a:prstGeom>
        </p:spPr>
      </p:pic>
      <p:pic>
        <p:nvPicPr>
          <p:cNvPr id="8" name="Image 8" descr="TOTAL_LogoBandeauHaut2017_RGB.png">
            <a:extLst>
              <a:ext uri="{FF2B5EF4-FFF2-40B4-BE49-F238E27FC236}">
                <a16:creationId xmlns:a16="http://schemas.microsoft.com/office/drawing/2014/main" id="{640F8462-B485-9446-8494-9ADB8E10B2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36" name="Titre 35"/>
          <p:cNvSpPr>
            <a:spLocks noGrp="1"/>
          </p:cNvSpPr>
          <p:nvPr>
            <p:ph type="title" hasCustomPrompt="1"/>
          </p:nvPr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>
              <a:defRPr sz="3300" b="1" cap="none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SOUS-PARTIE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5428BEA3-C91E-4E3E-B893-3DAD1A13FC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NOM DE L'INTERVENANT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3796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3075FBD-333A-794B-9F83-F583D3C0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8091345"/>
      </p:ext>
    </p:extLst>
  </p:cSld>
  <p:clrMapOvr>
    <a:masterClrMapping/>
  </p:clrMapOvr>
  <p:transition spd="med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3075FBD-333A-794B-9F83-F583D3C0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D48BA6-FDEC-144C-A4CD-647DE97D7227}"/>
              </a:ext>
            </a:extLst>
          </p:cNvPr>
          <p:cNvSpPr/>
          <p:nvPr userDrawn="1"/>
        </p:nvSpPr>
        <p:spPr>
          <a:xfrm rot="16200000">
            <a:off x="5654041" y="3368039"/>
            <a:ext cx="6858000" cy="121921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207"/>
              </a:solidFill>
              <a:latin typeface="Arial" charset="0"/>
            </a:endParaRPr>
          </a:p>
        </p:txBody>
      </p:sp>
      <p:cxnSp>
        <p:nvCxnSpPr>
          <p:cNvPr id="4" name="Connecteur droit 9">
            <a:extLst>
              <a:ext uri="{FF2B5EF4-FFF2-40B4-BE49-F238E27FC236}">
                <a16:creationId xmlns:a16="http://schemas.microsoft.com/office/drawing/2014/main" id="{07A53232-7429-AD4D-BF76-0CF59D95F2B8}"/>
              </a:ext>
            </a:extLst>
          </p:cNvPr>
          <p:cNvCxnSpPr/>
          <p:nvPr userDrawn="1"/>
        </p:nvCxnSpPr>
        <p:spPr>
          <a:xfrm>
            <a:off x="493295" y="6297859"/>
            <a:ext cx="8528785" cy="0"/>
          </a:xfrm>
          <a:prstGeom prst="line">
            <a:avLst/>
          </a:prstGeom>
          <a:ln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10">
            <a:extLst>
              <a:ext uri="{FF2B5EF4-FFF2-40B4-BE49-F238E27FC236}">
                <a16:creationId xmlns:a16="http://schemas.microsoft.com/office/drawing/2014/main" id="{9BCA71F7-C6BE-2642-BE52-A69700A9D9BA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4141" y="6463899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11">
            <a:extLst>
              <a:ext uri="{FF2B5EF4-FFF2-40B4-BE49-F238E27FC236}">
                <a16:creationId xmlns:a16="http://schemas.microsoft.com/office/drawing/2014/main" id="{C2CC8C3E-4E41-754B-BC15-833B7064A1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75" y="6392004"/>
            <a:ext cx="1065476" cy="3730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5EE4BE-6ECF-1C4D-A62B-F28A2431F7CC}"/>
              </a:ext>
            </a:extLst>
          </p:cNvPr>
          <p:cNvSpPr/>
          <p:nvPr userDrawn="1"/>
        </p:nvSpPr>
        <p:spPr>
          <a:xfrm>
            <a:off x="422770" y="6369646"/>
            <a:ext cx="493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Classification: Restricted Distribution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- All rights reserved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418219"/>
      </p:ext>
    </p:extLst>
  </p:cSld>
  <p:clrMapOvr>
    <a:masterClrMapping/>
  </p:clrMapOvr>
  <p:transition spd="med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7E076-C67E-447C-AF82-8697F2A004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043A9A-81B2-4900-B8A1-F56B42C1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1E21478-1EF2-4BDC-81BC-1A3049A5E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07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  <a:prstGeom prst="rect">
            <a:avLst/>
          </a:prstGeom>
        </p:spPr>
        <p:txBody>
          <a:bodyPr/>
          <a:lstStyle>
            <a:lvl5pPr marL="1260000">
              <a:buNone/>
              <a:defRPr/>
            </a:lvl5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BD2B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 marL="1260000"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  <a:prstGeom prst="rect">
            <a:avLst/>
          </a:prstGeo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/>
          <a:lstStyle/>
          <a:p>
            <a:r>
              <a:rPr lang="fr-FR" noProof="0"/>
              <a:t>Titre de la Présentation – Lieu et Pays – Date Jour Mois Année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E4F953-8EEF-7646-807D-DF5F42F99BAA}"/>
              </a:ext>
            </a:extLst>
          </p:cNvPr>
          <p:cNvSpPr/>
          <p:nvPr userDrawn="1"/>
        </p:nvSpPr>
        <p:spPr>
          <a:xfrm rot="16200000">
            <a:off x="5654041" y="3368039"/>
            <a:ext cx="6858000" cy="121921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207"/>
              </a:solidFill>
              <a:latin typeface="Arial" charset="0"/>
            </a:endParaRPr>
          </a:p>
        </p:txBody>
      </p:sp>
      <p:cxnSp>
        <p:nvCxnSpPr>
          <p:cNvPr id="14" name="Connecteur droit 9">
            <a:extLst>
              <a:ext uri="{FF2B5EF4-FFF2-40B4-BE49-F238E27FC236}">
                <a16:creationId xmlns:a16="http://schemas.microsoft.com/office/drawing/2014/main" id="{5D15F7A0-4F83-094C-B352-95F4C376F8C5}"/>
              </a:ext>
            </a:extLst>
          </p:cNvPr>
          <p:cNvCxnSpPr/>
          <p:nvPr userDrawn="1"/>
        </p:nvCxnSpPr>
        <p:spPr>
          <a:xfrm>
            <a:off x="493295" y="6297859"/>
            <a:ext cx="8528785" cy="0"/>
          </a:xfrm>
          <a:prstGeom prst="line">
            <a:avLst/>
          </a:prstGeom>
          <a:ln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0">
            <a:extLst>
              <a:ext uri="{FF2B5EF4-FFF2-40B4-BE49-F238E27FC236}">
                <a16:creationId xmlns:a16="http://schemas.microsoft.com/office/drawing/2014/main" id="{823C81F6-F6AF-1942-B46A-9CEE9923D3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4141" y="6463899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1">
            <a:extLst>
              <a:ext uri="{FF2B5EF4-FFF2-40B4-BE49-F238E27FC236}">
                <a16:creationId xmlns:a16="http://schemas.microsoft.com/office/drawing/2014/main" id="{E1CDACB3-D692-E443-BB81-4C6C3F86EBF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75" y="6392004"/>
            <a:ext cx="1065476" cy="3730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755068-9476-F940-8C8D-C99BC03F8D3C}"/>
              </a:ext>
            </a:extLst>
          </p:cNvPr>
          <p:cNvSpPr/>
          <p:nvPr userDrawn="1"/>
        </p:nvSpPr>
        <p:spPr>
          <a:xfrm>
            <a:off x="422770" y="6369646"/>
            <a:ext cx="493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Classification: Restricted Distribution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- All rights reserved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87DA440-16BA-B24D-A271-AE57563C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0F93EB0A-EFC5-474A-801F-7E8F7A5B130E}"/>
              </a:ext>
            </a:extLst>
          </p:cNvPr>
          <p:cNvSpPr/>
          <p:nvPr userDrawn="1"/>
        </p:nvSpPr>
        <p:spPr>
          <a:xfrm>
            <a:off x="1" y="0"/>
            <a:ext cx="7586134" cy="451946"/>
          </a:xfrm>
          <a:custGeom>
            <a:avLst/>
            <a:gdLst>
              <a:gd name="connsiteX0" fmla="*/ 0 w 7586134"/>
              <a:gd name="connsiteY0" fmla="*/ 0 h 451946"/>
              <a:gd name="connsiteX1" fmla="*/ 7586134 w 7586134"/>
              <a:gd name="connsiteY1" fmla="*/ 0 h 451946"/>
              <a:gd name="connsiteX2" fmla="*/ 7473147 w 7586134"/>
              <a:gd name="connsiteY2" fmla="*/ 451946 h 451946"/>
              <a:gd name="connsiteX3" fmla="*/ 0 w 7586134"/>
              <a:gd name="connsiteY3" fmla="*/ 451946 h 45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86134" h="451946">
                <a:moveTo>
                  <a:pt x="0" y="0"/>
                </a:moveTo>
                <a:lnTo>
                  <a:pt x="7586134" y="0"/>
                </a:lnTo>
                <a:lnTo>
                  <a:pt x="7473147" y="451946"/>
                </a:lnTo>
                <a:lnTo>
                  <a:pt x="0" y="451946"/>
                </a:lnTo>
                <a:close/>
              </a:path>
            </a:pathLst>
          </a:custGeom>
          <a:solidFill>
            <a:srgbClr val="4495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979CFB10-DDE4-4744-8908-94D3A685F67E}"/>
              </a:ext>
            </a:extLst>
          </p:cNvPr>
          <p:cNvSpPr/>
          <p:nvPr userDrawn="1"/>
        </p:nvSpPr>
        <p:spPr>
          <a:xfrm>
            <a:off x="1" y="135467"/>
            <a:ext cx="7408261" cy="778933"/>
          </a:xfrm>
          <a:custGeom>
            <a:avLst/>
            <a:gdLst>
              <a:gd name="connsiteX0" fmla="*/ 0 w 7408261"/>
              <a:gd name="connsiteY0" fmla="*/ 0 h 778933"/>
              <a:gd name="connsiteX1" fmla="*/ 7408261 w 7408261"/>
              <a:gd name="connsiteY1" fmla="*/ 0 h 778933"/>
              <a:gd name="connsiteX2" fmla="*/ 7213528 w 7408261"/>
              <a:gd name="connsiteY2" fmla="*/ 778933 h 778933"/>
              <a:gd name="connsiteX3" fmla="*/ 0 w 7408261"/>
              <a:gd name="connsiteY3" fmla="*/ 778933 h 778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8261" h="778933">
                <a:moveTo>
                  <a:pt x="0" y="0"/>
                </a:moveTo>
                <a:lnTo>
                  <a:pt x="7408261" y="0"/>
                </a:lnTo>
                <a:lnTo>
                  <a:pt x="7213528" y="778933"/>
                </a:lnTo>
                <a:lnTo>
                  <a:pt x="0" y="778933"/>
                </a:lnTo>
                <a:close/>
              </a:path>
            </a:pathLst>
          </a:custGeom>
          <a:solidFill>
            <a:srgbClr val="034E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C7D65179-B197-9A41-A7FD-9807E4F7CA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900" y="191911"/>
            <a:ext cx="666924" cy="666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9" r:id="rId11"/>
    <p:sldLayoutId id="2147483702" r:id="rId12"/>
    <p:sldLayoutId id="2147483703" r:id="rId13"/>
    <p:sldLayoutId id="2147483704" r:id="rId14"/>
    <p:sldLayoutId id="2147483706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D2B0B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4E4F953-8EEF-7646-807D-DF5F42F99BAA}"/>
              </a:ext>
            </a:extLst>
          </p:cNvPr>
          <p:cNvSpPr/>
          <p:nvPr userDrawn="1"/>
        </p:nvSpPr>
        <p:spPr>
          <a:xfrm rot="16200000">
            <a:off x="5654041" y="3368039"/>
            <a:ext cx="6858000" cy="121921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39207"/>
              </a:solidFill>
              <a:latin typeface="Arial" charset="0"/>
            </a:endParaRPr>
          </a:p>
        </p:txBody>
      </p:sp>
      <p:cxnSp>
        <p:nvCxnSpPr>
          <p:cNvPr id="14" name="Connecteur droit 9">
            <a:extLst>
              <a:ext uri="{FF2B5EF4-FFF2-40B4-BE49-F238E27FC236}">
                <a16:creationId xmlns:a16="http://schemas.microsoft.com/office/drawing/2014/main" id="{5D15F7A0-4F83-094C-B352-95F4C376F8C5}"/>
              </a:ext>
            </a:extLst>
          </p:cNvPr>
          <p:cNvCxnSpPr/>
          <p:nvPr userDrawn="1"/>
        </p:nvCxnSpPr>
        <p:spPr>
          <a:xfrm>
            <a:off x="493295" y="6297859"/>
            <a:ext cx="8528785" cy="0"/>
          </a:xfrm>
          <a:prstGeom prst="line">
            <a:avLst/>
          </a:prstGeom>
          <a:ln>
            <a:solidFill>
              <a:srgbClr val="F794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0">
            <a:extLst>
              <a:ext uri="{FF2B5EF4-FFF2-40B4-BE49-F238E27FC236}">
                <a16:creationId xmlns:a16="http://schemas.microsoft.com/office/drawing/2014/main" id="{823C81F6-F6AF-1942-B46A-9CEE9923D3AB}"/>
              </a:ext>
            </a:extLst>
          </p:cNvPr>
          <p:cNvCxnSpPr>
            <a:cxnSpLocks/>
          </p:cNvCxnSpPr>
          <p:nvPr userDrawn="1"/>
        </p:nvCxnSpPr>
        <p:spPr>
          <a:xfrm flipV="1">
            <a:off x="7804141" y="6463899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 11">
            <a:extLst>
              <a:ext uri="{FF2B5EF4-FFF2-40B4-BE49-F238E27FC236}">
                <a16:creationId xmlns:a16="http://schemas.microsoft.com/office/drawing/2014/main" id="{E1CDACB3-D692-E443-BB81-4C6C3F86EB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075" y="6392004"/>
            <a:ext cx="1065476" cy="3730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3755068-9476-F940-8C8D-C99BC03F8D3C}"/>
              </a:ext>
            </a:extLst>
          </p:cNvPr>
          <p:cNvSpPr/>
          <p:nvPr userDrawn="1"/>
        </p:nvSpPr>
        <p:spPr>
          <a:xfrm>
            <a:off x="422770" y="6369646"/>
            <a:ext cx="49316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Classification: Restricted Distribution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- All rights reserved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87DA440-16BA-B24D-A271-AE57563CF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35078" y="6410781"/>
            <a:ext cx="20574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6615CE3-067F-774A-81CA-2B329522285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69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5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5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D2B0B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35">
            <a:extLst>
              <a:ext uri="{FF2B5EF4-FFF2-40B4-BE49-F238E27FC236}">
                <a16:creationId xmlns:a16="http://schemas.microsoft.com/office/drawing/2014/main" id="{1298F05F-1226-5F4B-BBBF-A519A1D9A546}"/>
              </a:ext>
            </a:extLst>
          </p:cNvPr>
          <p:cNvSpPr txBox="1">
            <a:spLocks/>
          </p:cNvSpPr>
          <p:nvPr/>
        </p:nvSpPr>
        <p:spPr>
          <a:xfrm>
            <a:off x="257647" y="3904990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300" b="1" i="0" kern="1200" cap="none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fr-FR" dirty="0" err="1"/>
              <a:t>SafeDriver</a:t>
            </a:r>
            <a:r>
              <a:rPr lang="fr-FR" dirty="0"/>
              <a:t> – </a:t>
            </a:r>
            <a:r>
              <a:rPr lang="fr-FR" dirty="0" err="1"/>
              <a:t>Everywhere</a:t>
            </a:r>
            <a:r>
              <a:rPr lang="fr-FR" dirty="0"/>
              <a:t>, </a:t>
            </a:r>
            <a:r>
              <a:rPr lang="fr-FR" dirty="0" err="1"/>
              <a:t>Every</a:t>
            </a:r>
            <a:r>
              <a:rPr lang="fr-FR" dirty="0"/>
              <a:t> Day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BE639302-0BC4-8B47-8F87-B97FE2CC8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Safety</a:t>
            </a:r>
            <a:r>
              <a:rPr lang="fr-FR" dirty="0"/>
              <a:t> Stand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548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2E6EF-C281-6142-8E02-C98B4E3B6803}"/>
              </a:ext>
            </a:extLst>
          </p:cNvPr>
          <p:cNvSpPr/>
          <p:nvPr/>
        </p:nvSpPr>
        <p:spPr>
          <a:xfrm>
            <a:off x="171493" y="2765302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5" name="Picture 7">
            <a:extLst>
              <a:ext uri="{FF2B5EF4-FFF2-40B4-BE49-F238E27FC236}">
                <a16:creationId xmlns:a16="http://schemas.microsoft.com/office/drawing/2014/main" id="{9ADED8F8-D7AA-FD42-813A-3C08C2AA97E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 t="-1" b="712"/>
          <a:stretch/>
        </p:blipFill>
        <p:spPr bwMode="auto">
          <a:xfrm>
            <a:off x="7005862" y="2765302"/>
            <a:ext cx="180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75BC5C-1128-754B-848B-A888575C8883}"/>
              </a:ext>
            </a:extLst>
          </p:cNvPr>
          <p:cNvSpPr/>
          <p:nvPr/>
        </p:nvSpPr>
        <p:spPr>
          <a:xfrm>
            <a:off x="171493" y="1062415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A890213B-F311-2D45-A282-8A76384FC23D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9" t="1999"/>
          <a:stretch/>
        </p:blipFill>
        <p:spPr bwMode="auto">
          <a:xfrm>
            <a:off x="7005862" y="1062415"/>
            <a:ext cx="1800000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B322E1F8-5160-F743-B561-04D277C5FAD5}"/>
              </a:ext>
            </a:extLst>
          </p:cNvPr>
          <p:cNvSpPr txBox="1">
            <a:spLocks/>
          </p:cNvSpPr>
          <p:nvPr/>
        </p:nvSpPr>
        <p:spPr>
          <a:xfrm>
            <a:off x="1071298" y="397170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ACCIDENT EXAMPLES (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CEF99075-54BC-9B40-8A7D-C6BAC01536DC}"/>
              </a:ext>
            </a:extLst>
          </p:cNvPr>
          <p:cNvSpPr txBox="1">
            <a:spLocks/>
          </p:cNvSpPr>
          <p:nvPr/>
        </p:nvSpPr>
        <p:spPr>
          <a:xfrm>
            <a:off x="364693" y="3372185"/>
            <a:ext cx="6439283" cy="843644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 fuel tanker truck collided with another vehicle and burst into flames. An eyewitness reported that a silver Range Rover was speeding and swerving between lanes when the driver lost control and crashed into the central divider.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2 fatalities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731D8F-6211-DA4A-BE5C-30331A2ACF1D}"/>
              </a:ext>
            </a:extLst>
          </p:cNvPr>
          <p:cNvSpPr/>
          <p:nvPr/>
        </p:nvSpPr>
        <p:spPr>
          <a:xfrm>
            <a:off x="368676" y="2913329"/>
            <a:ext cx="545899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Friday August 24, 2018, 105 Freeway in Hawthorne USA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C30FE-14B6-9142-812F-F0D722F5475C}"/>
              </a:ext>
            </a:extLst>
          </p:cNvPr>
          <p:cNvSpPr/>
          <p:nvPr/>
        </p:nvSpPr>
        <p:spPr>
          <a:xfrm>
            <a:off x="171493" y="4475299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73F32D6A-89EC-C348-B3EE-1D6C9C625DDA}"/>
              </a:ext>
            </a:extLst>
          </p:cNvPr>
          <p:cNvSpPr txBox="1">
            <a:spLocks/>
          </p:cNvSpPr>
          <p:nvPr/>
        </p:nvSpPr>
        <p:spPr>
          <a:xfrm>
            <a:off x="364693" y="1651421"/>
            <a:ext cx="6439283" cy="668292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An LPG tanker ran into the back of a truck which had stopped in traffic on a crowded highway. The collision caused a fire and subsequent truck explosion. 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3 fatalities and 70 people injured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23991-0580-8348-BFBB-A6AF8B2EC043}"/>
              </a:ext>
            </a:extLst>
          </p:cNvPr>
          <p:cNvSpPr/>
          <p:nvPr/>
        </p:nvSpPr>
        <p:spPr>
          <a:xfrm>
            <a:off x="371436" y="1196107"/>
            <a:ext cx="3817071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Tuesday August 7, 2018, Bologna Italy. </a:t>
            </a:r>
          </a:p>
        </p:txBody>
      </p: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0CA667CB-2D23-4F4B-B1A9-3FC735A8375B}"/>
              </a:ext>
            </a:extLst>
          </p:cNvPr>
          <p:cNvSpPr txBox="1">
            <a:spLocks/>
          </p:cNvSpPr>
          <p:nvPr/>
        </p:nvSpPr>
        <p:spPr>
          <a:xfrm>
            <a:off x="287338" y="5059841"/>
            <a:ext cx="6439283" cy="801345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100" dirty="0">
                <a:solidFill>
                  <a:schemeClr val="bg1"/>
                </a:solidFill>
              </a:rPr>
              <a:t>A bus hit a fuel tanker and burst into flames. The incident took place when a speeding coach carrying passengers collided with an oil tanker coming from the opposite direction. Most passengers suffered burn-injuries because the coach and the fuel tanker caught fire after the collision.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100" dirty="0">
                <a:solidFill>
                  <a:schemeClr val="bg1"/>
                </a:solidFill>
              </a:rPr>
              <a:t>At least 27 fatalities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C602-65F5-3E48-99C6-1047D364A5C5}"/>
              </a:ext>
            </a:extLst>
          </p:cNvPr>
          <p:cNvSpPr/>
          <p:nvPr/>
        </p:nvSpPr>
        <p:spPr>
          <a:xfrm>
            <a:off x="371436" y="4612780"/>
            <a:ext cx="3547446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Monday January 21, 2019, Pakistan  </a:t>
            </a: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15B04835-E3B0-AF49-A372-36816E93D91E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3190" r="3539"/>
          <a:stretch/>
        </p:blipFill>
        <p:spPr>
          <a:xfrm>
            <a:off x="7005862" y="4475299"/>
            <a:ext cx="180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4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42E6EF-C281-6142-8E02-C98B4E3B6803}"/>
              </a:ext>
            </a:extLst>
          </p:cNvPr>
          <p:cNvSpPr/>
          <p:nvPr/>
        </p:nvSpPr>
        <p:spPr>
          <a:xfrm>
            <a:off x="171493" y="2758700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75425-F8E1-4038-8C5B-E4D861D47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62"/>
          <a:stretch/>
        </p:blipFill>
        <p:spPr>
          <a:xfrm>
            <a:off x="7008801" y="2758700"/>
            <a:ext cx="1800000" cy="1620000"/>
          </a:xfrm>
          <a:prstGeom prst="rect">
            <a:avLst/>
          </a:prstGeom>
          <a:ln>
            <a:noFill/>
          </a:ln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B322E1F8-5160-F743-B561-04D277C5FAD5}"/>
              </a:ext>
            </a:extLst>
          </p:cNvPr>
          <p:cNvSpPr txBox="1">
            <a:spLocks/>
          </p:cNvSpPr>
          <p:nvPr/>
        </p:nvSpPr>
        <p:spPr>
          <a:xfrm>
            <a:off x="271067" y="1583240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D’ACCIDENTS MAJEURS (EXTERNES)</a:t>
            </a:r>
          </a:p>
        </p:txBody>
      </p:sp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CEF99075-54BC-9B40-8A7D-C6BAC01536DC}"/>
              </a:ext>
            </a:extLst>
          </p:cNvPr>
          <p:cNvSpPr txBox="1">
            <a:spLocks/>
          </p:cNvSpPr>
          <p:nvPr/>
        </p:nvSpPr>
        <p:spPr>
          <a:xfrm>
            <a:off x="364693" y="3366886"/>
            <a:ext cx="6439283" cy="833134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An LPG tanker truck exploded in southeast China. The incident occurred at a highway exit in Taizhou, Zhejiang. The tanker overturned due to high speed. There was an initial fire, followed almost two minutes later by a Vapor Cloud Explosion.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19 fatalities and 172 injured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731D8F-6211-DA4A-BE5C-30331A2ACF1D}"/>
              </a:ext>
            </a:extLst>
          </p:cNvPr>
          <p:cNvSpPr/>
          <p:nvPr/>
        </p:nvSpPr>
        <p:spPr>
          <a:xfrm>
            <a:off x="368676" y="2913329"/>
            <a:ext cx="3010440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Saturday June 14, 2020, China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3A0F874F-DA73-49AA-B849-0D20DBF40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5"/>
          <a:stretch/>
        </p:blipFill>
        <p:spPr>
          <a:xfrm>
            <a:off x="7008801" y="1050239"/>
            <a:ext cx="1800000" cy="1620000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75BC5C-1128-754B-848B-A888575C8883}"/>
              </a:ext>
            </a:extLst>
          </p:cNvPr>
          <p:cNvSpPr/>
          <p:nvPr/>
        </p:nvSpPr>
        <p:spPr>
          <a:xfrm>
            <a:off x="171493" y="1050239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556E82-D413-45D9-81AB-192B7D9DA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801" y="4464760"/>
            <a:ext cx="1800000" cy="1620000"/>
          </a:xfrm>
          <a:prstGeom prst="rect">
            <a:avLst/>
          </a:prstGeom>
          <a:ln>
            <a:noFill/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7CC30FE-14B6-9142-812F-F0D722F5475C}"/>
              </a:ext>
            </a:extLst>
          </p:cNvPr>
          <p:cNvSpPr/>
          <p:nvPr/>
        </p:nvSpPr>
        <p:spPr>
          <a:xfrm>
            <a:off x="171493" y="4464760"/>
            <a:ext cx="6840000" cy="1620000"/>
          </a:xfrm>
          <a:prstGeom prst="rect">
            <a:avLst/>
          </a:prstGeom>
          <a:solidFill>
            <a:srgbClr val="034EA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73F32D6A-89EC-C348-B3EE-1D6C9C625DDA}"/>
              </a:ext>
            </a:extLst>
          </p:cNvPr>
          <p:cNvSpPr txBox="1">
            <a:spLocks/>
          </p:cNvSpPr>
          <p:nvPr/>
        </p:nvSpPr>
        <p:spPr>
          <a:xfrm>
            <a:off x="364693" y="1653594"/>
            <a:ext cx="6439283" cy="663330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 fuel tanker  overturned in Dar es Salaam, the capital city of Tanzania. People were trying to recover fuel from the vehicle, when it caught fire. 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At least 64 fatalities and 70 people sustained serious burns.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F23991-0580-8348-BFBB-A6AF8B2EC043}"/>
              </a:ext>
            </a:extLst>
          </p:cNvPr>
          <p:cNvSpPr/>
          <p:nvPr/>
        </p:nvSpPr>
        <p:spPr>
          <a:xfrm>
            <a:off x="371436" y="1183928"/>
            <a:ext cx="3522952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Saturday August 10, 2019, Tanzania </a:t>
            </a:r>
          </a:p>
        </p:txBody>
      </p:sp>
      <p:sp>
        <p:nvSpPr>
          <p:cNvPr id="23" name="Espace réservé du contenu 1">
            <a:extLst>
              <a:ext uri="{FF2B5EF4-FFF2-40B4-BE49-F238E27FC236}">
                <a16:creationId xmlns:a16="http://schemas.microsoft.com/office/drawing/2014/main" id="{0CA667CB-2D23-4F4B-B1A9-3FC735A8375B}"/>
              </a:ext>
            </a:extLst>
          </p:cNvPr>
          <p:cNvSpPr txBox="1">
            <a:spLocks/>
          </p:cNvSpPr>
          <p:nvPr/>
        </p:nvSpPr>
        <p:spPr>
          <a:xfrm>
            <a:off x="287338" y="5126694"/>
            <a:ext cx="6516638" cy="679832"/>
          </a:xfrm>
          <a:prstGeom prst="rect">
            <a:avLst/>
          </a:prstGeom>
          <a:ln cap="rnd">
            <a:noFill/>
          </a:ln>
        </p:spPr>
        <p:txBody>
          <a:bodyPr vert="horz" lIns="0" tIns="0" rIns="0" bIns="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After an overturned fuel tanker exploded in northern Colombia. Crowds had gathered around the tanker to try to siphon off fuel when the vehicle burst into flames. </a:t>
            </a:r>
          </a:p>
          <a:p>
            <a:pPr marL="213995" indent="-213995">
              <a:buClr>
                <a:schemeClr val="bg1"/>
              </a:buClr>
              <a:buSzPct val="90000"/>
            </a:pPr>
            <a:r>
              <a:rPr lang="en-GB" sz="1200" dirty="0">
                <a:solidFill>
                  <a:schemeClr val="bg1"/>
                </a:solidFill>
              </a:rPr>
              <a:t>At least 7 fatalities and over 40 people injured.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FA3C602-65F5-3E48-99C6-1047D364A5C5}"/>
              </a:ext>
            </a:extLst>
          </p:cNvPr>
          <p:cNvSpPr/>
          <p:nvPr/>
        </p:nvSpPr>
        <p:spPr>
          <a:xfrm>
            <a:off x="371436" y="4602239"/>
            <a:ext cx="3092193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Monday July 6, 2020, Colombia 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47D355A0-1DD9-634E-B4FE-5D10EE7D6019}"/>
              </a:ext>
            </a:extLst>
          </p:cNvPr>
          <p:cNvSpPr txBox="1">
            <a:spLocks/>
          </p:cNvSpPr>
          <p:nvPr/>
        </p:nvSpPr>
        <p:spPr>
          <a:xfrm>
            <a:off x="1071298" y="397170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ACCIDENT EXAMPLES (</a:t>
            </a:r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1966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1C020F-48BE-48D4-AF2E-185FF19BCA8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97872" y="1611394"/>
            <a:ext cx="4379119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Difficulty</a:t>
            </a:r>
            <a:r>
              <a:rPr lang="fr-FR" sz="1200" dirty="0">
                <a:solidFill>
                  <a:srgbClr val="414141"/>
                </a:solidFill>
              </a:rPr>
              <a:t> to </a:t>
            </a:r>
            <a:r>
              <a:rPr lang="fr-FR" sz="1200" dirty="0" err="1">
                <a:solidFill>
                  <a:srgbClr val="414141"/>
                </a:solidFill>
              </a:rPr>
              <a:t>maintain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trajectory</a:t>
            </a:r>
            <a:r>
              <a:rPr lang="fr-FR" sz="1200" dirty="0">
                <a:solidFill>
                  <a:srgbClr val="414141"/>
                </a:solidFill>
              </a:rPr>
              <a:t> and speed 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Tendency</a:t>
            </a:r>
            <a:r>
              <a:rPr lang="fr-FR" sz="1200" dirty="0">
                <a:solidFill>
                  <a:srgbClr val="414141"/>
                </a:solidFill>
              </a:rPr>
              <a:t> to </a:t>
            </a:r>
            <a:r>
              <a:rPr lang="fr-FR" sz="1200" dirty="0" err="1">
                <a:solidFill>
                  <a:srgbClr val="414141"/>
                </a:solidFill>
              </a:rPr>
              <a:t>take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risks</a:t>
            </a:r>
            <a:endParaRPr lang="fr-FR" sz="1200" dirty="0">
              <a:solidFill>
                <a:srgbClr val="414141"/>
              </a:solidFill>
            </a:endParaRP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Impaired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judgment</a:t>
            </a:r>
            <a:r>
              <a:rPr lang="fr-FR" sz="1200" dirty="0">
                <a:solidFill>
                  <a:srgbClr val="414141"/>
                </a:solidFill>
              </a:rPr>
              <a:t> and </a:t>
            </a:r>
            <a:r>
              <a:rPr lang="fr-FR" sz="1200" dirty="0" err="1">
                <a:solidFill>
                  <a:srgbClr val="414141"/>
                </a:solidFill>
              </a:rPr>
              <a:t>decision-making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quality</a:t>
            </a:r>
            <a:endParaRPr lang="fr-FR" sz="1200" dirty="0">
              <a:solidFill>
                <a:srgbClr val="414141"/>
              </a:solidFill>
            </a:endParaRP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Reduced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awareness</a:t>
            </a:r>
            <a:r>
              <a:rPr lang="fr-FR" sz="1200" dirty="0">
                <a:solidFill>
                  <a:srgbClr val="414141"/>
                </a:solidFill>
              </a:rPr>
              <a:t> and </a:t>
            </a:r>
            <a:r>
              <a:rPr lang="fr-FR" sz="1200" dirty="0" err="1">
                <a:solidFill>
                  <a:srgbClr val="414141"/>
                </a:solidFill>
              </a:rPr>
              <a:t>span</a:t>
            </a:r>
            <a:r>
              <a:rPr lang="fr-FR" sz="1200" dirty="0">
                <a:solidFill>
                  <a:srgbClr val="414141"/>
                </a:solidFill>
              </a:rPr>
              <a:t> of attention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Increased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reaction</a:t>
            </a:r>
            <a:r>
              <a:rPr lang="fr-FR" sz="1200" dirty="0">
                <a:solidFill>
                  <a:srgbClr val="414141"/>
                </a:solidFill>
              </a:rPr>
              <a:t> time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Microsleeps</a:t>
            </a:r>
            <a:endParaRPr lang="fr-FR" sz="1200" dirty="0">
              <a:solidFill>
                <a:srgbClr val="414141"/>
              </a:solidFill>
            </a:endParaRP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 err="1">
                <a:solidFill>
                  <a:srgbClr val="414141"/>
                </a:solidFill>
              </a:rPr>
              <a:t>Falling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asleep</a:t>
            </a:r>
            <a:endParaRPr lang="fr-FR" sz="1200" dirty="0">
              <a:solidFill>
                <a:srgbClr val="41414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4E3666-C65B-44C5-9AE8-0815072D31CA}"/>
              </a:ext>
            </a:extLst>
          </p:cNvPr>
          <p:cNvSpPr/>
          <p:nvPr/>
        </p:nvSpPr>
        <p:spPr>
          <a:xfrm>
            <a:off x="297872" y="3533187"/>
            <a:ext cx="2670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Rules</a:t>
            </a:r>
            <a:r>
              <a:rPr lang="fr-FR" sz="1600" b="1" dirty="0">
                <a:solidFill>
                  <a:srgbClr val="034EA2"/>
                </a:solidFill>
              </a:rPr>
              <a:t> and best practices: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53D1620-1FE1-214B-8D7B-09371F352712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8300E40-041A-2C48-92BD-C4C5BAF00602}"/>
              </a:ext>
            </a:extLst>
          </p:cNvPr>
          <p:cNvGrpSpPr/>
          <p:nvPr/>
        </p:nvGrpSpPr>
        <p:grpSpPr>
          <a:xfrm>
            <a:off x="4570062" y="4863792"/>
            <a:ext cx="3953628" cy="1286496"/>
            <a:chOff x="2433228" y="5375772"/>
            <a:chExt cx="4157803" cy="1044331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83D9B7A5-9E29-F547-933D-9C3608B9439A}"/>
                </a:ext>
              </a:extLst>
            </p:cNvPr>
            <p:cNvSpPr/>
            <p:nvPr/>
          </p:nvSpPr>
          <p:spPr>
            <a:xfrm>
              <a:off x="2433228" y="5375772"/>
              <a:ext cx="4157803" cy="912849"/>
            </a:xfrm>
            <a:prstGeom prst="parallelogram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2" name="ZoneTexte 12">
              <a:extLst>
                <a:ext uri="{FF2B5EF4-FFF2-40B4-BE49-F238E27FC236}">
                  <a16:creationId xmlns:a16="http://schemas.microsoft.com/office/drawing/2014/main" id="{A5F38E9B-EE51-2542-98CE-31215B35AE8A}"/>
                </a:ext>
              </a:extLst>
            </p:cNvPr>
            <p:cNvSpPr txBox="1"/>
            <p:nvPr/>
          </p:nvSpPr>
          <p:spPr>
            <a:xfrm>
              <a:off x="2722873" y="5506793"/>
              <a:ext cx="3578512" cy="9133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Fatigue </a:t>
              </a:r>
              <a:r>
                <a:rPr lang="fr-FR" sz="1600" b="1" dirty="0" err="1">
                  <a:solidFill>
                    <a:schemeClr val="bg1"/>
                  </a:solidFill>
                </a:rPr>
                <a:t>while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driving</a:t>
              </a:r>
              <a:r>
                <a:rPr lang="fr-FR" sz="1600" b="1" dirty="0">
                  <a:solidFill>
                    <a:schemeClr val="bg1"/>
                  </a:solidFill>
                </a:rPr>
                <a:t> causes 20% of </a:t>
              </a:r>
              <a:r>
                <a:rPr lang="fr-FR" sz="1600" b="1" dirty="0" err="1">
                  <a:solidFill>
                    <a:schemeClr val="bg1"/>
                  </a:solidFill>
                </a:rPr>
                <a:t>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behaviour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related</a:t>
              </a:r>
              <a:r>
                <a:rPr lang="fr-FR" sz="1600" b="1" dirty="0">
                  <a:solidFill>
                    <a:schemeClr val="bg1"/>
                  </a:solidFill>
                </a:rPr>
                <a:t> accidents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FE0CC29-FCC5-D247-819C-FCDA7E5B3C23}"/>
              </a:ext>
            </a:extLst>
          </p:cNvPr>
          <p:cNvSpPr/>
          <p:nvPr/>
        </p:nvSpPr>
        <p:spPr>
          <a:xfrm>
            <a:off x="297872" y="1200860"/>
            <a:ext cx="2930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Consequences</a:t>
            </a:r>
            <a:r>
              <a:rPr lang="fr-FR" sz="1600" b="1" dirty="0">
                <a:solidFill>
                  <a:srgbClr val="034EA2"/>
                </a:solidFill>
              </a:rPr>
              <a:t> of </a:t>
            </a:r>
            <a:r>
              <a:rPr lang="fr-FR" sz="1600" b="1" dirty="0" err="1">
                <a:solidFill>
                  <a:srgbClr val="034EA2"/>
                </a:solidFill>
              </a:rPr>
              <a:t>tiredness</a:t>
            </a:r>
            <a:r>
              <a:rPr lang="fr-FR" sz="1600" b="1" dirty="0">
                <a:solidFill>
                  <a:srgbClr val="034EA2"/>
                </a:solidFill>
              </a:rPr>
              <a:t>:</a:t>
            </a:r>
          </a:p>
        </p:txBody>
      </p:sp>
      <p:sp>
        <p:nvSpPr>
          <p:cNvPr id="33" name="Espace réservé du contenu 1">
            <a:extLst>
              <a:ext uri="{FF2B5EF4-FFF2-40B4-BE49-F238E27FC236}">
                <a16:creationId xmlns:a16="http://schemas.microsoft.com/office/drawing/2014/main" id="{B818F35C-69C3-CC4B-B552-0D7FF0F79DF4}"/>
              </a:ext>
            </a:extLst>
          </p:cNvPr>
          <p:cNvSpPr txBox="1">
            <a:spLocks/>
          </p:cNvSpPr>
          <p:nvPr/>
        </p:nvSpPr>
        <p:spPr>
          <a:xfrm>
            <a:off x="297872" y="3911513"/>
            <a:ext cx="4700176" cy="2238775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prepare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my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itinerary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before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every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journey</a:t>
            </a:r>
            <a:endParaRPr lang="fr-FR" sz="1200" dirty="0">
              <a:solidFill>
                <a:srgbClr val="414141"/>
              </a:solidFill>
            </a:endParaRP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leave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after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sufficient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rest</a:t>
            </a:r>
            <a:endParaRPr lang="fr-FR" sz="1200" dirty="0">
              <a:solidFill>
                <a:srgbClr val="414141"/>
              </a:solidFill>
            </a:endParaRP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get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enough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sleep</a:t>
            </a:r>
            <a:r>
              <a:rPr lang="fr-FR" sz="1200" dirty="0">
                <a:solidFill>
                  <a:srgbClr val="414141"/>
                </a:solidFill>
              </a:rPr>
              <a:t> (7 to 8 </a:t>
            </a:r>
            <a:r>
              <a:rPr lang="fr-FR" sz="1200" dirty="0" err="1">
                <a:solidFill>
                  <a:srgbClr val="414141"/>
                </a:solidFill>
              </a:rPr>
              <a:t>hours</a:t>
            </a:r>
            <a:r>
              <a:rPr lang="fr-FR" sz="1200" dirty="0">
                <a:solidFill>
                  <a:srgbClr val="414141"/>
                </a:solidFill>
              </a:rPr>
              <a:t>)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respect the </a:t>
            </a:r>
            <a:r>
              <a:rPr lang="fr-FR" sz="1200" dirty="0" err="1">
                <a:solidFill>
                  <a:srgbClr val="414141"/>
                </a:solidFill>
              </a:rPr>
              <a:t>defined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driving</a:t>
            </a:r>
            <a:r>
              <a:rPr lang="fr-FR" sz="1200" dirty="0">
                <a:solidFill>
                  <a:srgbClr val="414141"/>
                </a:solidFill>
              </a:rPr>
              <a:t> and </a:t>
            </a:r>
            <a:r>
              <a:rPr lang="fr-FR" sz="1200" dirty="0" err="1">
                <a:solidFill>
                  <a:srgbClr val="414141"/>
                </a:solidFill>
              </a:rPr>
              <a:t>resting</a:t>
            </a:r>
            <a:r>
              <a:rPr lang="fr-FR" sz="1200" dirty="0">
                <a:solidFill>
                  <a:srgbClr val="414141"/>
                </a:solidFill>
              </a:rPr>
              <a:t> times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take</a:t>
            </a:r>
            <a:r>
              <a:rPr lang="fr-FR" sz="1200" dirty="0">
                <a:solidFill>
                  <a:srgbClr val="414141"/>
                </a:solidFill>
              </a:rPr>
              <a:t> a break at the first </a:t>
            </a:r>
            <a:r>
              <a:rPr lang="fr-FR" sz="1200" dirty="0" err="1">
                <a:solidFill>
                  <a:srgbClr val="414141"/>
                </a:solidFill>
              </a:rPr>
              <a:t>signs</a:t>
            </a:r>
            <a:r>
              <a:rPr lang="fr-FR" sz="1200" dirty="0">
                <a:solidFill>
                  <a:srgbClr val="414141"/>
                </a:solidFill>
              </a:rPr>
              <a:t> of fatigue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am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particularly</a:t>
            </a:r>
            <a:r>
              <a:rPr lang="fr-FR" sz="1200" dirty="0">
                <a:solidFill>
                  <a:srgbClr val="414141"/>
                </a:solidFill>
              </a:rPr>
              <a:t> vigilant at certain times of </a:t>
            </a:r>
            <a:r>
              <a:rPr lang="fr-FR" sz="1200" dirty="0" err="1">
                <a:solidFill>
                  <a:srgbClr val="414141"/>
                </a:solidFill>
              </a:rPr>
              <a:t>day</a:t>
            </a:r>
            <a:br>
              <a:rPr lang="fr-FR" sz="1200" dirty="0">
                <a:solidFill>
                  <a:srgbClr val="414141"/>
                </a:solidFill>
              </a:rPr>
            </a:br>
            <a:r>
              <a:rPr lang="fr-FR" sz="1200" dirty="0">
                <a:solidFill>
                  <a:srgbClr val="414141"/>
                </a:solidFill>
              </a:rPr>
              <a:t>(1 p.m. - 3 </a:t>
            </a:r>
            <a:r>
              <a:rPr lang="fr-FR" sz="1200" dirty="0" err="1">
                <a:solidFill>
                  <a:srgbClr val="414141"/>
                </a:solidFill>
              </a:rPr>
              <a:t>p.m</a:t>
            </a:r>
            <a:r>
              <a:rPr lang="fr-FR" sz="1200" dirty="0">
                <a:solidFill>
                  <a:srgbClr val="414141"/>
                </a:solidFill>
              </a:rPr>
              <a:t>) and night (2 </a:t>
            </a:r>
            <a:r>
              <a:rPr lang="fr-FR" sz="1200" dirty="0" err="1">
                <a:solidFill>
                  <a:srgbClr val="414141"/>
                </a:solidFill>
              </a:rPr>
              <a:t>a.m</a:t>
            </a:r>
            <a:r>
              <a:rPr lang="fr-FR" sz="1200" dirty="0">
                <a:solidFill>
                  <a:srgbClr val="414141"/>
                </a:solidFill>
              </a:rPr>
              <a:t>. - 5 </a:t>
            </a:r>
            <a:r>
              <a:rPr lang="fr-FR" sz="1200" dirty="0" err="1">
                <a:solidFill>
                  <a:srgbClr val="414141"/>
                </a:solidFill>
              </a:rPr>
              <a:t>a.m</a:t>
            </a:r>
            <a:r>
              <a:rPr lang="fr-FR" sz="1200" dirty="0">
                <a:solidFill>
                  <a:srgbClr val="414141"/>
                </a:solidFill>
              </a:rPr>
              <a:t>.)</a:t>
            </a:r>
          </a:p>
          <a:p>
            <a:pPr marL="213995" indent="-213995">
              <a:spcBef>
                <a:spcPts val="0"/>
              </a:spcBef>
              <a:spcAft>
                <a:spcPts val="500"/>
              </a:spcAft>
              <a:buClr>
                <a:srgbClr val="034EA2"/>
              </a:buClr>
              <a:buSzPct val="90000"/>
            </a:pPr>
            <a:r>
              <a:rPr lang="fr-FR" sz="1200" dirty="0">
                <a:solidFill>
                  <a:srgbClr val="414141"/>
                </a:solidFill>
              </a:rPr>
              <a:t>I </a:t>
            </a:r>
            <a:r>
              <a:rPr lang="fr-FR" sz="1200" dirty="0" err="1">
                <a:solidFill>
                  <a:srgbClr val="414141"/>
                </a:solidFill>
              </a:rPr>
              <a:t>don't</a:t>
            </a:r>
            <a:r>
              <a:rPr lang="fr-FR" sz="1200" dirty="0">
                <a:solidFill>
                  <a:srgbClr val="414141"/>
                </a:solidFill>
              </a:rPr>
              <a:t> struggle to </a:t>
            </a:r>
            <a:r>
              <a:rPr lang="fr-FR" sz="1200" dirty="0" err="1">
                <a:solidFill>
                  <a:srgbClr val="414141"/>
                </a:solidFill>
              </a:rPr>
              <a:t>stay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awake</a:t>
            </a:r>
            <a:r>
              <a:rPr lang="fr-FR" sz="1200" dirty="0">
                <a:solidFill>
                  <a:srgbClr val="414141"/>
                </a:solidFill>
              </a:rPr>
              <a:t>, </a:t>
            </a:r>
            <a:r>
              <a:rPr lang="fr-FR" sz="1200" dirty="0" err="1">
                <a:solidFill>
                  <a:srgbClr val="414141"/>
                </a:solidFill>
              </a:rPr>
              <a:t>it’s</a:t>
            </a:r>
            <a:r>
              <a:rPr lang="fr-FR" sz="1200" dirty="0">
                <a:solidFill>
                  <a:srgbClr val="414141"/>
                </a:solidFill>
              </a:rPr>
              <a:t> a </a:t>
            </a:r>
            <a:r>
              <a:rPr lang="fr-FR" sz="1200" dirty="0" err="1">
                <a:solidFill>
                  <a:srgbClr val="414141"/>
                </a:solidFill>
              </a:rPr>
              <a:t>lost</a:t>
            </a:r>
            <a:r>
              <a:rPr lang="fr-FR" sz="1200" dirty="0">
                <a:solidFill>
                  <a:srgbClr val="414141"/>
                </a:solidFill>
              </a:rPr>
              <a:t> battle.</a:t>
            </a:r>
            <a:br>
              <a:rPr lang="fr-FR" sz="1200" dirty="0">
                <a:solidFill>
                  <a:srgbClr val="414141"/>
                </a:solidFill>
              </a:rPr>
            </a:br>
            <a:r>
              <a:rPr lang="fr-FR" sz="1200" dirty="0">
                <a:solidFill>
                  <a:srgbClr val="414141"/>
                </a:solidFill>
              </a:rPr>
              <a:t>I stop and have </a:t>
            </a:r>
            <a:r>
              <a:rPr lang="fr-FR" sz="1200" dirty="0" err="1">
                <a:solidFill>
                  <a:srgbClr val="414141"/>
                </a:solidFill>
              </a:rPr>
              <a:t>some</a:t>
            </a:r>
            <a:r>
              <a:rPr lang="fr-FR" sz="1200" dirty="0">
                <a:solidFill>
                  <a:srgbClr val="414141"/>
                </a:solidFill>
              </a:rPr>
              <a:t> </a:t>
            </a:r>
            <a:r>
              <a:rPr lang="fr-FR" sz="1200" dirty="0" err="1">
                <a:solidFill>
                  <a:srgbClr val="414141"/>
                </a:solidFill>
              </a:rPr>
              <a:t>rest</a:t>
            </a:r>
            <a:r>
              <a:rPr lang="fr-FR" sz="1200" dirty="0">
                <a:solidFill>
                  <a:srgbClr val="414141"/>
                </a:solidFill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8F1F6C-C8A0-48CF-8A77-6468C78C285E}"/>
              </a:ext>
            </a:extLst>
          </p:cNvPr>
          <p:cNvSpPr txBox="1"/>
          <p:nvPr/>
        </p:nvSpPr>
        <p:spPr>
          <a:xfrm>
            <a:off x="4345938" y="1200860"/>
            <a:ext cx="44181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34EA2"/>
                </a:solidFill>
                <a:highlight>
                  <a:srgbClr val="FFFF00"/>
                </a:highlight>
              </a:rPr>
              <a:t>Know how to recognize the signs of fatigue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67E70A3-E92E-4B5E-94F9-176F4A7D3BB2}"/>
              </a:ext>
            </a:extLst>
          </p:cNvPr>
          <p:cNvGrpSpPr/>
          <p:nvPr/>
        </p:nvGrpSpPr>
        <p:grpSpPr>
          <a:xfrm>
            <a:off x="4248151" y="1200860"/>
            <a:ext cx="4597978" cy="3007583"/>
            <a:chOff x="4248151" y="1200860"/>
            <a:chExt cx="4597978" cy="3007583"/>
          </a:xfrm>
        </p:grpSpPr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F6C11993-D4CD-4D7F-B011-2B5944E7C7BE}"/>
                </a:ext>
              </a:extLst>
            </p:cNvPr>
            <p:cNvGrpSpPr/>
            <p:nvPr/>
          </p:nvGrpSpPr>
          <p:grpSpPr>
            <a:xfrm>
              <a:off x="4507376" y="1968448"/>
              <a:ext cx="4279228" cy="2085527"/>
              <a:chOff x="5256875" y="1525647"/>
              <a:chExt cx="3690496" cy="1798604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09659876-BA16-4D0D-B7DF-21819B0EE8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0435" y="1525647"/>
                <a:ext cx="3224212" cy="1677842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9528705-7D3A-4F1D-BE16-387160CD0456}"/>
                  </a:ext>
                </a:extLst>
              </p:cNvPr>
              <p:cNvSpPr/>
              <p:nvPr/>
            </p:nvSpPr>
            <p:spPr>
              <a:xfrm>
                <a:off x="5378738" y="1534943"/>
                <a:ext cx="901126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 err="1">
                    <a:solidFill>
                      <a:srgbClr val="414141"/>
                    </a:solidFill>
                  </a:rPr>
                  <a:t>Difficulty</a:t>
                </a:r>
                <a:r>
                  <a:rPr lang="fr-FR" sz="800" dirty="0">
                    <a:solidFill>
                      <a:srgbClr val="414141"/>
                    </a:solidFill>
                  </a:rPr>
                  <a:t>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concentrating</a:t>
                </a:r>
                <a:br>
                  <a:rPr lang="fr-FR" sz="800" dirty="0">
                    <a:solidFill>
                      <a:srgbClr val="414141"/>
                    </a:solidFill>
                  </a:rPr>
                </a:br>
                <a:r>
                  <a:rPr lang="fr-FR" sz="800" dirty="0">
                    <a:solidFill>
                      <a:srgbClr val="414141"/>
                    </a:solidFill>
                  </a:rPr>
                  <a:t>on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driving</a:t>
                </a:r>
                <a:endParaRPr lang="fr-FR" sz="800" dirty="0">
                  <a:solidFill>
                    <a:srgbClr val="41414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FFEF8DD-846A-432F-8F00-10CAAC4DE5C3}"/>
                  </a:ext>
                </a:extLst>
              </p:cNvPr>
              <p:cNvSpPr/>
              <p:nvPr/>
            </p:nvSpPr>
            <p:spPr>
              <a:xfrm>
                <a:off x="5256875" y="1896568"/>
                <a:ext cx="926801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 err="1">
                    <a:solidFill>
                      <a:srgbClr val="414141"/>
                    </a:solidFill>
                  </a:rPr>
                  <a:t>Stiffness</a:t>
                </a:r>
                <a:r>
                  <a:rPr lang="fr-FR" sz="800" dirty="0">
                    <a:solidFill>
                      <a:srgbClr val="414141"/>
                    </a:solidFill>
                  </a:rPr>
                  <a:t> in the neck and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shoulders</a:t>
                </a:r>
                <a:endParaRPr lang="fr-FR" sz="800" dirty="0">
                  <a:solidFill>
                    <a:srgbClr val="41414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D4FCA0A-7BE9-455B-99A5-DD2CFFDF3541}"/>
                  </a:ext>
                </a:extLst>
              </p:cNvPr>
              <p:cNvSpPr/>
              <p:nvPr/>
            </p:nvSpPr>
            <p:spPr>
              <a:xfrm>
                <a:off x="5501309" y="2258190"/>
                <a:ext cx="748725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>
                    <a:solidFill>
                      <a:srgbClr val="414141"/>
                    </a:solidFill>
                  </a:rPr>
                  <a:t>Back pain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62B7CDD-C3AB-4306-855E-6DEC05C1CB17}"/>
                  </a:ext>
                </a:extLst>
              </p:cNvPr>
              <p:cNvSpPr/>
              <p:nvPr/>
            </p:nvSpPr>
            <p:spPr>
              <a:xfrm>
                <a:off x="5378928" y="2924761"/>
                <a:ext cx="993487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>
                    <a:solidFill>
                      <a:srgbClr val="414141"/>
                    </a:solidFill>
                  </a:rPr>
                  <a:t>Constant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need</a:t>
                </a:r>
                <a:r>
                  <a:rPr lang="fr-FR" sz="800" dirty="0">
                    <a:solidFill>
                      <a:srgbClr val="414141"/>
                    </a:solidFill>
                  </a:rPr>
                  <a:t> </a:t>
                </a:r>
              </a:p>
              <a:p>
                <a:r>
                  <a:rPr lang="fr-FR" sz="800" dirty="0">
                    <a:solidFill>
                      <a:srgbClr val="414141"/>
                    </a:solidFill>
                  </a:rPr>
                  <a:t>to change position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0960F21-15D4-409E-BEC2-F7B34451B461}"/>
                  </a:ext>
                </a:extLst>
              </p:cNvPr>
              <p:cNvSpPr/>
              <p:nvPr/>
            </p:nvSpPr>
            <p:spPr>
              <a:xfrm>
                <a:off x="7512396" y="1806245"/>
                <a:ext cx="1086369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>
                    <a:solidFill>
                      <a:srgbClr val="414141"/>
                    </a:solidFill>
                  </a:rPr>
                  <a:t>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Yawning</a:t>
                </a:r>
                <a:endParaRPr lang="fr-FR" sz="800" dirty="0">
                  <a:solidFill>
                    <a:srgbClr val="41414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34AEB7A-98E2-42F3-8AA2-8DDE9E755F45}"/>
                  </a:ext>
                </a:extLst>
              </p:cNvPr>
              <p:cNvSpPr/>
              <p:nvPr/>
            </p:nvSpPr>
            <p:spPr>
              <a:xfrm>
                <a:off x="7201557" y="1544445"/>
                <a:ext cx="1519073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 err="1">
                    <a:solidFill>
                      <a:srgbClr val="414141"/>
                    </a:solidFill>
                  </a:rPr>
                  <a:t>Itchy</a:t>
                </a:r>
                <a:r>
                  <a:rPr lang="fr-FR" sz="800" dirty="0">
                    <a:solidFill>
                      <a:srgbClr val="414141"/>
                    </a:solidFill>
                  </a:rPr>
                  <a:t> or sore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eyes</a:t>
                </a:r>
                <a:endParaRPr lang="fr-FR" sz="800" dirty="0">
                  <a:solidFill>
                    <a:srgbClr val="414141"/>
                  </a:solidFill>
                </a:endParaRPr>
              </a:p>
              <a:p>
                <a:r>
                  <a:rPr lang="fr-FR" sz="800" dirty="0">
                    <a:solidFill>
                      <a:srgbClr val="414141"/>
                    </a:solidFill>
                  </a:rPr>
                  <a:t>Heavy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eyelids</a:t>
                </a:r>
                <a:endParaRPr lang="fr-FR" sz="800" dirty="0">
                  <a:solidFill>
                    <a:srgbClr val="414141"/>
                  </a:solidFill>
                </a:endParaRPr>
              </a:p>
              <a:p>
                <a:r>
                  <a:rPr lang="fr-FR" sz="800" dirty="0" err="1">
                    <a:solidFill>
                      <a:srgbClr val="414141"/>
                    </a:solidFill>
                  </a:rPr>
                  <a:t>Fixed</a:t>
                </a:r>
                <a:r>
                  <a:rPr lang="fr-FR" sz="800" dirty="0">
                    <a:solidFill>
                      <a:srgbClr val="414141"/>
                    </a:solidFill>
                  </a:rPr>
                  <a:t> gaze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4D8305D-1DB8-42B6-AAF5-831BF157577B}"/>
                  </a:ext>
                </a:extLst>
              </p:cNvPr>
              <p:cNvSpPr/>
              <p:nvPr/>
            </p:nvSpPr>
            <p:spPr>
              <a:xfrm>
                <a:off x="7490782" y="2296365"/>
                <a:ext cx="1456589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 err="1">
                    <a:solidFill>
                      <a:srgbClr val="414141"/>
                    </a:solidFill>
                  </a:rPr>
                  <a:t>Need</a:t>
                </a:r>
                <a:r>
                  <a:rPr lang="fr-FR" sz="800" dirty="0">
                    <a:solidFill>
                      <a:srgbClr val="414141"/>
                    </a:solidFill>
                  </a:rPr>
                  <a:t> to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rub</a:t>
                </a:r>
                <a:r>
                  <a:rPr lang="fr-FR" sz="800" dirty="0">
                    <a:solidFill>
                      <a:srgbClr val="414141"/>
                    </a:solidFill>
                  </a:rPr>
                  <a:t> the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eyes</a:t>
                </a:r>
                <a:r>
                  <a:rPr lang="fr-FR" sz="800" dirty="0">
                    <a:solidFill>
                      <a:srgbClr val="414141"/>
                    </a:solidFill>
                  </a:rPr>
                  <a:t>, </a:t>
                </a:r>
                <a:r>
                  <a:rPr lang="fr-FR" sz="800" dirty="0" err="1">
                    <a:solidFill>
                      <a:srgbClr val="414141"/>
                    </a:solidFill>
                  </a:rPr>
                  <a:t>touch</a:t>
                </a:r>
                <a:r>
                  <a:rPr lang="fr-FR" sz="800" dirty="0">
                    <a:solidFill>
                      <a:srgbClr val="414141"/>
                    </a:solidFill>
                  </a:rPr>
                  <a:t> the face, the neck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7CC7F162-2C74-4DDA-91A7-870980CA0FEC}"/>
                  </a:ext>
                </a:extLst>
              </p:cNvPr>
              <p:cNvSpPr/>
              <p:nvPr/>
            </p:nvSpPr>
            <p:spPr>
              <a:xfrm>
                <a:off x="7051944" y="2962628"/>
                <a:ext cx="1456589" cy="36162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fr-FR" sz="800" dirty="0" err="1">
                    <a:solidFill>
                      <a:srgbClr val="414141"/>
                    </a:solidFill>
                  </a:rPr>
                  <a:t>Numbness</a:t>
                </a:r>
                <a:r>
                  <a:rPr lang="fr-FR" sz="800" dirty="0">
                    <a:solidFill>
                      <a:srgbClr val="414141"/>
                    </a:solidFill>
                  </a:rPr>
                  <a:t> in legs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B5225BF-07F4-4467-8D59-A07D201D8D1E}"/>
                </a:ext>
              </a:extLst>
            </p:cNvPr>
            <p:cNvSpPr/>
            <p:nvPr/>
          </p:nvSpPr>
          <p:spPr>
            <a:xfrm>
              <a:off x="4248151" y="1355075"/>
              <a:ext cx="4597978" cy="2853368"/>
            </a:xfrm>
            <a:prstGeom prst="rect">
              <a:avLst/>
            </a:prstGeom>
            <a:noFill/>
            <a:ln w="12700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96BBD7A2-EF84-4DDA-B06E-35FCBA6EFB2C}"/>
                </a:ext>
              </a:extLst>
            </p:cNvPr>
            <p:cNvSpPr txBox="1"/>
            <p:nvPr/>
          </p:nvSpPr>
          <p:spPr>
            <a:xfrm>
              <a:off x="4345938" y="1200860"/>
              <a:ext cx="441819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34EA2"/>
                  </a:solidFill>
                </a:rPr>
                <a:t>Know how to recognize the signs of fatigue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1833152"/>
      </p:ext>
    </p:extLst>
  </p:cSld>
  <p:clrMapOvr>
    <a:masterClrMapping/>
  </p:clrMapOvr>
  <p:transition spd="med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E40B6481-4ADF-0749-AD5E-5F345A945CAD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DISTRACTION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1">
            <a:extLst>
              <a:ext uri="{FF2B5EF4-FFF2-40B4-BE49-F238E27FC236}">
                <a16:creationId xmlns:a16="http://schemas.microsoft.com/office/drawing/2014/main" id="{A936FEF1-B544-6041-AE7B-9A843C2C5E92}"/>
              </a:ext>
            </a:extLst>
          </p:cNvPr>
          <p:cNvSpPr txBox="1">
            <a:spLocks/>
          </p:cNvSpPr>
          <p:nvPr/>
        </p:nvSpPr>
        <p:spPr>
          <a:xfrm>
            <a:off x="287338" y="1536072"/>
            <a:ext cx="4014451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Being</a:t>
            </a:r>
            <a:r>
              <a:rPr lang="fr-FR" sz="1400" dirty="0">
                <a:solidFill>
                  <a:srgbClr val="414141"/>
                </a:solidFill>
              </a:rPr>
              <a:t> on the phone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Sending</a:t>
            </a:r>
            <a:r>
              <a:rPr lang="fr-FR" sz="1400" dirty="0">
                <a:solidFill>
                  <a:srgbClr val="414141"/>
                </a:solidFill>
              </a:rPr>
              <a:t> or </a:t>
            </a:r>
            <a:r>
              <a:rPr lang="fr-FR" sz="1400" dirty="0" err="1">
                <a:solidFill>
                  <a:srgbClr val="414141"/>
                </a:solidFill>
              </a:rPr>
              <a:t>reading</a:t>
            </a:r>
            <a:r>
              <a:rPr lang="fr-FR" sz="1400" dirty="0">
                <a:solidFill>
                  <a:srgbClr val="414141"/>
                </a:solidFill>
              </a:rPr>
              <a:t> messages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Fiddling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with</a:t>
            </a:r>
            <a:r>
              <a:rPr lang="fr-FR" sz="1400" dirty="0">
                <a:solidFill>
                  <a:srgbClr val="414141"/>
                </a:solidFill>
              </a:rPr>
              <a:t> a </a:t>
            </a:r>
            <a:r>
              <a:rPr lang="fr-FR" sz="1400" dirty="0" err="1">
                <a:solidFill>
                  <a:srgbClr val="414141"/>
                </a:solidFill>
              </a:rPr>
              <a:t>device</a:t>
            </a:r>
            <a:r>
              <a:rPr lang="fr-FR" sz="1400" dirty="0">
                <a:solidFill>
                  <a:srgbClr val="414141"/>
                </a:solidFill>
              </a:rPr>
              <a:t> (radio, </a:t>
            </a:r>
            <a:r>
              <a:rPr lang="fr-FR" sz="1400" dirty="0" err="1">
                <a:solidFill>
                  <a:srgbClr val="414141"/>
                </a:solidFill>
              </a:rPr>
              <a:t>SatNav</a:t>
            </a:r>
            <a:r>
              <a:rPr lang="fr-FR" sz="1400" dirty="0">
                <a:solidFill>
                  <a:srgbClr val="414141"/>
                </a:solidFill>
              </a:rPr>
              <a:t>, etc.)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Trying</a:t>
            </a:r>
            <a:r>
              <a:rPr lang="fr-FR" sz="1400" dirty="0">
                <a:solidFill>
                  <a:srgbClr val="414141"/>
                </a:solidFill>
              </a:rPr>
              <a:t> to </a:t>
            </a:r>
            <a:r>
              <a:rPr lang="fr-FR" sz="1400" dirty="0" err="1">
                <a:solidFill>
                  <a:srgbClr val="414141"/>
                </a:solidFill>
              </a:rPr>
              <a:t>recover</a:t>
            </a:r>
            <a:r>
              <a:rPr lang="fr-FR" sz="1400" dirty="0">
                <a:solidFill>
                  <a:srgbClr val="414141"/>
                </a:solidFill>
              </a:rPr>
              <a:t> an </a:t>
            </a:r>
            <a:r>
              <a:rPr lang="fr-FR" sz="1400" dirty="0" err="1">
                <a:solidFill>
                  <a:srgbClr val="414141"/>
                </a:solidFill>
              </a:rPr>
              <a:t>object</a:t>
            </a:r>
            <a:r>
              <a:rPr lang="fr-FR" sz="1400" dirty="0">
                <a:solidFill>
                  <a:srgbClr val="414141"/>
                </a:solidFill>
              </a:rPr>
              <a:t> on the </a:t>
            </a:r>
            <a:r>
              <a:rPr lang="fr-FR" sz="1400" dirty="0" err="1">
                <a:solidFill>
                  <a:srgbClr val="414141"/>
                </a:solidFill>
              </a:rPr>
              <a:t>floor</a:t>
            </a:r>
            <a:r>
              <a:rPr lang="fr-FR" sz="1400" dirty="0">
                <a:solidFill>
                  <a:srgbClr val="414141"/>
                </a:solidFill>
              </a:rPr>
              <a:t> or on the back </a:t>
            </a:r>
            <a:r>
              <a:rPr lang="fr-FR" sz="1400" dirty="0" err="1">
                <a:solidFill>
                  <a:srgbClr val="414141"/>
                </a:solidFill>
              </a:rPr>
              <a:t>seat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while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driving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Trying</a:t>
            </a:r>
            <a:r>
              <a:rPr lang="fr-FR" sz="1400" dirty="0">
                <a:solidFill>
                  <a:srgbClr val="414141"/>
                </a:solidFill>
              </a:rPr>
              <a:t> to </a:t>
            </a:r>
            <a:r>
              <a:rPr lang="fr-FR" sz="1400" dirty="0" err="1">
                <a:solidFill>
                  <a:srgbClr val="414141"/>
                </a:solidFill>
              </a:rPr>
              <a:t>find</a:t>
            </a:r>
            <a:r>
              <a:rPr lang="fr-FR" sz="1400" dirty="0">
                <a:solidFill>
                  <a:srgbClr val="414141"/>
                </a:solidFill>
              </a:rPr>
              <a:t> or </a:t>
            </a:r>
            <a:r>
              <a:rPr lang="fr-FR" sz="1400" dirty="0" err="1">
                <a:solidFill>
                  <a:srgbClr val="414141"/>
                </a:solidFill>
              </a:rPr>
              <a:t>handle</a:t>
            </a:r>
            <a:r>
              <a:rPr lang="fr-FR" sz="1400" dirty="0">
                <a:solidFill>
                  <a:srgbClr val="414141"/>
                </a:solidFill>
              </a:rPr>
              <a:t> an </a:t>
            </a:r>
            <a:r>
              <a:rPr lang="fr-FR" sz="1400" dirty="0" err="1">
                <a:solidFill>
                  <a:srgbClr val="414141"/>
                </a:solidFill>
              </a:rPr>
              <a:t>object</a:t>
            </a:r>
            <a:r>
              <a:rPr lang="fr-FR" sz="1400" dirty="0">
                <a:solidFill>
                  <a:srgbClr val="414141"/>
                </a:solidFill>
              </a:rPr>
              <a:t> (</a:t>
            </a:r>
            <a:r>
              <a:rPr lang="fr-FR" sz="1400" dirty="0" err="1">
                <a:solidFill>
                  <a:srgbClr val="414141"/>
                </a:solidFill>
              </a:rPr>
              <a:t>cellphone</a:t>
            </a:r>
            <a:r>
              <a:rPr lang="fr-FR" sz="1400" dirty="0">
                <a:solidFill>
                  <a:srgbClr val="414141"/>
                </a:solidFill>
              </a:rPr>
              <a:t>, </a:t>
            </a:r>
            <a:r>
              <a:rPr lang="fr-FR" sz="1400" dirty="0" err="1">
                <a:solidFill>
                  <a:srgbClr val="414141"/>
                </a:solidFill>
              </a:rPr>
              <a:t>map</a:t>
            </a:r>
            <a:r>
              <a:rPr lang="fr-FR" sz="1400" dirty="0">
                <a:solidFill>
                  <a:srgbClr val="414141"/>
                </a:solidFill>
              </a:rPr>
              <a:t>, document, etc.)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Smoking, </a:t>
            </a:r>
            <a:r>
              <a:rPr lang="fr-FR" sz="1400" dirty="0" err="1">
                <a:solidFill>
                  <a:srgbClr val="414141"/>
                </a:solidFill>
              </a:rPr>
              <a:t>eating</a:t>
            </a:r>
            <a:r>
              <a:rPr lang="fr-FR" sz="1400" dirty="0">
                <a:solidFill>
                  <a:srgbClr val="414141"/>
                </a:solidFill>
              </a:rPr>
              <a:t> or </a:t>
            </a:r>
            <a:r>
              <a:rPr lang="fr-FR" sz="1400" dirty="0" err="1">
                <a:solidFill>
                  <a:srgbClr val="414141"/>
                </a:solidFill>
              </a:rPr>
              <a:t>drinking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583D4B-60DA-CC4B-AA43-99A009B4395A}"/>
              </a:ext>
            </a:extLst>
          </p:cNvPr>
          <p:cNvSpPr/>
          <p:nvPr/>
        </p:nvSpPr>
        <p:spPr>
          <a:xfrm>
            <a:off x="287338" y="1197518"/>
            <a:ext cx="33570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>
                <a:solidFill>
                  <a:srgbClr val="034EA2"/>
                </a:solidFill>
              </a:rPr>
              <a:t>The main sources of distraction: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83A41A8F-C013-A94A-8B43-65272054C917}"/>
              </a:ext>
            </a:extLst>
          </p:cNvPr>
          <p:cNvSpPr txBox="1">
            <a:spLocks/>
          </p:cNvSpPr>
          <p:nvPr/>
        </p:nvSpPr>
        <p:spPr>
          <a:xfrm>
            <a:off x="4721026" y="1536072"/>
            <a:ext cx="4014452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When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driving</a:t>
            </a:r>
            <a:r>
              <a:rPr lang="fr-FR" sz="1400" dirty="0">
                <a:solidFill>
                  <a:srgbClr val="414141"/>
                </a:solidFill>
              </a:rPr>
              <a:t>:</a:t>
            </a:r>
          </a:p>
          <a:p>
            <a:pPr marL="375920" lvl="1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do not use </a:t>
            </a:r>
            <a:r>
              <a:rPr lang="fr-FR" sz="1400" dirty="0" err="1">
                <a:solidFill>
                  <a:srgbClr val="414141"/>
                </a:solidFill>
              </a:rPr>
              <a:t>my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cellphone</a:t>
            </a:r>
            <a:r>
              <a:rPr lang="fr-FR" sz="1400" dirty="0">
                <a:solidFill>
                  <a:srgbClr val="414141"/>
                </a:solidFill>
              </a:rPr>
              <a:t> (</a:t>
            </a:r>
            <a:r>
              <a:rPr lang="fr-FR" sz="1400" dirty="0" err="1">
                <a:solidFill>
                  <a:srgbClr val="414141"/>
                </a:solidFill>
              </a:rPr>
              <a:t>even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with</a:t>
            </a:r>
            <a:r>
              <a:rPr lang="fr-FR" sz="1400" dirty="0">
                <a:solidFill>
                  <a:srgbClr val="414141"/>
                </a:solidFill>
              </a:rPr>
              <a:t> a hands-free kit)  </a:t>
            </a:r>
          </a:p>
          <a:p>
            <a:pPr marL="375920" lvl="1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do not </a:t>
            </a:r>
            <a:r>
              <a:rPr lang="fr-FR" sz="1400" dirty="0" err="1">
                <a:solidFill>
                  <a:srgbClr val="414141"/>
                </a:solidFill>
              </a:rPr>
              <a:t>read</a:t>
            </a:r>
            <a:r>
              <a:rPr lang="fr-FR" sz="1400" dirty="0">
                <a:solidFill>
                  <a:srgbClr val="414141"/>
                </a:solidFill>
              </a:rPr>
              <a:t> messages</a:t>
            </a:r>
          </a:p>
          <a:p>
            <a:pPr marL="375920" lvl="1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do not </a:t>
            </a:r>
            <a:r>
              <a:rPr lang="fr-FR" sz="1400" dirty="0" err="1">
                <a:solidFill>
                  <a:srgbClr val="414141"/>
                </a:solidFill>
              </a:rPr>
              <a:t>send</a:t>
            </a:r>
            <a:r>
              <a:rPr lang="fr-FR" sz="1400" dirty="0">
                <a:solidFill>
                  <a:srgbClr val="414141"/>
                </a:solidFill>
              </a:rPr>
              <a:t> messages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program the GPS </a:t>
            </a:r>
            <a:r>
              <a:rPr lang="fr-FR" sz="1400" dirty="0" err="1">
                <a:solidFill>
                  <a:srgbClr val="414141"/>
                </a:solidFill>
              </a:rPr>
              <a:t>only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when</a:t>
            </a:r>
            <a:r>
              <a:rPr lang="fr-FR" sz="1400" dirty="0">
                <a:solidFill>
                  <a:srgbClr val="414141"/>
                </a:solidFill>
              </a:rPr>
              <a:t> the </a:t>
            </a:r>
            <a:r>
              <a:rPr lang="fr-FR" sz="1400" dirty="0" err="1">
                <a:solidFill>
                  <a:srgbClr val="414141"/>
                </a:solidFill>
              </a:rPr>
              <a:t>vehicle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is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stationary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avoid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any</a:t>
            </a:r>
            <a:r>
              <a:rPr lang="fr-FR" sz="1400" dirty="0">
                <a:solidFill>
                  <a:srgbClr val="414141"/>
                </a:solidFill>
              </a:rPr>
              <a:t> action </a:t>
            </a:r>
            <a:r>
              <a:rPr lang="fr-FR" sz="1400" dirty="0" err="1">
                <a:solidFill>
                  <a:srgbClr val="414141"/>
                </a:solidFill>
              </a:rPr>
              <a:t>that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could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distract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my</a:t>
            </a:r>
            <a:r>
              <a:rPr lang="fr-FR" sz="1400" dirty="0">
                <a:solidFill>
                  <a:srgbClr val="414141"/>
                </a:solidFill>
              </a:rPr>
              <a:t> attention and if </a:t>
            </a:r>
            <a:r>
              <a:rPr lang="fr-FR" sz="1400" dirty="0" err="1">
                <a:solidFill>
                  <a:srgbClr val="414141"/>
                </a:solidFill>
              </a:rPr>
              <a:t>necessary</a:t>
            </a:r>
            <a:r>
              <a:rPr lang="fr-FR" sz="1400" dirty="0">
                <a:solidFill>
                  <a:srgbClr val="414141"/>
                </a:solidFill>
              </a:rPr>
              <a:t> I stop to carry </a:t>
            </a:r>
            <a:r>
              <a:rPr lang="fr-FR" sz="1400" dirty="0" err="1">
                <a:solidFill>
                  <a:srgbClr val="414141"/>
                </a:solidFill>
              </a:rPr>
              <a:t>it</a:t>
            </a:r>
            <a:r>
              <a:rPr lang="fr-FR" sz="1400" dirty="0">
                <a:solidFill>
                  <a:srgbClr val="414141"/>
                </a:solidFill>
              </a:rPr>
              <a:t> out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E79E37-6062-B242-9E09-554EFDB2E0C4}"/>
              </a:ext>
            </a:extLst>
          </p:cNvPr>
          <p:cNvSpPr/>
          <p:nvPr/>
        </p:nvSpPr>
        <p:spPr>
          <a:xfrm>
            <a:off x="4721025" y="1197518"/>
            <a:ext cx="40527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Rules</a:t>
            </a:r>
            <a:r>
              <a:rPr lang="fr-FR" sz="1600" b="1" dirty="0">
                <a:solidFill>
                  <a:srgbClr val="034EA2"/>
                </a:solidFill>
              </a:rPr>
              <a:t> and best practices:</a:t>
            </a:r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9710FAA1-9C14-A548-AFC3-4F35B035CDB8}"/>
              </a:ext>
            </a:extLst>
          </p:cNvPr>
          <p:cNvSpPr txBox="1">
            <a:spLocks/>
          </p:cNvSpPr>
          <p:nvPr/>
        </p:nvSpPr>
        <p:spPr>
          <a:xfrm>
            <a:off x="287338" y="4162493"/>
            <a:ext cx="4379119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Increased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reaction</a:t>
            </a:r>
            <a:r>
              <a:rPr lang="fr-FR" sz="1400" dirty="0">
                <a:solidFill>
                  <a:srgbClr val="414141"/>
                </a:solidFill>
              </a:rPr>
              <a:t> time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Impaired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judgment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Narrowed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field</a:t>
            </a:r>
            <a:r>
              <a:rPr lang="fr-FR" sz="1400" dirty="0">
                <a:solidFill>
                  <a:srgbClr val="414141"/>
                </a:solidFill>
              </a:rPr>
              <a:t> of vision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65DF5D-6290-0742-9CD6-C544DD3FCF0C}"/>
              </a:ext>
            </a:extLst>
          </p:cNvPr>
          <p:cNvSpPr/>
          <p:nvPr/>
        </p:nvSpPr>
        <p:spPr>
          <a:xfrm>
            <a:off x="287338" y="3823939"/>
            <a:ext cx="30684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Consequences</a:t>
            </a:r>
            <a:r>
              <a:rPr lang="fr-FR" sz="1600" b="1" dirty="0">
                <a:solidFill>
                  <a:srgbClr val="034EA2"/>
                </a:solidFill>
              </a:rPr>
              <a:t> of distraction: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788FD78-DE79-4D40-9274-EE8A20663B1D}"/>
              </a:ext>
            </a:extLst>
          </p:cNvPr>
          <p:cNvGrpSpPr/>
          <p:nvPr/>
        </p:nvGrpSpPr>
        <p:grpSpPr>
          <a:xfrm>
            <a:off x="1803637" y="5105311"/>
            <a:ext cx="5416970" cy="985352"/>
            <a:chOff x="590800" y="5375773"/>
            <a:chExt cx="7842659" cy="773719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E3BE3CC8-1D02-704D-883B-F7E73C6104D8}"/>
                </a:ext>
              </a:extLst>
            </p:cNvPr>
            <p:cNvSpPr/>
            <p:nvPr/>
          </p:nvSpPr>
          <p:spPr>
            <a:xfrm>
              <a:off x="590800" y="5375773"/>
              <a:ext cx="7842659" cy="631372"/>
            </a:xfrm>
            <a:prstGeom prst="parallelogram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4" name="ZoneTexte 12">
              <a:extLst>
                <a:ext uri="{FF2B5EF4-FFF2-40B4-BE49-F238E27FC236}">
                  <a16:creationId xmlns:a16="http://schemas.microsoft.com/office/drawing/2014/main" id="{778AE8C1-78D5-9343-87EB-239983DD5AB2}"/>
                </a:ext>
              </a:extLst>
            </p:cNvPr>
            <p:cNvSpPr txBox="1"/>
            <p:nvPr/>
          </p:nvSpPr>
          <p:spPr>
            <a:xfrm>
              <a:off x="604749" y="5506793"/>
              <a:ext cx="7814757" cy="6426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Driving distractions cause 6% of </a:t>
              </a:r>
              <a:r>
                <a:rPr lang="fr-FR" sz="1600" b="1" dirty="0" err="1">
                  <a:solidFill>
                    <a:schemeClr val="bg1"/>
                  </a:solidFill>
                </a:rPr>
                <a:t>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behaviour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related</a:t>
              </a:r>
              <a:r>
                <a:rPr lang="fr-FR" sz="1600" b="1" dirty="0">
                  <a:solidFill>
                    <a:schemeClr val="bg1"/>
                  </a:solidFill>
                </a:rPr>
                <a:t> accidents.</a:t>
              </a:r>
            </a:p>
          </p:txBody>
        </p:sp>
      </p:grpSp>
      <p:sp>
        <p:nvSpPr>
          <p:cNvPr id="25" name="ZoneTexte 7">
            <a:extLst>
              <a:ext uri="{FF2B5EF4-FFF2-40B4-BE49-F238E27FC236}">
                <a16:creationId xmlns:a16="http://schemas.microsoft.com/office/drawing/2014/main" id="{59F7D18C-6C41-AC4E-9B2A-CC9CF41D9CFF}"/>
              </a:ext>
            </a:extLst>
          </p:cNvPr>
          <p:cNvSpPr txBox="1"/>
          <p:nvPr/>
        </p:nvSpPr>
        <p:spPr>
          <a:xfrm>
            <a:off x="428538" y="6033602"/>
            <a:ext cx="506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414141"/>
                </a:solidFill>
              </a:rPr>
              <a:t>ONISR 2018 (Observatoire National Interministériel de la Sécurité Routière)</a:t>
            </a:r>
          </a:p>
        </p:txBody>
      </p:sp>
    </p:spTree>
    <p:extLst>
      <p:ext uri="{BB962C8B-B14F-4D97-AF65-F5344CB8AC3E}">
        <p14:creationId xmlns:p14="http://schemas.microsoft.com/office/powerpoint/2010/main" val="2556254421"/>
      </p:ext>
    </p:extLst>
  </p:cSld>
  <p:clrMapOvr>
    <a:masterClrMapping/>
  </p:clrMapOvr>
  <p:transition spd="med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3">
            <a:extLst>
              <a:ext uri="{FF2B5EF4-FFF2-40B4-BE49-F238E27FC236}">
                <a16:creationId xmlns:a16="http://schemas.microsoft.com/office/drawing/2014/main" id="{57AF9A80-082D-5848-8D7C-7211E593673B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1">
            <a:extLst>
              <a:ext uri="{FF2B5EF4-FFF2-40B4-BE49-F238E27FC236}">
                <a16:creationId xmlns:a16="http://schemas.microsoft.com/office/drawing/2014/main" id="{4D0D466F-493D-AF4E-A0BF-B4D5F61FF8BF}"/>
              </a:ext>
            </a:extLst>
          </p:cNvPr>
          <p:cNvSpPr txBox="1">
            <a:spLocks/>
          </p:cNvSpPr>
          <p:nvPr/>
        </p:nvSpPr>
        <p:spPr>
          <a:xfrm>
            <a:off x="287338" y="2015954"/>
            <a:ext cx="4379119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 err="1">
                <a:solidFill>
                  <a:srgbClr val="414141"/>
                </a:solidFill>
              </a:rPr>
              <a:t>Overconfidence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Poor situation </a:t>
            </a:r>
            <a:r>
              <a:rPr lang="fr-FR" sz="1400" dirty="0" err="1">
                <a:solidFill>
                  <a:srgbClr val="414141"/>
                </a:solidFill>
              </a:rPr>
              <a:t>assessment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Poor anticipation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Goal set to </a:t>
            </a:r>
            <a:r>
              <a:rPr lang="fr-FR" sz="1400" dirty="0" err="1">
                <a:solidFill>
                  <a:srgbClr val="414141"/>
                </a:solidFill>
              </a:rPr>
              <a:t>reach</a:t>
            </a:r>
            <a:r>
              <a:rPr lang="fr-FR" sz="1400" dirty="0">
                <a:solidFill>
                  <a:srgbClr val="414141"/>
                </a:solidFill>
              </a:rPr>
              <a:t> a destination at a </a:t>
            </a:r>
            <a:r>
              <a:rPr lang="fr-FR" sz="1400" dirty="0" err="1">
                <a:solidFill>
                  <a:srgbClr val="414141"/>
                </a:solidFill>
              </a:rPr>
              <a:t>specific</a:t>
            </a:r>
            <a:r>
              <a:rPr lang="fr-FR" sz="1400" dirty="0">
                <a:solidFill>
                  <a:srgbClr val="414141"/>
                </a:solidFill>
              </a:rPr>
              <a:t> time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Fatigue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Distraction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C2AC05-6599-5744-BF99-D1D13C7D3D88}"/>
              </a:ext>
            </a:extLst>
          </p:cNvPr>
          <p:cNvSpPr/>
          <p:nvPr/>
        </p:nvSpPr>
        <p:spPr>
          <a:xfrm>
            <a:off x="287338" y="1670783"/>
            <a:ext cx="1415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34EA2"/>
                </a:solidFill>
              </a:rPr>
              <a:t>Causes: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6AEBC7-0A00-9147-9456-0C2AFAEB3B7F}"/>
              </a:ext>
            </a:extLst>
          </p:cNvPr>
          <p:cNvSpPr/>
          <p:nvPr/>
        </p:nvSpPr>
        <p:spPr>
          <a:xfrm>
            <a:off x="287338" y="1213017"/>
            <a:ext cx="4519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Speeding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is</a:t>
            </a:r>
            <a:r>
              <a:rPr lang="fr-FR" sz="1600" b="1" dirty="0">
                <a:solidFill>
                  <a:srgbClr val="034EA2"/>
                </a:solidFill>
              </a:rPr>
              <a:t> the main cause of </a:t>
            </a:r>
            <a:r>
              <a:rPr lang="fr-FR" sz="1600" b="1" dirty="0" err="1">
                <a:solidFill>
                  <a:srgbClr val="034EA2"/>
                </a:solidFill>
              </a:rPr>
              <a:t>our</a:t>
            </a:r>
            <a:r>
              <a:rPr lang="fr-FR" sz="1600" b="1" dirty="0">
                <a:solidFill>
                  <a:srgbClr val="034EA2"/>
                </a:solidFill>
              </a:rPr>
              <a:t> accidents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A611B5-71C9-E940-A645-DEBAA6D262C3}"/>
              </a:ext>
            </a:extLst>
          </p:cNvPr>
          <p:cNvSpPr/>
          <p:nvPr/>
        </p:nvSpPr>
        <p:spPr>
          <a:xfrm>
            <a:off x="4721025" y="1670783"/>
            <a:ext cx="33329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Rules</a:t>
            </a:r>
            <a:r>
              <a:rPr lang="fr-FR" sz="1600" b="1" dirty="0">
                <a:solidFill>
                  <a:srgbClr val="034EA2"/>
                </a:solidFill>
              </a:rPr>
              <a:t> and best practices:</a:t>
            </a:r>
          </a:p>
        </p:txBody>
      </p:sp>
      <p:sp>
        <p:nvSpPr>
          <p:cNvPr id="20" name="Espace réservé du contenu 1">
            <a:extLst>
              <a:ext uri="{FF2B5EF4-FFF2-40B4-BE49-F238E27FC236}">
                <a16:creationId xmlns:a16="http://schemas.microsoft.com/office/drawing/2014/main" id="{726DB74F-21C2-3446-AA06-3E0AD6F64356}"/>
              </a:ext>
            </a:extLst>
          </p:cNvPr>
          <p:cNvSpPr txBox="1">
            <a:spLocks/>
          </p:cNvSpPr>
          <p:nvPr/>
        </p:nvSpPr>
        <p:spPr>
          <a:xfrm>
            <a:off x="4721026" y="2012298"/>
            <a:ext cx="3883148" cy="1889586"/>
          </a:xfrm>
          <a:prstGeom prst="rect">
            <a:avLst/>
          </a:prstGeom>
          <a:ln cap="rnd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do not </a:t>
            </a:r>
            <a:r>
              <a:rPr lang="fr-FR" sz="1400" dirty="0" err="1">
                <a:solidFill>
                  <a:srgbClr val="414141"/>
                </a:solidFill>
              </a:rPr>
              <a:t>exceed</a:t>
            </a:r>
            <a:r>
              <a:rPr lang="fr-FR" sz="1400" dirty="0">
                <a:solidFill>
                  <a:srgbClr val="414141"/>
                </a:solidFill>
              </a:rPr>
              <a:t> speed </a:t>
            </a:r>
            <a:r>
              <a:rPr lang="fr-FR" sz="1400" dirty="0" err="1">
                <a:solidFill>
                  <a:srgbClr val="414141"/>
                </a:solidFill>
              </a:rPr>
              <a:t>limits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adapt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my</a:t>
            </a:r>
            <a:r>
              <a:rPr lang="fr-FR" sz="1400" dirty="0">
                <a:solidFill>
                  <a:srgbClr val="414141"/>
                </a:solidFill>
              </a:rPr>
              <a:t> speed to road configuration and </a:t>
            </a:r>
            <a:r>
              <a:rPr lang="fr-FR" sz="1400" dirty="0" err="1">
                <a:solidFill>
                  <a:srgbClr val="414141"/>
                </a:solidFill>
              </a:rPr>
              <a:t>traffic</a:t>
            </a:r>
            <a:r>
              <a:rPr lang="fr-FR" sz="1400" dirty="0">
                <a:solidFill>
                  <a:srgbClr val="414141"/>
                </a:solidFill>
              </a:rPr>
              <a:t> conditions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keep</a:t>
            </a:r>
            <a:r>
              <a:rPr lang="fr-FR" sz="1400" dirty="0">
                <a:solidFill>
                  <a:srgbClr val="414141"/>
                </a:solidFill>
              </a:rPr>
              <a:t> a </a:t>
            </a:r>
            <a:r>
              <a:rPr lang="fr-FR" sz="1400" dirty="0" err="1">
                <a:solidFill>
                  <a:srgbClr val="414141"/>
                </a:solidFill>
              </a:rPr>
              <a:t>safe</a:t>
            </a:r>
            <a:r>
              <a:rPr lang="fr-FR" sz="1400" dirty="0">
                <a:solidFill>
                  <a:srgbClr val="414141"/>
                </a:solidFill>
              </a:rPr>
              <a:t> distance </a:t>
            </a:r>
            <a:r>
              <a:rPr lang="fr-FR" sz="1400" dirty="0" err="1">
                <a:solidFill>
                  <a:srgbClr val="414141"/>
                </a:solidFill>
              </a:rPr>
              <a:t>away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from</a:t>
            </a:r>
            <a:r>
              <a:rPr lang="fr-FR" sz="1400" dirty="0">
                <a:solidFill>
                  <a:srgbClr val="414141"/>
                </a:solidFill>
              </a:rPr>
              <a:t> the </a:t>
            </a:r>
            <a:r>
              <a:rPr lang="fr-FR" sz="1400" dirty="0" err="1">
                <a:solidFill>
                  <a:srgbClr val="414141"/>
                </a:solidFill>
              </a:rPr>
              <a:t>vehicle</a:t>
            </a:r>
            <a:r>
              <a:rPr lang="fr-FR" sz="1400" dirty="0">
                <a:solidFill>
                  <a:srgbClr val="414141"/>
                </a:solidFill>
              </a:rPr>
              <a:t> in front of me 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put </a:t>
            </a:r>
            <a:r>
              <a:rPr lang="fr-FR" sz="1400" dirty="0" err="1">
                <a:solidFill>
                  <a:srgbClr val="414141"/>
                </a:solidFill>
              </a:rPr>
              <a:t>my</a:t>
            </a:r>
            <a:r>
              <a:rPr lang="fr-FR" sz="1400" dirty="0">
                <a:solidFill>
                  <a:srgbClr val="414141"/>
                </a:solidFill>
              </a:rPr>
              <a:t> foot in front of the </a:t>
            </a:r>
            <a:r>
              <a:rPr lang="fr-FR" sz="1400" dirty="0" err="1">
                <a:solidFill>
                  <a:srgbClr val="414141"/>
                </a:solidFill>
              </a:rPr>
              <a:t>brake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when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approaching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potential</a:t>
            </a:r>
            <a:r>
              <a:rPr lang="fr-FR" sz="1400" dirty="0">
                <a:solidFill>
                  <a:srgbClr val="414141"/>
                </a:solidFill>
              </a:rPr>
              <a:t> danger</a:t>
            </a: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respect </a:t>
            </a:r>
            <a:r>
              <a:rPr lang="fr-FR" sz="1400" dirty="0" err="1">
                <a:solidFill>
                  <a:srgbClr val="414141"/>
                </a:solidFill>
              </a:rPr>
              <a:t>other</a:t>
            </a:r>
            <a:r>
              <a:rPr lang="fr-FR" sz="1400" dirty="0">
                <a:solidFill>
                  <a:srgbClr val="414141"/>
                </a:solidFill>
              </a:rPr>
              <a:t> road </a:t>
            </a:r>
            <a:r>
              <a:rPr lang="fr-FR" sz="1400" dirty="0" err="1">
                <a:solidFill>
                  <a:srgbClr val="414141"/>
                </a:solidFill>
              </a:rPr>
              <a:t>users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pay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special</a:t>
            </a:r>
            <a:r>
              <a:rPr lang="fr-FR" sz="1400" dirty="0">
                <a:solidFill>
                  <a:srgbClr val="414141"/>
                </a:solidFill>
              </a:rPr>
              <a:t> attention to pedestrians and </a:t>
            </a:r>
            <a:r>
              <a:rPr lang="fr-FR" sz="1400" dirty="0" err="1">
                <a:solidFill>
                  <a:srgbClr val="414141"/>
                </a:solidFill>
              </a:rPr>
              <a:t>two-wheelers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anticipate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other</a:t>
            </a:r>
            <a:r>
              <a:rPr lang="fr-FR" sz="1400" dirty="0">
                <a:solidFill>
                  <a:srgbClr val="414141"/>
                </a:solidFill>
              </a:rPr>
              <a:t> drivers </a:t>
            </a:r>
            <a:r>
              <a:rPr lang="fr-FR" sz="1400" dirty="0" err="1">
                <a:solidFill>
                  <a:srgbClr val="414141"/>
                </a:solidFill>
              </a:rPr>
              <a:t>errors</a:t>
            </a:r>
            <a:endParaRPr lang="fr-FR" sz="1400" dirty="0">
              <a:solidFill>
                <a:srgbClr val="414141"/>
              </a:solidFill>
            </a:endParaRPr>
          </a:p>
          <a:p>
            <a:pPr marL="213995" indent="-213995">
              <a:buClr>
                <a:srgbClr val="034EA2"/>
              </a:buClr>
              <a:buSzPct val="90000"/>
            </a:pPr>
            <a:r>
              <a:rPr lang="fr-FR" sz="1400" dirty="0">
                <a:solidFill>
                  <a:srgbClr val="414141"/>
                </a:solidFill>
              </a:rPr>
              <a:t>I </a:t>
            </a:r>
            <a:r>
              <a:rPr lang="fr-FR" sz="1400" dirty="0" err="1">
                <a:solidFill>
                  <a:srgbClr val="414141"/>
                </a:solidFill>
              </a:rPr>
              <a:t>am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aware</a:t>
            </a:r>
            <a:r>
              <a:rPr lang="fr-FR" sz="1400" dirty="0">
                <a:solidFill>
                  <a:srgbClr val="414141"/>
                </a:solidFill>
              </a:rPr>
              <a:t> of </a:t>
            </a:r>
            <a:r>
              <a:rPr lang="fr-FR" sz="1400" dirty="0" err="1">
                <a:solidFill>
                  <a:srgbClr val="414141"/>
                </a:solidFill>
              </a:rPr>
              <a:t>my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own</a:t>
            </a:r>
            <a:r>
              <a:rPr lang="fr-FR" sz="1400" dirty="0">
                <a:solidFill>
                  <a:srgbClr val="414141"/>
                </a:solidFill>
              </a:rPr>
              <a:t> </a:t>
            </a:r>
            <a:r>
              <a:rPr lang="fr-FR" sz="1400" dirty="0" err="1">
                <a:solidFill>
                  <a:srgbClr val="414141"/>
                </a:solidFill>
              </a:rPr>
              <a:t>limits</a:t>
            </a:r>
            <a:endParaRPr lang="fr-FR" sz="1400" dirty="0">
              <a:solidFill>
                <a:srgbClr val="41414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3EA2C9-60C2-A146-ACC8-CF1636E965A2}"/>
              </a:ext>
            </a:extLst>
          </p:cNvPr>
          <p:cNvGrpSpPr/>
          <p:nvPr/>
        </p:nvGrpSpPr>
        <p:grpSpPr>
          <a:xfrm>
            <a:off x="1496291" y="5384797"/>
            <a:ext cx="5975927" cy="764872"/>
            <a:chOff x="1754241" y="5375773"/>
            <a:chExt cx="5515774" cy="631372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1A82FE10-1D0B-DC48-B724-CD8A6EAE20E8}"/>
                </a:ext>
              </a:extLst>
            </p:cNvPr>
            <p:cNvSpPr/>
            <p:nvPr/>
          </p:nvSpPr>
          <p:spPr>
            <a:xfrm>
              <a:off x="2349065" y="5375773"/>
              <a:ext cx="4326129" cy="631372"/>
            </a:xfrm>
            <a:prstGeom prst="parallelogram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23" name="ZoneTexte 12">
              <a:extLst>
                <a:ext uri="{FF2B5EF4-FFF2-40B4-BE49-F238E27FC236}">
                  <a16:creationId xmlns:a16="http://schemas.microsoft.com/office/drawing/2014/main" id="{F69A5072-ABD9-184C-8AC6-73325715ED08}"/>
                </a:ext>
              </a:extLst>
            </p:cNvPr>
            <p:cNvSpPr txBox="1"/>
            <p:nvPr/>
          </p:nvSpPr>
          <p:spPr>
            <a:xfrm>
              <a:off x="1754241" y="5461049"/>
              <a:ext cx="5515774" cy="4827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Speed causes 40% of </a:t>
              </a:r>
              <a:r>
                <a:rPr lang="fr-FR" sz="1600" b="1" dirty="0" err="1">
                  <a:solidFill>
                    <a:schemeClr val="bg1"/>
                  </a:solidFill>
                </a:rPr>
                <a:t>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behaviour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fr-FR" sz="1600" b="1" dirty="0" err="1">
                  <a:solidFill>
                    <a:schemeClr val="bg1"/>
                  </a:solidFill>
                </a:rPr>
                <a:t>related</a:t>
              </a:r>
              <a:r>
                <a:rPr lang="fr-FR" sz="1600" b="1" dirty="0">
                  <a:solidFill>
                    <a:schemeClr val="bg1"/>
                  </a:solidFill>
                </a:rPr>
                <a:t> accidents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5913585"/>
      </p:ext>
    </p:extLst>
  </p:cSld>
  <p:clrMapOvr>
    <a:masterClrMapping/>
  </p:clrMapOvr>
  <p:transition spd="med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2CF5248-CB5F-484D-8EF3-3DFAA9AB5E1A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7075742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SHORT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D5380B-5299-C24A-A62A-6D258294909A}"/>
              </a:ext>
            </a:extLst>
          </p:cNvPr>
          <p:cNvSpPr/>
          <p:nvPr/>
        </p:nvSpPr>
        <p:spPr>
          <a:xfrm>
            <a:off x="390176" y="1252012"/>
            <a:ext cx="8243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</a:rPr>
              <a:t>We</a:t>
            </a:r>
            <a:r>
              <a:rPr lang="fr-FR" sz="1600" b="1" dirty="0">
                <a:solidFill>
                  <a:srgbClr val="034EA2"/>
                </a:solidFill>
              </a:rPr>
              <a:t> (Drivers, </a:t>
            </a:r>
            <a:r>
              <a:rPr lang="fr-FR" sz="1600" b="1" dirty="0" err="1">
                <a:solidFill>
                  <a:srgbClr val="034EA2"/>
                </a:solidFill>
              </a:rPr>
              <a:t>Transporters</a:t>
            </a:r>
            <a:r>
              <a:rPr lang="fr-FR" sz="1600" b="1" dirty="0">
                <a:solidFill>
                  <a:srgbClr val="034EA2"/>
                </a:solidFill>
              </a:rPr>
              <a:t>, Total) must do </a:t>
            </a:r>
            <a:r>
              <a:rPr lang="fr-FR" sz="1600" b="1" dirty="0" err="1">
                <a:solidFill>
                  <a:srgbClr val="034EA2"/>
                </a:solidFill>
              </a:rPr>
              <a:t>everything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we</a:t>
            </a:r>
            <a:r>
              <a:rPr lang="fr-FR" sz="1600" b="1" dirty="0">
                <a:solidFill>
                  <a:srgbClr val="034EA2"/>
                </a:solidFill>
              </a:rPr>
              <a:t> can to </a:t>
            </a:r>
            <a:r>
              <a:rPr lang="fr-FR" sz="1600" b="1" dirty="0" err="1">
                <a:solidFill>
                  <a:srgbClr val="034EA2"/>
                </a:solidFill>
              </a:rPr>
              <a:t>further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reduce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our</a:t>
            </a:r>
            <a:r>
              <a:rPr lang="fr-FR" sz="1600" b="1" dirty="0">
                <a:solidFill>
                  <a:srgbClr val="034EA2"/>
                </a:solidFill>
              </a:rPr>
              <a:t> impact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21EB93AA-9EAB-604C-B5A1-F9F4CED146D3}"/>
              </a:ext>
            </a:extLst>
          </p:cNvPr>
          <p:cNvSpPr txBox="1">
            <a:spLocks/>
          </p:cNvSpPr>
          <p:nvPr/>
        </p:nvSpPr>
        <p:spPr>
          <a:xfrm>
            <a:off x="390176" y="1934979"/>
            <a:ext cx="8243888" cy="22993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76325" indent="-1714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5">
                  <a:lumMod val="75000"/>
                </a:schemeClr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BD2B0B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not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fr-FR" sz="14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difficulties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fr-FR" sz="14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road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main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endParaRPr lang="fr-FR" sz="1400" dirty="0">
              <a:solidFill>
                <a:srgbClr val="4141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follow local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applicable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034EA2"/>
              </a:buClr>
              <a:buSzPct val="90000"/>
              <a:buFont typeface="System Font Regular"/>
              <a:buChar char="−"/>
            </a:pP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are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protecting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ourselves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buClr>
                <a:srgbClr val="034EA2"/>
              </a:buClr>
              <a:buSzPct val="90000"/>
              <a:buFont typeface="System Font Regular"/>
              <a:buChar char="−"/>
            </a:pP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must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precedence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over pure compliance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>
                <a:solidFill>
                  <a:srgbClr val="414141"/>
                </a:solidFill>
                <a:latin typeface="Arial"/>
              </a:rPr>
              <a:t>Our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behaviour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 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is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 the key to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our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safety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,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that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 of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other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 road </a:t>
            </a:r>
            <a:r>
              <a:rPr lang="fr-FR" sz="1400" dirty="0" err="1">
                <a:solidFill>
                  <a:srgbClr val="414141"/>
                </a:solidFill>
                <a:latin typeface="Arial"/>
              </a:rPr>
              <a:t>users</a:t>
            </a:r>
            <a:r>
              <a:rPr lang="fr-FR" sz="1400" dirty="0">
                <a:solidFill>
                  <a:srgbClr val="414141"/>
                </a:solidFill>
                <a:latin typeface="Arial"/>
              </a:rPr>
              <a:t> and of the public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A77723-B06E-F848-8661-F1BEC4856547}"/>
              </a:ext>
            </a:extLst>
          </p:cNvPr>
          <p:cNvGrpSpPr/>
          <p:nvPr/>
        </p:nvGrpSpPr>
        <p:grpSpPr>
          <a:xfrm>
            <a:off x="907533" y="5196946"/>
            <a:ext cx="7209178" cy="839112"/>
            <a:chOff x="721391" y="5375772"/>
            <a:chExt cx="7581477" cy="9222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D343B6-437F-D248-94D9-7D3B37CA1CFC}"/>
                </a:ext>
              </a:extLst>
            </p:cNvPr>
            <p:cNvSpPr/>
            <p:nvPr/>
          </p:nvSpPr>
          <p:spPr>
            <a:xfrm>
              <a:off x="721391" y="5375772"/>
              <a:ext cx="7581477" cy="922228"/>
            </a:xfrm>
            <a:prstGeom prst="rect">
              <a:avLst/>
            </a:prstGeom>
            <a:noFill/>
            <a:ln w="28575">
              <a:solidFill>
                <a:srgbClr val="F7941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9" name="ZoneTexte 12">
              <a:extLst>
                <a:ext uri="{FF2B5EF4-FFF2-40B4-BE49-F238E27FC236}">
                  <a16:creationId xmlns:a16="http://schemas.microsoft.com/office/drawing/2014/main" id="{115C2FEC-CC3D-084F-A6A9-0A53052B6FB3}"/>
                </a:ext>
              </a:extLst>
            </p:cNvPr>
            <p:cNvSpPr txBox="1"/>
            <p:nvPr/>
          </p:nvSpPr>
          <p:spPr>
            <a:xfrm>
              <a:off x="1053799" y="5506793"/>
              <a:ext cx="6916656" cy="642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err="1">
                  <a:solidFill>
                    <a:srgbClr val="414141"/>
                  </a:solidFill>
                </a:rPr>
                <a:t>What</a:t>
              </a:r>
              <a:r>
                <a:rPr lang="fr-FR" sz="1600" b="1" dirty="0">
                  <a:solidFill>
                    <a:srgbClr val="414141"/>
                  </a:solidFill>
                </a:rPr>
                <a:t> can </a:t>
              </a:r>
              <a:r>
                <a:rPr lang="fr-FR" sz="1600" b="1" dirty="0" err="1">
                  <a:solidFill>
                    <a:srgbClr val="414141"/>
                  </a:solidFill>
                </a:rPr>
                <a:t>we</a:t>
              </a:r>
              <a:r>
                <a:rPr lang="fr-FR" sz="1600" b="1" dirty="0">
                  <a:solidFill>
                    <a:srgbClr val="414141"/>
                  </a:solidFill>
                </a:rPr>
                <a:t> do to </a:t>
              </a:r>
              <a:r>
                <a:rPr lang="fr-FR" sz="1600" b="1" dirty="0" err="1">
                  <a:solidFill>
                    <a:srgbClr val="414141"/>
                  </a:solidFill>
                </a:rPr>
                <a:t>further</a:t>
              </a:r>
              <a:r>
                <a:rPr lang="fr-FR" sz="1600" b="1" dirty="0">
                  <a:solidFill>
                    <a:srgbClr val="414141"/>
                  </a:solidFill>
                </a:rPr>
                <a:t> </a:t>
              </a:r>
              <a:r>
                <a:rPr lang="fr-FR" sz="1600" b="1" dirty="0" err="1">
                  <a:solidFill>
                    <a:srgbClr val="414141"/>
                  </a:solidFill>
                </a:rPr>
                <a:t>improve</a:t>
              </a:r>
              <a:r>
                <a:rPr lang="fr-FR" sz="1600" b="1" dirty="0">
                  <a:solidFill>
                    <a:srgbClr val="414141"/>
                  </a:solidFill>
                </a:rPr>
                <a:t> </a:t>
              </a:r>
              <a:r>
                <a:rPr lang="fr-FR" sz="1600" b="1" dirty="0" err="1">
                  <a:solidFill>
                    <a:srgbClr val="414141"/>
                  </a:solidFill>
                </a:rPr>
                <a:t>safety</a:t>
              </a:r>
              <a:r>
                <a:rPr lang="fr-FR" sz="1600" b="1" dirty="0">
                  <a:solidFill>
                    <a:srgbClr val="414141"/>
                  </a:solidFill>
                </a:rPr>
                <a:t> </a:t>
              </a:r>
              <a:r>
                <a:rPr lang="fr-FR" sz="1600" b="1" dirty="0" err="1">
                  <a:solidFill>
                    <a:srgbClr val="414141"/>
                  </a:solidFill>
                </a:rPr>
                <a:t>together</a:t>
              </a:r>
              <a:r>
                <a:rPr lang="fr-FR" sz="1600" b="1" dirty="0">
                  <a:solidFill>
                    <a:srgbClr val="414141"/>
                  </a:solidFill>
                </a:rPr>
                <a:t>? </a:t>
              </a:r>
            </a:p>
            <a:p>
              <a:pPr algn="ctr"/>
              <a:r>
                <a:rPr lang="fr-FR" sz="1600" b="1" dirty="0" err="1">
                  <a:solidFill>
                    <a:srgbClr val="414141"/>
                  </a:solidFill>
                </a:rPr>
                <a:t>We</a:t>
              </a:r>
              <a:r>
                <a:rPr lang="fr-FR" sz="1600" b="1" dirty="0">
                  <a:solidFill>
                    <a:srgbClr val="414141"/>
                  </a:solidFill>
                </a:rPr>
                <a:t> propose to </a:t>
              </a:r>
              <a:r>
                <a:rPr lang="fr-FR" sz="1600" b="1" dirty="0" err="1">
                  <a:solidFill>
                    <a:srgbClr val="414141"/>
                  </a:solidFill>
                </a:rPr>
                <a:t>discuss</a:t>
              </a:r>
              <a:r>
                <a:rPr lang="fr-FR" sz="1600" b="1" dirty="0">
                  <a:solidFill>
                    <a:srgbClr val="414141"/>
                  </a:solidFill>
                </a:rPr>
                <a:t> </a:t>
              </a:r>
              <a:r>
                <a:rPr lang="fr-FR" sz="1600" b="1" dirty="0" err="1">
                  <a:solidFill>
                    <a:srgbClr val="414141"/>
                  </a:solidFill>
                </a:rPr>
                <a:t>this</a:t>
              </a:r>
              <a:r>
                <a:rPr lang="fr-FR" sz="1600" b="1" dirty="0">
                  <a:solidFill>
                    <a:srgbClr val="414141"/>
                  </a:solidFill>
                </a:rPr>
                <a:t> </a:t>
              </a:r>
              <a:r>
                <a:rPr lang="fr-FR" sz="1600" b="1" dirty="0" err="1">
                  <a:solidFill>
                    <a:srgbClr val="414141"/>
                  </a:solidFill>
                </a:rPr>
                <a:t>during</a:t>
              </a:r>
              <a:r>
                <a:rPr lang="fr-FR" sz="1600" b="1" dirty="0">
                  <a:solidFill>
                    <a:srgbClr val="414141"/>
                  </a:solidFill>
                </a:rPr>
                <a:t> a workshop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1D22FA-AEF3-2E45-A700-00E97A2EC7B9}"/>
              </a:ext>
            </a:extLst>
          </p:cNvPr>
          <p:cNvSpPr/>
          <p:nvPr/>
        </p:nvSpPr>
        <p:spPr>
          <a:xfrm>
            <a:off x="390176" y="4318445"/>
            <a:ext cx="8243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034EA2"/>
                </a:solidFill>
              </a:rPr>
              <a:t> No </a:t>
            </a:r>
            <a:r>
              <a:rPr lang="fr-FR" sz="1600" b="1" dirty="0" err="1">
                <a:solidFill>
                  <a:srgbClr val="034EA2"/>
                </a:solidFill>
              </a:rPr>
              <a:t>journey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is</a:t>
            </a:r>
            <a:r>
              <a:rPr lang="fr-FR" sz="1600" b="1" dirty="0">
                <a:solidFill>
                  <a:srgbClr val="034EA2"/>
                </a:solidFill>
              </a:rPr>
              <a:t> important </a:t>
            </a:r>
            <a:r>
              <a:rPr lang="fr-FR" sz="1600" b="1" dirty="0" err="1">
                <a:solidFill>
                  <a:srgbClr val="034EA2"/>
                </a:solidFill>
              </a:rPr>
              <a:t>enough</a:t>
            </a:r>
            <a:r>
              <a:rPr lang="fr-FR" sz="1600" b="1" dirty="0">
                <a:solidFill>
                  <a:srgbClr val="034EA2"/>
                </a:solidFill>
              </a:rPr>
              <a:t> to </a:t>
            </a:r>
            <a:r>
              <a:rPr lang="fr-FR" sz="1600" b="1" dirty="0" err="1">
                <a:solidFill>
                  <a:srgbClr val="034EA2"/>
                </a:solidFill>
              </a:rPr>
              <a:t>risk</a:t>
            </a:r>
            <a:r>
              <a:rPr lang="fr-FR" sz="1600" b="1" dirty="0">
                <a:solidFill>
                  <a:srgbClr val="034EA2"/>
                </a:solidFill>
              </a:rPr>
              <a:t> </a:t>
            </a:r>
            <a:r>
              <a:rPr lang="fr-FR" sz="1600" b="1" dirty="0" err="1">
                <a:solidFill>
                  <a:srgbClr val="034EA2"/>
                </a:solidFill>
              </a:rPr>
              <a:t>our</a:t>
            </a:r>
            <a:r>
              <a:rPr lang="fr-FR" sz="1600" b="1" dirty="0">
                <a:solidFill>
                  <a:srgbClr val="034EA2"/>
                </a:solidFill>
              </a:rPr>
              <a:t> life or the </a:t>
            </a:r>
            <a:r>
              <a:rPr lang="fr-FR" sz="1600" b="1" dirty="0" err="1">
                <a:solidFill>
                  <a:srgbClr val="034EA2"/>
                </a:solidFill>
              </a:rPr>
              <a:t>lives</a:t>
            </a:r>
            <a:r>
              <a:rPr lang="fr-FR" sz="1600" b="1" dirty="0">
                <a:solidFill>
                  <a:srgbClr val="034EA2"/>
                </a:solidFill>
              </a:rPr>
              <a:t> of </a:t>
            </a:r>
            <a:r>
              <a:rPr lang="fr-FR" sz="1600" b="1" dirty="0" err="1">
                <a:solidFill>
                  <a:srgbClr val="034EA2"/>
                </a:solidFill>
              </a:rPr>
              <a:t>others</a:t>
            </a:r>
            <a:endParaRPr lang="fr-FR" sz="1600" b="1" dirty="0">
              <a:solidFill>
                <a:srgbClr val="034E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3066"/>
      </p:ext>
    </p:extLst>
  </p:cSld>
  <p:clrMapOvr>
    <a:masterClrMapping/>
  </p:clrMapOvr>
  <p:transition spd="med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E5E319-BF80-3F40-AF36-E12D7E78060F}"/>
              </a:ext>
            </a:extLst>
          </p:cNvPr>
          <p:cNvSpPr/>
          <p:nvPr/>
        </p:nvSpPr>
        <p:spPr>
          <a:xfrm>
            <a:off x="469232" y="1503947"/>
            <a:ext cx="577516" cy="577516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/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88DBE3-9EE7-5840-BDDA-0F84714AA1C6}"/>
              </a:ext>
            </a:extLst>
          </p:cNvPr>
          <p:cNvSpPr/>
          <p:nvPr/>
        </p:nvSpPr>
        <p:spPr>
          <a:xfrm>
            <a:off x="469232" y="2741929"/>
            <a:ext cx="577516" cy="577516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/>
              <a:t>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810927-7D77-0541-B7A2-EC25A3E0A938}"/>
              </a:ext>
            </a:extLst>
          </p:cNvPr>
          <p:cNvSpPr/>
          <p:nvPr/>
        </p:nvSpPr>
        <p:spPr>
          <a:xfrm>
            <a:off x="469232" y="3979911"/>
            <a:ext cx="577516" cy="577516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/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2EECAB9-FD2E-954C-8704-34C5A657E55C}"/>
              </a:ext>
            </a:extLst>
          </p:cNvPr>
          <p:cNvSpPr/>
          <p:nvPr/>
        </p:nvSpPr>
        <p:spPr>
          <a:xfrm>
            <a:off x="469232" y="5217894"/>
            <a:ext cx="577516" cy="577516"/>
          </a:xfrm>
          <a:prstGeom prst="rect">
            <a:avLst/>
          </a:pr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/>
              <a:t>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8FF14-4325-4429-8D11-2DE26141300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SafeDriver</a:t>
            </a:r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Everywhere Every Day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12AD63-38E1-4B13-86CC-F5A5087F04A6}"/>
              </a:ext>
            </a:extLst>
          </p:cNvPr>
          <p:cNvSpPr/>
          <p:nvPr/>
        </p:nvSpPr>
        <p:spPr>
          <a:xfrm>
            <a:off x="1140251" y="1608039"/>
            <a:ext cx="64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r>
              <a:rPr lang="fr-FR" dirty="0" err="1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Context</a:t>
            </a:r>
            <a:endParaRPr lang="fr-FR" dirty="0">
              <a:solidFill>
                <a:srgbClr val="414141"/>
              </a:solidFill>
              <a:latin typeface="Arial" pitchFamily="34" charset="0"/>
              <a:ea typeface="SimSun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8EACFD-68E2-43BC-B6D3-3597E22C7166}"/>
              </a:ext>
            </a:extLst>
          </p:cNvPr>
          <p:cNvSpPr/>
          <p:nvPr/>
        </p:nvSpPr>
        <p:spPr>
          <a:xfrm>
            <a:off x="1140251" y="4084003"/>
            <a:ext cx="64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defRPr/>
            </a:pP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Causes and </a:t>
            </a:r>
            <a:r>
              <a:rPr lang="fr-FR" dirty="0" err="1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consequences</a:t>
            </a: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 of road </a:t>
            </a:r>
            <a:r>
              <a:rPr lang="fr-FR" dirty="0" err="1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traffic</a:t>
            </a: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 accidents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EACDE3-2AB2-D242-B2D3-AC6974A4D9DD}"/>
              </a:ext>
            </a:extLst>
          </p:cNvPr>
          <p:cNvGrpSpPr/>
          <p:nvPr/>
        </p:nvGrpSpPr>
        <p:grpSpPr>
          <a:xfrm>
            <a:off x="7691387" y="1378007"/>
            <a:ext cx="465512" cy="829396"/>
            <a:chOff x="7827003" y="1244891"/>
            <a:chExt cx="465512" cy="829396"/>
          </a:xfrm>
        </p:grpSpPr>
        <p:sp>
          <p:nvSpPr>
            <p:cNvPr id="12" name="Рисунок 70">
              <a:extLst>
                <a:ext uri="{FF2B5EF4-FFF2-40B4-BE49-F238E27FC236}">
                  <a16:creationId xmlns:a16="http://schemas.microsoft.com/office/drawing/2014/main" id="{BCB1C567-5A53-4F68-B1E9-A09FFFFBD0BB}"/>
                </a:ext>
              </a:extLst>
            </p:cNvPr>
            <p:cNvSpPr>
              <a:spLocks noChangeAspect="1"/>
            </p:cNvSpPr>
            <p:nvPr>
              <p:custDataLst>
                <p:tags r:id="rId4"/>
              </p:custDataLst>
            </p:nvPr>
          </p:nvSpPr>
          <p:spPr>
            <a:xfrm>
              <a:off x="7840750" y="1244891"/>
              <a:ext cx="438018" cy="457199"/>
            </a:xfrm>
            <a:custGeom>
              <a:avLst/>
              <a:gdLst>
                <a:gd name="connsiteX0" fmla="*/ 169453 w 438018"/>
                <a:gd name="connsiteY0" fmla="*/ 0 h 457199"/>
                <a:gd name="connsiteX1" fmla="*/ 153467 w 438018"/>
                <a:gd name="connsiteY1" fmla="*/ 15986 h 457199"/>
                <a:gd name="connsiteX2" fmla="*/ 169453 w 438018"/>
                <a:gd name="connsiteY2" fmla="*/ 31972 h 457199"/>
                <a:gd name="connsiteX3" fmla="*/ 297341 w 438018"/>
                <a:gd name="connsiteY3" fmla="*/ 31972 h 457199"/>
                <a:gd name="connsiteX4" fmla="*/ 313327 w 438018"/>
                <a:gd name="connsiteY4" fmla="*/ 15986 h 457199"/>
                <a:gd name="connsiteX5" fmla="*/ 297341 w 438018"/>
                <a:gd name="connsiteY5" fmla="*/ 0 h 457199"/>
                <a:gd name="connsiteX6" fmla="*/ 169453 w 438018"/>
                <a:gd name="connsiteY6" fmla="*/ 0 h 457199"/>
                <a:gd name="connsiteX7" fmla="*/ 381873 w 438018"/>
                <a:gd name="connsiteY7" fmla="*/ 327584 h 457199"/>
                <a:gd name="connsiteX8" fmla="*/ 389960 w 438018"/>
                <a:gd name="connsiteY8" fmla="*/ 328139 h 457199"/>
                <a:gd name="connsiteX9" fmla="*/ 404017 w 438018"/>
                <a:gd name="connsiteY9" fmla="*/ 228815 h 457199"/>
                <a:gd name="connsiteX10" fmla="*/ 348910 w 438018"/>
                <a:gd name="connsiteY10" fmla="*/ 128723 h 457199"/>
                <a:gd name="connsiteX11" fmla="*/ 268641 w 438018"/>
                <a:gd name="connsiteY11" fmla="*/ 89252 h 457199"/>
                <a:gd name="connsiteX12" fmla="*/ 263877 w 438018"/>
                <a:gd name="connsiteY12" fmla="*/ 96257 h 457199"/>
                <a:gd name="connsiteX13" fmla="*/ 263877 w 438018"/>
                <a:gd name="connsiteY13" fmla="*/ 236555 h 457199"/>
                <a:gd name="connsiteX14" fmla="*/ 266968 w 438018"/>
                <a:gd name="connsiteY14" fmla="*/ 242684 h 457199"/>
                <a:gd name="connsiteX15" fmla="*/ 381873 w 438018"/>
                <a:gd name="connsiteY15" fmla="*/ 327584 h 457199"/>
                <a:gd name="connsiteX16" fmla="*/ 243982 w 438018"/>
                <a:gd name="connsiteY16" fmla="*/ 54488 h 457199"/>
                <a:gd name="connsiteX17" fmla="*/ 236012 w 438018"/>
                <a:gd name="connsiteY17" fmla="*/ 54353 h 457199"/>
                <a:gd name="connsiteX18" fmla="*/ 235941 w 438018"/>
                <a:gd name="connsiteY18" fmla="*/ 54352 h 457199"/>
                <a:gd name="connsiteX19" fmla="*/ 233397 w 438018"/>
                <a:gd name="connsiteY19" fmla="*/ 54352 h 457199"/>
                <a:gd name="connsiteX20" fmla="*/ 233397 w 438018"/>
                <a:gd name="connsiteY20" fmla="*/ 54377 h 457199"/>
                <a:gd name="connsiteX21" fmla="*/ 127075 w 438018"/>
                <a:gd name="connsiteY21" fmla="*/ 86729 h 457199"/>
                <a:gd name="connsiteX22" fmla="*/ 123839 w 438018"/>
                <a:gd name="connsiteY22" fmla="*/ 107619 h 457199"/>
                <a:gd name="connsiteX23" fmla="*/ 124665 w 438018"/>
                <a:gd name="connsiteY23" fmla="*/ 108705 h 457199"/>
                <a:gd name="connsiteX24" fmla="*/ 146421 w 438018"/>
                <a:gd name="connsiteY24" fmla="*/ 112159 h 457199"/>
                <a:gd name="connsiteX25" fmla="*/ 233397 w 438018"/>
                <a:gd name="connsiteY25" fmla="*/ 86226 h 457199"/>
                <a:gd name="connsiteX26" fmla="*/ 233397 w 438018"/>
                <a:gd name="connsiteY26" fmla="*/ 248088 h 457199"/>
                <a:gd name="connsiteX27" fmla="*/ 239580 w 438018"/>
                <a:gd name="connsiteY27" fmla="*/ 260345 h 457199"/>
                <a:gd name="connsiteX28" fmla="*/ 371845 w 438018"/>
                <a:gd name="connsiteY28" fmla="*/ 358071 h 457199"/>
                <a:gd name="connsiteX29" fmla="*/ 295700 w 438018"/>
                <a:gd name="connsiteY29" fmla="*/ 414722 h 457199"/>
                <a:gd name="connsiteX30" fmla="*/ 181450 w 438018"/>
                <a:gd name="connsiteY30" fmla="*/ 416138 h 457199"/>
                <a:gd name="connsiteX31" fmla="*/ 92234 w 438018"/>
                <a:gd name="connsiteY31" fmla="*/ 344754 h 457199"/>
                <a:gd name="connsiteX32" fmla="*/ 67057 w 438018"/>
                <a:gd name="connsiteY32" fmla="*/ 251998 h 457199"/>
                <a:gd name="connsiteX33" fmla="*/ 80750 w 438018"/>
                <a:gd name="connsiteY33" fmla="*/ 267172 h 457199"/>
                <a:gd name="connsiteX34" fmla="*/ 103327 w 438018"/>
                <a:gd name="connsiteY34" fmla="*/ 268331 h 457199"/>
                <a:gd name="connsiteX35" fmla="*/ 104487 w 438018"/>
                <a:gd name="connsiteY35" fmla="*/ 245753 h 457199"/>
                <a:gd name="connsiteX36" fmla="*/ 68138 w 438018"/>
                <a:gd name="connsiteY36" fmla="*/ 205470 h 457199"/>
                <a:gd name="connsiteX37" fmla="*/ 45560 w 438018"/>
                <a:gd name="connsiteY37" fmla="*/ 204311 h 457199"/>
                <a:gd name="connsiteX38" fmla="*/ 5277 w 438018"/>
                <a:gd name="connsiteY38" fmla="*/ 240660 h 457199"/>
                <a:gd name="connsiteX39" fmla="*/ 4118 w 438018"/>
                <a:gd name="connsiteY39" fmla="*/ 263238 h 457199"/>
                <a:gd name="connsiteX40" fmla="*/ 26696 w 438018"/>
                <a:gd name="connsiteY40" fmla="*/ 264397 h 457199"/>
                <a:gd name="connsiteX41" fmla="*/ 35173 w 438018"/>
                <a:gd name="connsiteY41" fmla="*/ 256748 h 457199"/>
                <a:gd name="connsiteX42" fmla="*/ 65125 w 438018"/>
                <a:gd name="connsiteY42" fmla="*/ 361463 h 457199"/>
                <a:gd name="connsiteX43" fmla="*/ 171094 w 438018"/>
                <a:gd name="connsiteY43" fmla="*/ 446252 h 457199"/>
                <a:gd name="connsiteX44" fmla="*/ 306799 w 438018"/>
                <a:gd name="connsiteY44" fmla="*/ 444569 h 457199"/>
                <a:gd name="connsiteX45" fmla="*/ 410633 w 438018"/>
                <a:gd name="connsiteY45" fmla="*/ 357178 h 457199"/>
                <a:gd name="connsiteX46" fmla="*/ 435456 w 438018"/>
                <a:gd name="connsiteY46" fmla="*/ 223752 h 457199"/>
                <a:gd name="connsiteX47" fmla="*/ 370001 w 438018"/>
                <a:gd name="connsiteY47" fmla="*/ 104864 h 457199"/>
                <a:gd name="connsiteX48" fmla="*/ 243982 w 438018"/>
                <a:gd name="connsiteY48" fmla="*/ 54488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38018" h="457199">
                  <a:moveTo>
                    <a:pt x="169453" y="0"/>
                  </a:moveTo>
                  <a:cubicBezTo>
                    <a:pt x="160624" y="0"/>
                    <a:pt x="153467" y="7157"/>
                    <a:pt x="153467" y="15986"/>
                  </a:cubicBezTo>
                  <a:cubicBezTo>
                    <a:pt x="153467" y="24815"/>
                    <a:pt x="160624" y="31972"/>
                    <a:pt x="169453" y="31972"/>
                  </a:cubicBezTo>
                  <a:lnTo>
                    <a:pt x="297341" y="31972"/>
                  </a:lnTo>
                  <a:cubicBezTo>
                    <a:pt x="306169" y="31972"/>
                    <a:pt x="313327" y="24815"/>
                    <a:pt x="313327" y="15986"/>
                  </a:cubicBezTo>
                  <a:cubicBezTo>
                    <a:pt x="313327" y="7157"/>
                    <a:pt x="306169" y="0"/>
                    <a:pt x="297341" y="0"/>
                  </a:cubicBezTo>
                  <a:lnTo>
                    <a:pt x="169453" y="0"/>
                  </a:lnTo>
                  <a:close/>
                  <a:moveTo>
                    <a:pt x="381873" y="327584"/>
                  </a:moveTo>
                  <a:cubicBezTo>
                    <a:pt x="384354" y="329416"/>
                    <a:pt x="387527" y="329504"/>
                    <a:pt x="389960" y="328139"/>
                  </a:cubicBezTo>
                  <a:cubicBezTo>
                    <a:pt x="404506" y="297310"/>
                    <a:pt x="409472" y="262693"/>
                    <a:pt x="404017" y="228815"/>
                  </a:cubicBezTo>
                  <a:cubicBezTo>
                    <a:pt x="397779" y="190081"/>
                    <a:pt x="378304" y="154708"/>
                    <a:pt x="348910" y="128723"/>
                  </a:cubicBezTo>
                  <a:cubicBezTo>
                    <a:pt x="326051" y="108516"/>
                    <a:pt x="298293" y="94958"/>
                    <a:pt x="268641" y="89252"/>
                  </a:cubicBezTo>
                  <a:cubicBezTo>
                    <a:pt x="265886" y="90299"/>
                    <a:pt x="263877" y="93013"/>
                    <a:pt x="263877" y="96257"/>
                  </a:cubicBezTo>
                  <a:lnTo>
                    <a:pt x="263877" y="236555"/>
                  </a:lnTo>
                  <a:cubicBezTo>
                    <a:pt x="263877" y="238973"/>
                    <a:pt x="265024" y="241247"/>
                    <a:pt x="266968" y="242684"/>
                  </a:cubicBezTo>
                  <a:lnTo>
                    <a:pt x="381873" y="327584"/>
                  </a:lnTo>
                  <a:close/>
                  <a:moveTo>
                    <a:pt x="243982" y="54488"/>
                  </a:moveTo>
                  <a:cubicBezTo>
                    <a:pt x="241322" y="54390"/>
                    <a:pt x="238665" y="54345"/>
                    <a:pt x="236012" y="54353"/>
                  </a:cubicBezTo>
                  <a:lnTo>
                    <a:pt x="235941" y="54352"/>
                  </a:lnTo>
                  <a:cubicBezTo>
                    <a:pt x="235093" y="54347"/>
                    <a:pt x="234244" y="54347"/>
                    <a:pt x="233397" y="54352"/>
                  </a:cubicBezTo>
                  <a:lnTo>
                    <a:pt x="233397" y="54377"/>
                  </a:lnTo>
                  <a:cubicBezTo>
                    <a:pt x="195596" y="54977"/>
                    <a:pt x="158751" y="66206"/>
                    <a:pt x="127075" y="86729"/>
                  </a:cubicBezTo>
                  <a:cubicBezTo>
                    <a:pt x="120010" y="91305"/>
                    <a:pt x="118741" y="100921"/>
                    <a:pt x="123839" y="107619"/>
                  </a:cubicBezTo>
                  <a:lnTo>
                    <a:pt x="124665" y="108705"/>
                  </a:lnTo>
                  <a:cubicBezTo>
                    <a:pt x="129763" y="115403"/>
                    <a:pt x="139292" y="116635"/>
                    <a:pt x="146421" y="112159"/>
                  </a:cubicBezTo>
                  <a:cubicBezTo>
                    <a:pt x="172485" y="95793"/>
                    <a:pt x="202554" y="86808"/>
                    <a:pt x="233397" y="86226"/>
                  </a:cubicBezTo>
                  <a:lnTo>
                    <a:pt x="233397" y="248088"/>
                  </a:lnTo>
                  <a:cubicBezTo>
                    <a:pt x="233397" y="252923"/>
                    <a:pt x="235691" y="257471"/>
                    <a:pt x="239580" y="260345"/>
                  </a:cubicBezTo>
                  <a:lnTo>
                    <a:pt x="371845" y="358071"/>
                  </a:lnTo>
                  <a:cubicBezTo>
                    <a:pt x="352458" y="383705"/>
                    <a:pt x="326086" y="403422"/>
                    <a:pt x="295700" y="414722"/>
                  </a:cubicBezTo>
                  <a:cubicBezTo>
                    <a:pt x="258927" y="428396"/>
                    <a:pt x="218551" y="428896"/>
                    <a:pt x="181450" y="416138"/>
                  </a:cubicBezTo>
                  <a:cubicBezTo>
                    <a:pt x="144349" y="403380"/>
                    <a:pt x="112819" y="378153"/>
                    <a:pt x="92234" y="344754"/>
                  </a:cubicBezTo>
                  <a:cubicBezTo>
                    <a:pt x="75002" y="316797"/>
                    <a:pt x="66331" y="284562"/>
                    <a:pt x="67057" y="251998"/>
                  </a:cubicBezTo>
                  <a:lnTo>
                    <a:pt x="80750" y="267172"/>
                  </a:lnTo>
                  <a:cubicBezTo>
                    <a:pt x="86665" y="273727"/>
                    <a:pt x="96772" y="274246"/>
                    <a:pt x="103327" y="268331"/>
                  </a:cubicBezTo>
                  <a:cubicBezTo>
                    <a:pt x="109882" y="262417"/>
                    <a:pt x="110402" y="252308"/>
                    <a:pt x="104487" y="245753"/>
                  </a:cubicBezTo>
                  <a:lnTo>
                    <a:pt x="68138" y="205470"/>
                  </a:lnTo>
                  <a:cubicBezTo>
                    <a:pt x="62223" y="198916"/>
                    <a:pt x="52115" y="198397"/>
                    <a:pt x="45560" y="204311"/>
                  </a:cubicBezTo>
                  <a:lnTo>
                    <a:pt x="5277" y="240660"/>
                  </a:lnTo>
                  <a:cubicBezTo>
                    <a:pt x="-1278" y="246575"/>
                    <a:pt x="-1797" y="256684"/>
                    <a:pt x="4118" y="263238"/>
                  </a:cubicBezTo>
                  <a:cubicBezTo>
                    <a:pt x="10032" y="269793"/>
                    <a:pt x="20141" y="270312"/>
                    <a:pt x="26696" y="264397"/>
                  </a:cubicBezTo>
                  <a:lnTo>
                    <a:pt x="35173" y="256748"/>
                  </a:lnTo>
                  <a:cubicBezTo>
                    <a:pt x="35350" y="293561"/>
                    <a:pt x="45621" y="329820"/>
                    <a:pt x="65125" y="361463"/>
                  </a:cubicBezTo>
                  <a:cubicBezTo>
                    <a:pt x="89576" y="401134"/>
                    <a:pt x="127026" y="431098"/>
                    <a:pt x="171094" y="446252"/>
                  </a:cubicBezTo>
                  <a:cubicBezTo>
                    <a:pt x="215162" y="461406"/>
                    <a:pt x="263121" y="460811"/>
                    <a:pt x="306799" y="444569"/>
                  </a:cubicBezTo>
                  <a:cubicBezTo>
                    <a:pt x="350477" y="428327"/>
                    <a:pt x="387173" y="397442"/>
                    <a:pt x="410633" y="357178"/>
                  </a:cubicBezTo>
                  <a:cubicBezTo>
                    <a:pt x="434092" y="316913"/>
                    <a:pt x="442865" y="269759"/>
                    <a:pt x="435456" y="223752"/>
                  </a:cubicBezTo>
                  <a:cubicBezTo>
                    <a:pt x="428047" y="177744"/>
                    <a:pt x="404915" y="135729"/>
                    <a:pt x="370001" y="104864"/>
                  </a:cubicBezTo>
                  <a:cubicBezTo>
                    <a:pt x="335086" y="74000"/>
                    <a:pt x="290551" y="56197"/>
                    <a:pt x="243982" y="54488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7941D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3B5DDC-8747-4590-B775-E4C9CACB6ED0}"/>
                </a:ext>
              </a:extLst>
            </p:cNvPr>
            <p:cNvSpPr/>
            <p:nvPr/>
          </p:nvSpPr>
          <p:spPr>
            <a:xfrm>
              <a:off x="7827003" y="1704955"/>
              <a:ext cx="4655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7313"/>
              <a:r>
                <a:rPr lang="fr-FR" b="1" dirty="0">
                  <a:solidFill>
                    <a:srgbClr val="F7941D"/>
                  </a:solidFill>
                  <a:latin typeface="Arial" pitchFamily="34" charset="0"/>
                  <a:ea typeface="SimSun"/>
                  <a:cs typeface="Arial" pitchFamily="34" charset="0"/>
                </a:rPr>
                <a:t>5’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5A3ED99-F27F-4F07-B17A-05D9905E33FE}"/>
              </a:ext>
            </a:extLst>
          </p:cNvPr>
          <p:cNvCxnSpPr>
            <a:cxnSpLocks/>
          </p:cNvCxnSpPr>
          <p:nvPr/>
        </p:nvCxnSpPr>
        <p:spPr>
          <a:xfrm>
            <a:off x="2042312" y="2450671"/>
            <a:ext cx="5059376" cy="0"/>
          </a:xfrm>
          <a:prstGeom prst="line">
            <a:avLst/>
          </a:prstGeom>
          <a:ln w="9525">
            <a:solidFill>
              <a:srgbClr val="F7941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9351F66-CC8F-43FE-A81D-7AE052D87F1E}"/>
              </a:ext>
            </a:extLst>
          </p:cNvPr>
          <p:cNvSpPr/>
          <p:nvPr/>
        </p:nvSpPr>
        <p:spPr>
          <a:xfrm>
            <a:off x="1102636" y="2707521"/>
            <a:ext cx="648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/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Message </a:t>
            </a:r>
            <a:r>
              <a:rPr lang="fr-FR" dirty="0" err="1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from</a:t>
            </a: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 the Senior Vice </a:t>
            </a:r>
            <a:r>
              <a:rPr lang="fr-FR" dirty="0" err="1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President</a:t>
            </a:r>
            <a:b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</a:b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of the Marketing &amp; Services Branch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425CD0-22A0-46B3-A218-A2FFEC9FA8E3}"/>
              </a:ext>
            </a:extLst>
          </p:cNvPr>
          <p:cNvSpPr/>
          <p:nvPr/>
        </p:nvSpPr>
        <p:spPr>
          <a:xfrm>
            <a:off x="1140251" y="5321986"/>
            <a:ext cx="648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>
              <a:defRPr/>
            </a:pPr>
            <a:r>
              <a:rPr lang="fr-FR" dirty="0">
                <a:solidFill>
                  <a:srgbClr val="414141"/>
                </a:solidFill>
                <a:latin typeface="Arial" pitchFamily="34" charset="0"/>
                <a:ea typeface="SimSun"/>
                <a:cs typeface="Arial" pitchFamily="34" charset="0"/>
              </a:rPr>
              <a:t>Workshop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CBF70B-F2F0-5E4C-A3E1-09D1D6D0F4F7}"/>
              </a:ext>
            </a:extLst>
          </p:cNvPr>
          <p:cNvCxnSpPr>
            <a:cxnSpLocks/>
          </p:cNvCxnSpPr>
          <p:nvPr/>
        </p:nvCxnSpPr>
        <p:spPr>
          <a:xfrm>
            <a:off x="2042312" y="3705363"/>
            <a:ext cx="5059376" cy="0"/>
          </a:xfrm>
          <a:prstGeom prst="line">
            <a:avLst/>
          </a:prstGeom>
          <a:ln w="9525">
            <a:solidFill>
              <a:srgbClr val="F7941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AD5135D-516A-8147-AB17-9BB3DCC6EE8E}"/>
              </a:ext>
            </a:extLst>
          </p:cNvPr>
          <p:cNvCxnSpPr>
            <a:cxnSpLocks/>
          </p:cNvCxnSpPr>
          <p:nvPr/>
        </p:nvCxnSpPr>
        <p:spPr>
          <a:xfrm>
            <a:off x="2042312" y="4929499"/>
            <a:ext cx="5059376" cy="0"/>
          </a:xfrm>
          <a:prstGeom prst="line">
            <a:avLst/>
          </a:prstGeom>
          <a:ln w="9525">
            <a:solidFill>
              <a:srgbClr val="F7941D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70C6BC0-02AC-D44A-A9D4-605C2A27978F}"/>
              </a:ext>
            </a:extLst>
          </p:cNvPr>
          <p:cNvGrpSpPr/>
          <p:nvPr/>
        </p:nvGrpSpPr>
        <p:grpSpPr>
          <a:xfrm>
            <a:off x="7691387" y="2615989"/>
            <a:ext cx="465512" cy="829396"/>
            <a:chOff x="7827003" y="1244891"/>
            <a:chExt cx="465512" cy="829396"/>
          </a:xfrm>
        </p:grpSpPr>
        <p:sp>
          <p:nvSpPr>
            <p:cNvPr id="35" name="Рисунок 70">
              <a:extLst>
                <a:ext uri="{FF2B5EF4-FFF2-40B4-BE49-F238E27FC236}">
                  <a16:creationId xmlns:a16="http://schemas.microsoft.com/office/drawing/2014/main" id="{D1BD6D48-5979-B74A-AAE2-2FFCA5562298}"/>
                </a:ext>
              </a:extLst>
            </p:cNvPr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7840750" y="1244891"/>
              <a:ext cx="438018" cy="457199"/>
            </a:xfrm>
            <a:custGeom>
              <a:avLst/>
              <a:gdLst>
                <a:gd name="connsiteX0" fmla="*/ 169453 w 438018"/>
                <a:gd name="connsiteY0" fmla="*/ 0 h 457199"/>
                <a:gd name="connsiteX1" fmla="*/ 153467 w 438018"/>
                <a:gd name="connsiteY1" fmla="*/ 15986 h 457199"/>
                <a:gd name="connsiteX2" fmla="*/ 169453 w 438018"/>
                <a:gd name="connsiteY2" fmla="*/ 31972 h 457199"/>
                <a:gd name="connsiteX3" fmla="*/ 297341 w 438018"/>
                <a:gd name="connsiteY3" fmla="*/ 31972 h 457199"/>
                <a:gd name="connsiteX4" fmla="*/ 313327 w 438018"/>
                <a:gd name="connsiteY4" fmla="*/ 15986 h 457199"/>
                <a:gd name="connsiteX5" fmla="*/ 297341 w 438018"/>
                <a:gd name="connsiteY5" fmla="*/ 0 h 457199"/>
                <a:gd name="connsiteX6" fmla="*/ 169453 w 438018"/>
                <a:gd name="connsiteY6" fmla="*/ 0 h 457199"/>
                <a:gd name="connsiteX7" fmla="*/ 381873 w 438018"/>
                <a:gd name="connsiteY7" fmla="*/ 327584 h 457199"/>
                <a:gd name="connsiteX8" fmla="*/ 389960 w 438018"/>
                <a:gd name="connsiteY8" fmla="*/ 328139 h 457199"/>
                <a:gd name="connsiteX9" fmla="*/ 404017 w 438018"/>
                <a:gd name="connsiteY9" fmla="*/ 228815 h 457199"/>
                <a:gd name="connsiteX10" fmla="*/ 348910 w 438018"/>
                <a:gd name="connsiteY10" fmla="*/ 128723 h 457199"/>
                <a:gd name="connsiteX11" fmla="*/ 268641 w 438018"/>
                <a:gd name="connsiteY11" fmla="*/ 89252 h 457199"/>
                <a:gd name="connsiteX12" fmla="*/ 263877 w 438018"/>
                <a:gd name="connsiteY12" fmla="*/ 96257 h 457199"/>
                <a:gd name="connsiteX13" fmla="*/ 263877 w 438018"/>
                <a:gd name="connsiteY13" fmla="*/ 236555 h 457199"/>
                <a:gd name="connsiteX14" fmla="*/ 266968 w 438018"/>
                <a:gd name="connsiteY14" fmla="*/ 242684 h 457199"/>
                <a:gd name="connsiteX15" fmla="*/ 381873 w 438018"/>
                <a:gd name="connsiteY15" fmla="*/ 327584 h 457199"/>
                <a:gd name="connsiteX16" fmla="*/ 243982 w 438018"/>
                <a:gd name="connsiteY16" fmla="*/ 54488 h 457199"/>
                <a:gd name="connsiteX17" fmla="*/ 236012 w 438018"/>
                <a:gd name="connsiteY17" fmla="*/ 54353 h 457199"/>
                <a:gd name="connsiteX18" fmla="*/ 235941 w 438018"/>
                <a:gd name="connsiteY18" fmla="*/ 54352 h 457199"/>
                <a:gd name="connsiteX19" fmla="*/ 233397 w 438018"/>
                <a:gd name="connsiteY19" fmla="*/ 54352 h 457199"/>
                <a:gd name="connsiteX20" fmla="*/ 233397 w 438018"/>
                <a:gd name="connsiteY20" fmla="*/ 54377 h 457199"/>
                <a:gd name="connsiteX21" fmla="*/ 127075 w 438018"/>
                <a:gd name="connsiteY21" fmla="*/ 86729 h 457199"/>
                <a:gd name="connsiteX22" fmla="*/ 123839 w 438018"/>
                <a:gd name="connsiteY22" fmla="*/ 107619 h 457199"/>
                <a:gd name="connsiteX23" fmla="*/ 124665 w 438018"/>
                <a:gd name="connsiteY23" fmla="*/ 108705 h 457199"/>
                <a:gd name="connsiteX24" fmla="*/ 146421 w 438018"/>
                <a:gd name="connsiteY24" fmla="*/ 112159 h 457199"/>
                <a:gd name="connsiteX25" fmla="*/ 233397 w 438018"/>
                <a:gd name="connsiteY25" fmla="*/ 86226 h 457199"/>
                <a:gd name="connsiteX26" fmla="*/ 233397 w 438018"/>
                <a:gd name="connsiteY26" fmla="*/ 248088 h 457199"/>
                <a:gd name="connsiteX27" fmla="*/ 239580 w 438018"/>
                <a:gd name="connsiteY27" fmla="*/ 260345 h 457199"/>
                <a:gd name="connsiteX28" fmla="*/ 371845 w 438018"/>
                <a:gd name="connsiteY28" fmla="*/ 358071 h 457199"/>
                <a:gd name="connsiteX29" fmla="*/ 295700 w 438018"/>
                <a:gd name="connsiteY29" fmla="*/ 414722 h 457199"/>
                <a:gd name="connsiteX30" fmla="*/ 181450 w 438018"/>
                <a:gd name="connsiteY30" fmla="*/ 416138 h 457199"/>
                <a:gd name="connsiteX31" fmla="*/ 92234 w 438018"/>
                <a:gd name="connsiteY31" fmla="*/ 344754 h 457199"/>
                <a:gd name="connsiteX32" fmla="*/ 67057 w 438018"/>
                <a:gd name="connsiteY32" fmla="*/ 251998 h 457199"/>
                <a:gd name="connsiteX33" fmla="*/ 80750 w 438018"/>
                <a:gd name="connsiteY33" fmla="*/ 267172 h 457199"/>
                <a:gd name="connsiteX34" fmla="*/ 103327 w 438018"/>
                <a:gd name="connsiteY34" fmla="*/ 268331 h 457199"/>
                <a:gd name="connsiteX35" fmla="*/ 104487 w 438018"/>
                <a:gd name="connsiteY35" fmla="*/ 245753 h 457199"/>
                <a:gd name="connsiteX36" fmla="*/ 68138 w 438018"/>
                <a:gd name="connsiteY36" fmla="*/ 205470 h 457199"/>
                <a:gd name="connsiteX37" fmla="*/ 45560 w 438018"/>
                <a:gd name="connsiteY37" fmla="*/ 204311 h 457199"/>
                <a:gd name="connsiteX38" fmla="*/ 5277 w 438018"/>
                <a:gd name="connsiteY38" fmla="*/ 240660 h 457199"/>
                <a:gd name="connsiteX39" fmla="*/ 4118 w 438018"/>
                <a:gd name="connsiteY39" fmla="*/ 263238 h 457199"/>
                <a:gd name="connsiteX40" fmla="*/ 26696 w 438018"/>
                <a:gd name="connsiteY40" fmla="*/ 264397 h 457199"/>
                <a:gd name="connsiteX41" fmla="*/ 35173 w 438018"/>
                <a:gd name="connsiteY41" fmla="*/ 256748 h 457199"/>
                <a:gd name="connsiteX42" fmla="*/ 65125 w 438018"/>
                <a:gd name="connsiteY42" fmla="*/ 361463 h 457199"/>
                <a:gd name="connsiteX43" fmla="*/ 171094 w 438018"/>
                <a:gd name="connsiteY43" fmla="*/ 446252 h 457199"/>
                <a:gd name="connsiteX44" fmla="*/ 306799 w 438018"/>
                <a:gd name="connsiteY44" fmla="*/ 444569 h 457199"/>
                <a:gd name="connsiteX45" fmla="*/ 410633 w 438018"/>
                <a:gd name="connsiteY45" fmla="*/ 357178 h 457199"/>
                <a:gd name="connsiteX46" fmla="*/ 435456 w 438018"/>
                <a:gd name="connsiteY46" fmla="*/ 223752 h 457199"/>
                <a:gd name="connsiteX47" fmla="*/ 370001 w 438018"/>
                <a:gd name="connsiteY47" fmla="*/ 104864 h 457199"/>
                <a:gd name="connsiteX48" fmla="*/ 243982 w 438018"/>
                <a:gd name="connsiteY48" fmla="*/ 54488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38018" h="457199">
                  <a:moveTo>
                    <a:pt x="169453" y="0"/>
                  </a:moveTo>
                  <a:cubicBezTo>
                    <a:pt x="160624" y="0"/>
                    <a:pt x="153467" y="7157"/>
                    <a:pt x="153467" y="15986"/>
                  </a:cubicBezTo>
                  <a:cubicBezTo>
                    <a:pt x="153467" y="24815"/>
                    <a:pt x="160624" y="31972"/>
                    <a:pt x="169453" y="31972"/>
                  </a:cubicBezTo>
                  <a:lnTo>
                    <a:pt x="297341" y="31972"/>
                  </a:lnTo>
                  <a:cubicBezTo>
                    <a:pt x="306169" y="31972"/>
                    <a:pt x="313327" y="24815"/>
                    <a:pt x="313327" y="15986"/>
                  </a:cubicBezTo>
                  <a:cubicBezTo>
                    <a:pt x="313327" y="7157"/>
                    <a:pt x="306169" y="0"/>
                    <a:pt x="297341" y="0"/>
                  </a:cubicBezTo>
                  <a:lnTo>
                    <a:pt x="169453" y="0"/>
                  </a:lnTo>
                  <a:close/>
                  <a:moveTo>
                    <a:pt x="381873" y="327584"/>
                  </a:moveTo>
                  <a:cubicBezTo>
                    <a:pt x="384354" y="329416"/>
                    <a:pt x="387527" y="329504"/>
                    <a:pt x="389960" y="328139"/>
                  </a:cubicBezTo>
                  <a:cubicBezTo>
                    <a:pt x="404506" y="297310"/>
                    <a:pt x="409472" y="262693"/>
                    <a:pt x="404017" y="228815"/>
                  </a:cubicBezTo>
                  <a:cubicBezTo>
                    <a:pt x="397779" y="190081"/>
                    <a:pt x="378304" y="154708"/>
                    <a:pt x="348910" y="128723"/>
                  </a:cubicBezTo>
                  <a:cubicBezTo>
                    <a:pt x="326051" y="108516"/>
                    <a:pt x="298293" y="94958"/>
                    <a:pt x="268641" y="89252"/>
                  </a:cubicBezTo>
                  <a:cubicBezTo>
                    <a:pt x="265886" y="90299"/>
                    <a:pt x="263877" y="93013"/>
                    <a:pt x="263877" y="96257"/>
                  </a:cubicBezTo>
                  <a:lnTo>
                    <a:pt x="263877" y="236555"/>
                  </a:lnTo>
                  <a:cubicBezTo>
                    <a:pt x="263877" y="238973"/>
                    <a:pt x="265024" y="241247"/>
                    <a:pt x="266968" y="242684"/>
                  </a:cubicBezTo>
                  <a:lnTo>
                    <a:pt x="381873" y="327584"/>
                  </a:lnTo>
                  <a:close/>
                  <a:moveTo>
                    <a:pt x="243982" y="54488"/>
                  </a:moveTo>
                  <a:cubicBezTo>
                    <a:pt x="241322" y="54390"/>
                    <a:pt x="238665" y="54345"/>
                    <a:pt x="236012" y="54353"/>
                  </a:cubicBezTo>
                  <a:lnTo>
                    <a:pt x="235941" y="54352"/>
                  </a:lnTo>
                  <a:cubicBezTo>
                    <a:pt x="235093" y="54347"/>
                    <a:pt x="234244" y="54347"/>
                    <a:pt x="233397" y="54352"/>
                  </a:cubicBezTo>
                  <a:lnTo>
                    <a:pt x="233397" y="54377"/>
                  </a:lnTo>
                  <a:cubicBezTo>
                    <a:pt x="195596" y="54977"/>
                    <a:pt x="158751" y="66206"/>
                    <a:pt x="127075" y="86729"/>
                  </a:cubicBezTo>
                  <a:cubicBezTo>
                    <a:pt x="120010" y="91305"/>
                    <a:pt x="118741" y="100921"/>
                    <a:pt x="123839" y="107619"/>
                  </a:cubicBezTo>
                  <a:lnTo>
                    <a:pt x="124665" y="108705"/>
                  </a:lnTo>
                  <a:cubicBezTo>
                    <a:pt x="129763" y="115403"/>
                    <a:pt x="139292" y="116635"/>
                    <a:pt x="146421" y="112159"/>
                  </a:cubicBezTo>
                  <a:cubicBezTo>
                    <a:pt x="172485" y="95793"/>
                    <a:pt x="202554" y="86808"/>
                    <a:pt x="233397" y="86226"/>
                  </a:cubicBezTo>
                  <a:lnTo>
                    <a:pt x="233397" y="248088"/>
                  </a:lnTo>
                  <a:cubicBezTo>
                    <a:pt x="233397" y="252923"/>
                    <a:pt x="235691" y="257471"/>
                    <a:pt x="239580" y="260345"/>
                  </a:cubicBezTo>
                  <a:lnTo>
                    <a:pt x="371845" y="358071"/>
                  </a:lnTo>
                  <a:cubicBezTo>
                    <a:pt x="352458" y="383705"/>
                    <a:pt x="326086" y="403422"/>
                    <a:pt x="295700" y="414722"/>
                  </a:cubicBezTo>
                  <a:cubicBezTo>
                    <a:pt x="258927" y="428396"/>
                    <a:pt x="218551" y="428896"/>
                    <a:pt x="181450" y="416138"/>
                  </a:cubicBezTo>
                  <a:cubicBezTo>
                    <a:pt x="144349" y="403380"/>
                    <a:pt x="112819" y="378153"/>
                    <a:pt x="92234" y="344754"/>
                  </a:cubicBezTo>
                  <a:cubicBezTo>
                    <a:pt x="75002" y="316797"/>
                    <a:pt x="66331" y="284562"/>
                    <a:pt x="67057" y="251998"/>
                  </a:cubicBezTo>
                  <a:lnTo>
                    <a:pt x="80750" y="267172"/>
                  </a:lnTo>
                  <a:cubicBezTo>
                    <a:pt x="86665" y="273727"/>
                    <a:pt x="96772" y="274246"/>
                    <a:pt x="103327" y="268331"/>
                  </a:cubicBezTo>
                  <a:cubicBezTo>
                    <a:pt x="109882" y="262417"/>
                    <a:pt x="110402" y="252308"/>
                    <a:pt x="104487" y="245753"/>
                  </a:cubicBezTo>
                  <a:lnTo>
                    <a:pt x="68138" y="205470"/>
                  </a:lnTo>
                  <a:cubicBezTo>
                    <a:pt x="62223" y="198916"/>
                    <a:pt x="52115" y="198397"/>
                    <a:pt x="45560" y="204311"/>
                  </a:cubicBezTo>
                  <a:lnTo>
                    <a:pt x="5277" y="240660"/>
                  </a:lnTo>
                  <a:cubicBezTo>
                    <a:pt x="-1278" y="246575"/>
                    <a:pt x="-1797" y="256684"/>
                    <a:pt x="4118" y="263238"/>
                  </a:cubicBezTo>
                  <a:cubicBezTo>
                    <a:pt x="10032" y="269793"/>
                    <a:pt x="20141" y="270312"/>
                    <a:pt x="26696" y="264397"/>
                  </a:cubicBezTo>
                  <a:lnTo>
                    <a:pt x="35173" y="256748"/>
                  </a:lnTo>
                  <a:cubicBezTo>
                    <a:pt x="35350" y="293561"/>
                    <a:pt x="45621" y="329820"/>
                    <a:pt x="65125" y="361463"/>
                  </a:cubicBezTo>
                  <a:cubicBezTo>
                    <a:pt x="89576" y="401134"/>
                    <a:pt x="127026" y="431098"/>
                    <a:pt x="171094" y="446252"/>
                  </a:cubicBezTo>
                  <a:cubicBezTo>
                    <a:pt x="215162" y="461406"/>
                    <a:pt x="263121" y="460811"/>
                    <a:pt x="306799" y="444569"/>
                  </a:cubicBezTo>
                  <a:cubicBezTo>
                    <a:pt x="350477" y="428327"/>
                    <a:pt x="387173" y="397442"/>
                    <a:pt x="410633" y="357178"/>
                  </a:cubicBezTo>
                  <a:cubicBezTo>
                    <a:pt x="434092" y="316913"/>
                    <a:pt x="442865" y="269759"/>
                    <a:pt x="435456" y="223752"/>
                  </a:cubicBezTo>
                  <a:cubicBezTo>
                    <a:pt x="428047" y="177744"/>
                    <a:pt x="404915" y="135729"/>
                    <a:pt x="370001" y="104864"/>
                  </a:cubicBezTo>
                  <a:cubicBezTo>
                    <a:pt x="335086" y="74000"/>
                    <a:pt x="290551" y="56197"/>
                    <a:pt x="243982" y="54488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7941D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DF0A57-C2B4-8747-B59F-D47CE4040CA2}"/>
                </a:ext>
              </a:extLst>
            </p:cNvPr>
            <p:cNvSpPr/>
            <p:nvPr/>
          </p:nvSpPr>
          <p:spPr>
            <a:xfrm>
              <a:off x="7827003" y="1704955"/>
              <a:ext cx="4655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7313"/>
              <a:r>
                <a:rPr lang="fr-FR" b="1" dirty="0">
                  <a:solidFill>
                    <a:srgbClr val="F7941D"/>
                  </a:solidFill>
                  <a:latin typeface="Arial" pitchFamily="34" charset="0"/>
                  <a:ea typeface="SimSun"/>
                  <a:cs typeface="Arial" pitchFamily="34" charset="0"/>
                </a:rPr>
                <a:t>5’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C03A3AF-615D-2D45-8849-C8E10ED3CF83}"/>
              </a:ext>
            </a:extLst>
          </p:cNvPr>
          <p:cNvGrpSpPr/>
          <p:nvPr/>
        </p:nvGrpSpPr>
        <p:grpSpPr>
          <a:xfrm>
            <a:off x="7627267" y="3853971"/>
            <a:ext cx="593752" cy="829396"/>
            <a:chOff x="7827003" y="1244891"/>
            <a:chExt cx="593752" cy="829396"/>
          </a:xfrm>
        </p:grpSpPr>
        <p:sp>
          <p:nvSpPr>
            <p:cNvPr id="38" name="Рисунок 70">
              <a:extLst>
                <a:ext uri="{FF2B5EF4-FFF2-40B4-BE49-F238E27FC236}">
                  <a16:creationId xmlns:a16="http://schemas.microsoft.com/office/drawing/2014/main" id="{382B63D7-C9DC-0445-9B6F-54E9D9325DA9}"/>
                </a:ext>
              </a:extLst>
            </p:cNvPr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7904870" y="1244891"/>
              <a:ext cx="438018" cy="457199"/>
            </a:xfrm>
            <a:custGeom>
              <a:avLst/>
              <a:gdLst>
                <a:gd name="connsiteX0" fmla="*/ 169453 w 438018"/>
                <a:gd name="connsiteY0" fmla="*/ 0 h 457199"/>
                <a:gd name="connsiteX1" fmla="*/ 153467 w 438018"/>
                <a:gd name="connsiteY1" fmla="*/ 15986 h 457199"/>
                <a:gd name="connsiteX2" fmla="*/ 169453 w 438018"/>
                <a:gd name="connsiteY2" fmla="*/ 31972 h 457199"/>
                <a:gd name="connsiteX3" fmla="*/ 297341 w 438018"/>
                <a:gd name="connsiteY3" fmla="*/ 31972 h 457199"/>
                <a:gd name="connsiteX4" fmla="*/ 313327 w 438018"/>
                <a:gd name="connsiteY4" fmla="*/ 15986 h 457199"/>
                <a:gd name="connsiteX5" fmla="*/ 297341 w 438018"/>
                <a:gd name="connsiteY5" fmla="*/ 0 h 457199"/>
                <a:gd name="connsiteX6" fmla="*/ 169453 w 438018"/>
                <a:gd name="connsiteY6" fmla="*/ 0 h 457199"/>
                <a:gd name="connsiteX7" fmla="*/ 381873 w 438018"/>
                <a:gd name="connsiteY7" fmla="*/ 327584 h 457199"/>
                <a:gd name="connsiteX8" fmla="*/ 389960 w 438018"/>
                <a:gd name="connsiteY8" fmla="*/ 328139 h 457199"/>
                <a:gd name="connsiteX9" fmla="*/ 404017 w 438018"/>
                <a:gd name="connsiteY9" fmla="*/ 228815 h 457199"/>
                <a:gd name="connsiteX10" fmla="*/ 348910 w 438018"/>
                <a:gd name="connsiteY10" fmla="*/ 128723 h 457199"/>
                <a:gd name="connsiteX11" fmla="*/ 268641 w 438018"/>
                <a:gd name="connsiteY11" fmla="*/ 89252 h 457199"/>
                <a:gd name="connsiteX12" fmla="*/ 263877 w 438018"/>
                <a:gd name="connsiteY12" fmla="*/ 96257 h 457199"/>
                <a:gd name="connsiteX13" fmla="*/ 263877 w 438018"/>
                <a:gd name="connsiteY13" fmla="*/ 236555 h 457199"/>
                <a:gd name="connsiteX14" fmla="*/ 266968 w 438018"/>
                <a:gd name="connsiteY14" fmla="*/ 242684 h 457199"/>
                <a:gd name="connsiteX15" fmla="*/ 381873 w 438018"/>
                <a:gd name="connsiteY15" fmla="*/ 327584 h 457199"/>
                <a:gd name="connsiteX16" fmla="*/ 243982 w 438018"/>
                <a:gd name="connsiteY16" fmla="*/ 54488 h 457199"/>
                <a:gd name="connsiteX17" fmla="*/ 236012 w 438018"/>
                <a:gd name="connsiteY17" fmla="*/ 54353 h 457199"/>
                <a:gd name="connsiteX18" fmla="*/ 235941 w 438018"/>
                <a:gd name="connsiteY18" fmla="*/ 54352 h 457199"/>
                <a:gd name="connsiteX19" fmla="*/ 233397 w 438018"/>
                <a:gd name="connsiteY19" fmla="*/ 54352 h 457199"/>
                <a:gd name="connsiteX20" fmla="*/ 233397 w 438018"/>
                <a:gd name="connsiteY20" fmla="*/ 54377 h 457199"/>
                <a:gd name="connsiteX21" fmla="*/ 127075 w 438018"/>
                <a:gd name="connsiteY21" fmla="*/ 86729 h 457199"/>
                <a:gd name="connsiteX22" fmla="*/ 123839 w 438018"/>
                <a:gd name="connsiteY22" fmla="*/ 107619 h 457199"/>
                <a:gd name="connsiteX23" fmla="*/ 124665 w 438018"/>
                <a:gd name="connsiteY23" fmla="*/ 108705 h 457199"/>
                <a:gd name="connsiteX24" fmla="*/ 146421 w 438018"/>
                <a:gd name="connsiteY24" fmla="*/ 112159 h 457199"/>
                <a:gd name="connsiteX25" fmla="*/ 233397 w 438018"/>
                <a:gd name="connsiteY25" fmla="*/ 86226 h 457199"/>
                <a:gd name="connsiteX26" fmla="*/ 233397 w 438018"/>
                <a:gd name="connsiteY26" fmla="*/ 248088 h 457199"/>
                <a:gd name="connsiteX27" fmla="*/ 239580 w 438018"/>
                <a:gd name="connsiteY27" fmla="*/ 260345 h 457199"/>
                <a:gd name="connsiteX28" fmla="*/ 371845 w 438018"/>
                <a:gd name="connsiteY28" fmla="*/ 358071 h 457199"/>
                <a:gd name="connsiteX29" fmla="*/ 295700 w 438018"/>
                <a:gd name="connsiteY29" fmla="*/ 414722 h 457199"/>
                <a:gd name="connsiteX30" fmla="*/ 181450 w 438018"/>
                <a:gd name="connsiteY30" fmla="*/ 416138 h 457199"/>
                <a:gd name="connsiteX31" fmla="*/ 92234 w 438018"/>
                <a:gd name="connsiteY31" fmla="*/ 344754 h 457199"/>
                <a:gd name="connsiteX32" fmla="*/ 67057 w 438018"/>
                <a:gd name="connsiteY32" fmla="*/ 251998 h 457199"/>
                <a:gd name="connsiteX33" fmla="*/ 80750 w 438018"/>
                <a:gd name="connsiteY33" fmla="*/ 267172 h 457199"/>
                <a:gd name="connsiteX34" fmla="*/ 103327 w 438018"/>
                <a:gd name="connsiteY34" fmla="*/ 268331 h 457199"/>
                <a:gd name="connsiteX35" fmla="*/ 104487 w 438018"/>
                <a:gd name="connsiteY35" fmla="*/ 245753 h 457199"/>
                <a:gd name="connsiteX36" fmla="*/ 68138 w 438018"/>
                <a:gd name="connsiteY36" fmla="*/ 205470 h 457199"/>
                <a:gd name="connsiteX37" fmla="*/ 45560 w 438018"/>
                <a:gd name="connsiteY37" fmla="*/ 204311 h 457199"/>
                <a:gd name="connsiteX38" fmla="*/ 5277 w 438018"/>
                <a:gd name="connsiteY38" fmla="*/ 240660 h 457199"/>
                <a:gd name="connsiteX39" fmla="*/ 4118 w 438018"/>
                <a:gd name="connsiteY39" fmla="*/ 263238 h 457199"/>
                <a:gd name="connsiteX40" fmla="*/ 26696 w 438018"/>
                <a:gd name="connsiteY40" fmla="*/ 264397 h 457199"/>
                <a:gd name="connsiteX41" fmla="*/ 35173 w 438018"/>
                <a:gd name="connsiteY41" fmla="*/ 256748 h 457199"/>
                <a:gd name="connsiteX42" fmla="*/ 65125 w 438018"/>
                <a:gd name="connsiteY42" fmla="*/ 361463 h 457199"/>
                <a:gd name="connsiteX43" fmla="*/ 171094 w 438018"/>
                <a:gd name="connsiteY43" fmla="*/ 446252 h 457199"/>
                <a:gd name="connsiteX44" fmla="*/ 306799 w 438018"/>
                <a:gd name="connsiteY44" fmla="*/ 444569 h 457199"/>
                <a:gd name="connsiteX45" fmla="*/ 410633 w 438018"/>
                <a:gd name="connsiteY45" fmla="*/ 357178 h 457199"/>
                <a:gd name="connsiteX46" fmla="*/ 435456 w 438018"/>
                <a:gd name="connsiteY46" fmla="*/ 223752 h 457199"/>
                <a:gd name="connsiteX47" fmla="*/ 370001 w 438018"/>
                <a:gd name="connsiteY47" fmla="*/ 104864 h 457199"/>
                <a:gd name="connsiteX48" fmla="*/ 243982 w 438018"/>
                <a:gd name="connsiteY48" fmla="*/ 54488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38018" h="457199">
                  <a:moveTo>
                    <a:pt x="169453" y="0"/>
                  </a:moveTo>
                  <a:cubicBezTo>
                    <a:pt x="160624" y="0"/>
                    <a:pt x="153467" y="7157"/>
                    <a:pt x="153467" y="15986"/>
                  </a:cubicBezTo>
                  <a:cubicBezTo>
                    <a:pt x="153467" y="24815"/>
                    <a:pt x="160624" y="31972"/>
                    <a:pt x="169453" y="31972"/>
                  </a:cubicBezTo>
                  <a:lnTo>
                    <a:pt x="297341" y="31972"/>
                  </a:lnTo>
                  <a:cubicBezTo>
                    <a:pt x="306169" y="31972"/>
                    <a:pt x="313327" y="24815"/>
                    <a:pt x="313327" y="15986"/>
                  </a:cubicBezTo>
                  <a:cubicBezTo>
                    <a:pt x="313327" y="7157"/>
                    <a:pt x="306169" y="0"/>
                    <a:pt x="297341" y="0"/>
                  </a:cubicBezTo>
                  <a:lnTo>
                    <a:pt x="169453" y="0"/>
                  </a:lnTo>
                  <a:close/>
                  <a:moveTo>
                    <a:pt x="381873" y="327584"/>
                  </a:moveTo>
                  <a:cubicBezTo>
                    <a:pt x="384354" y="329416"/>
                    <a:pt x="387527" y="329504"/>
                    <a:pt x="389960" y="328139"/>
                  </a:cubicBezTo>
                  <a:cubicBezTo>
                    <a:pt x="404506" y="297310"/>
                    <a:pt x="409472" y="262693"/>
                    <a:pt x="404017" y="228815"/>
                  </a:cubicBezTo>
                  <a:cubicBezTo>
                    <a:pt x="397779" y="190081"/>
                    <a:pt x="378304" y="154708"/>
                    <a:pt x="348910" y="128723"/>
                  </a:cubicBezTo>
                  <a:cubicBezTo>
                    <a:pt x="326051" y="108516"/>
                    <a:pt x="298293" y="94958"/>
                    <a:pt x="268641" y="89252"/>
                  </a:cubicBezTo>
                  <a:cubicBezTo>
                    <a:pt x="265886" y="90299"/>
                    <a:pt x="263877" y="93013"/>
                    <a:pt x="263877" y="96257"/>
                  </a:cubicBezTo>
                  <a:lnTo>
                    <a:pt x="263877" y="236555"/>
                  </a:lnTo>
                  <a:cubicBezTo>
                    <a:pt x="263877" y="238973"/>
                    <a:pt x="265024" y="241247"/>
                    <a:pt x="266968" y="242684"/>
                  </a:cubicBezTo>
                  <a:lnTo>
                    <a:pt x="381873" y="327584"/>
                  </a:lnTo>
                  <a:close/>
                  <a:moveTo>
                    <a:pt x="243982" y="54488"/>
                  </a:moveTo>
                  <a:cubicBezTo>
                    <a:pt x="241322" y="54390"/>
                    <a:pt x="238665" y="54345"/>
                    <a:pt x="236012" y="54353"/>
                  </a:cubicBezTo>
                  <a:lnTo>
                    <a:pt x="235941" y="54352"/>
                  </a:lnTo>
                  <a:cubicBezTo>
                    <a:pt x="235093" y="54347"/>
                    <a:pt x="234244" y="54347"/>
                    <a:pt x="233397" y="54352"/>
                  </a:cubicBezTo>
                  <a:lnTo>
                    <a:pt x="233397" y="54377"/>
                  </a:lnTo>
                  <a:cubicBezTo>
                    <a:pt x="195596" y="54977"/>
                    <a:pt x="158751" y="66206"/>
                    <a:pt x="127075" y="86729"/>
                  </a:cubicBezTo>
                  <a:cubicBezTo>
                    <a:pt x="120010" y="91305"/>
                    <a:pt x="118741" y="100921"/>
                    <a:pt x="123839" y="107619"/>
                  </a:cubicBezTo>
                  <a:lnTo>
                    <a:pt x="124665" y="108705"/>
                  </a:lnTo>
                  <a:cubicBezTo>
                    <a:pt x="129763" y="115403"/>
                    <a:pt x="139292" y="116635"/>
                    <a:pt x="146421" y="112159"/>
                  </a:cubicBezTo>
                  <a:cubicBezTo>
                    <a:pt x="172485" y="95793"/>
                    <a:pt x="202554" y="86808"/>
                    <a:pt x="233397" y="86226"/>
                  </a:cubicBezTo>
                  <a:lnTo>
                    <a:pt x="233397" y="248088"/>
                  </a:lnTo>
                  <a:cubicBezTo>
                    <a:pt x="233397" y="252923"/>
                    <a:pt x="235691" y="257471"/>
                    <a:pt x="239580" y="260345"/>
                  </a:cubicBezTo>
                  <a:lnTo>
                    <a:pt x="371845" y="358071"/>
                  </a:lnTo>
                  <a:cubicBezTo>
                    <a:pt x="352458" y="383705"/>
                    <a:pt x="326086" y="403422"/>
                    <a:pt x="295700" y="414722"/>
                  </a:cubicBezTo>
                  <a:cubicBezTo>
                    <a:pt x="258927" y="428396"/>
                    <a:pt x="218551" y="428896"/>
                    <a:pt x="181450" y="416138"/>
                  </a:cubicBezTo>
                  <a:cubicBezTo>
                    <a:pt x="144349" y="403380"/>
                    <a:pt x="112819" y="378153"/>
                    <a:pt x="92234" y="344754"/>
                  </a:cubicBezTo>
                  <a:cubicBezTo>
                    <a:pt x="75002" y="316797"/>
                    <a:pt x="66331" y="284562"/>
                    <a:pt x="67057" y="251998"/>
                  </a:cubicBezTo>
                  <a:lnTo>
                    <a:pt x="80750" y="267172"/>
                  </a:lnTo>
                  <a:cubicBezTo>
                    <a:pt x="86665" y="273727"/>
                    <a:pt x="96772" y="274246"/>
                    <a:pt x="103327" y="268331"/>
                  </a:cubicBezTo>
                  <a:cubicBezTo>
                    <a:pt x="109882" y="262417"/>
                    <a:pt x="110402" y="252308"/>
                    <a:pt x="104487" y="245753"/>
                  </a:cubicBezTo>
                  <a:lnTo>
                    <a:pt x="68138" y="205470"/>
                  </a:lnTo>
                  <a:cubicBezTo>
                    <a:pt x="62223" y="198916"/>
                    <a:pt x="52115" y="198397"/>
                    <a:pt x="45560" y="204311"/>
                  </a:cubicBezTo>
                  <a:lnTo>
                    <a:pt x="5277" y="240660"/>
                  </a:lnTo>
                  <a:cubicBezTo>
                    <a:pt x="-1278" y="246575"/>
                    <a:pt x="-1797" y="256684"/>
                    <a:pt x="4118" y="263238"/>
                  </a:cubicBezTo>
                  <a:cubicBezTo>
                    <a:pt x="10032" y="269793"/>
                    <a:pt x="20141" y="270312"/>
                    <a:pt x="26696" y="264397"/>
                  </a:cubicBezTo>
                  <a:lnTo>
                    <a:pt x="35173" y="256748"/>
                  </a:lnTo>
                  <a:cubicBezTo>
                    <a:pt x="35350" y="293561"/>
                    <a:pt x="45621" y="329820"/>
                    <a:pt x="65125" y="361463"/>
                  </a:cubicBezTo>
                  <a:cubicBezTo>
                    <a:pt x="89576" y="401134"/>
                    <a:pt x="127026" y="431098"/>
                    <a:pt x="171094" y="446252"/>
                  </a:cubicBezTo>
                  <a:cubicBezTo>
                    <a:pt x="215162" y="461406"/>
                    <a:pt x="263121" y="460811"/>
                    <a:pt x="306799" y="444569"/>
                  </a:cubicBezTo>
                  <a:cubicBezTo>
                    <a:pt x="350477" y="428327"/>
                    <a:pt x="387173" y="397442"/>
                    <a:pt x="410633" y="357178"/>
                  </a:cubicBezTo>
                  <a:cubicBezTo>
                    <a:pt x="434092" y="316913"/>
                    <a:pt x="442865" y="269759"/>
                    <a:pt x="435456" y="223752"/>
                  </a:cubicBezTo>
                  <a:cubicBezTo>
                    <a:pt x="428047" y="177744"/>
                    <a:pt x="404915" y="135729"/>
                    <a:pt x="370001" y="104864"/>
                  </a:cubicBezTo>
                  <a:cubicBezTo>
                    <a:pt x="335086" y="74000"/>
                    <a:pt x="290551" y="56197"/>
                    <a:pt x="243982" y="54488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7941D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FC5676D-087C-3742-9F7F-CB922F66073F}"/>
                </a:ext>
              </a:extLst>
            </p:cNvPr>
            <p:cNvSpPr/>
            <p:nvPr/>
          </p:nvSpPr>
          <p:spPr>
            <a:xfrm>
              <a:off x="7827003" y="1704955"/>
              <a:ext cx="593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7313"/>
              <a:r>
                <a:rPr lang="fr-FR" b="1" dirty="0">
                  <a:solidFill>
                    <a:srgbClr val="F7941D"/>
                  </a:solidFill>
                  <a:latin typeface="Arial" pitchFamily="34" charset="0"/>
                  <a:ea typeface="SimSun"/>
                  <a:cs typeface="Arial" pitchFamily="34" charset="0"/>
                </a:rPr>
                <a:t>15’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A45CE77-168F-E74C-B465-E472A15241BD}"/>
              </a:ext>
            </a:extLst>
          </p:cNvPr>
          <p:cNvGrpSpPr/>
          <p:nvPr/>
        </p:nvGrpSpPr>
        <p:grpSpPr>
          <a:xfrm>
            <a:off x="7627267" y="5091954"/>
            <a:ext cx="593752" cy="829396"/>
            <a:chOff x="7827003" y="1244891"/>
            <a:chExt cx="593752" cy="829396"/>
          </a:xfrm>
        </p:grpSpPr>
        <p:sp>
          <p:nvSpPr>
            <p:cNvPr id="41" name="Рисунок 70">
              <a:extLst>
                <a:ext uri="{FF2B5EF4-FFF2-40B4-BE49-F238E27FC236}">
                  <a16:creationId xmlns:a16="http://schemas.microsoft.com/office/drawing/2014/main" id="{B3C16B3F-DEC6-4647-BDCF-451EDFB90F01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7904870" y="1244891"/>
              <a:ext cx="438018" cy="457199"/>
            </a:xfrm>
            <a:custGeom>
              <a:avLst/>
              <a:gdLst>
                <a:gd name="connsiteX0" fmla="*/ 169453 w 438018"/>
                <a:gd name="connsiteY0" fmla="*/ 0 h 457199"/>
                <a:gd name="connsiteX1" fmla="*/ 153467 w 438018"/>
                <a:gd name="connsiteY1" fmla="*/ 15986 h 457199"/>
                <a:gd name="connsiteX2" fmla="*/ 169453 w 438018"/>
                <a:gd name="connsiteY2" fmla="*/ 31972 h 457199"/>
                <a:gd name="connsiteX3" fmla="*/ 297341 w 438018"/>
                <a:gd name="connsiteY3" fmla="*/ 31972 h 457199"/>
                <a:gd name="connsiteX4" fmla="*/ 313327 w 438018"/>
                <a:gd name="connsiteY4" fmla="*/ 15986 h 457199"/>
                <a:gd name="connsiteX5" fmla="*/ 297341 w 438018"/>
                <a:gd name="connsiteY5" fmla="*/ 0 h 457199"/>
                <a:gd name="connsiteX6" fmla="*/ 169453 w 438018"/>
                <a:gd name="connsiteY6" fmla="*/ 0 h 457199"/>
                <a:gd name="connsiteX7" fmla="*/ 381873 w 438018"/>
                <a:gd name="connsiteY7" fmla="*/ 327584 h 457199"/>
                <a:gd name="connsiteX8" fmla="*/ 389960 w 438018"/>
                <a:gd name="connsiteY8" fmla="*/ 328139 h 457199"/>
                <a:gd name="connsiteX9" fmla="*/ 404017 w 438018"/>
                <a:gd name="connsiteY9" fmla="*/ 228815 h 457199"/>
                <a:gd name="connsiteX10" fmla="*/ 348910 w 438018"/>
                <a:gd name="connsiteY10" fmla="*/ 128723 h 457199"/>
                <a:gd name="connsiteX11" fmla="*/ 268641 w 438018"/>
                <a:gd name="connsiteY11" fmla="*/ 89252 h 457199"/>
                <a:gd name="connsiteX12" fmla="*/ 263877 w 438018"/>
                <a:gd name="connsiteY12" fmla="*/ 96257 h 457199"/>
                <a:gd name="connsiteX13" fmla="*/ 263877 w 438018"/>
                <a:gd name="connsiteY13" fmla="*/ 236555 h 457199"/>
                <a:gd name="connsiteX14" fmla="*/ 266968 w 438018"/>
                <a:gd name="connsiteY14" fmla="*/ 242684 h 457199"/>
                <a:gd name="connsiteX15" fmla="*/ 381873 w 438018"/>
                <a:gd name="connsiteY15" fmla="*/ 327584 h 457199"/>
                <a:gd name="connsiteX16" fmla="*/ 243982 w 438018"/>
                <a:gd name="connsiteY16" fmla="*/ 54488 h 457199"/>
                <a:gd name="connsiteX17" fmla="*/ 236012 w 438018"/>
                <a:gd name="connsiteY17" fmla="*/ 54353 h 457199"/>
                <a:gd name="connsiteX18" fmla="*/ 235941 w 438018"/>
                <a:gd name="connsiteY18" fmla="*/ 54352 h 457199"/>
                <a:gd name="connsiteX19" fmla="*/ 233397 w 438018"/>
                <a:gd name="connsiteY19" fmla="*/ 54352 h 457199"/>
                <a:gd name="connsiteX20" fmla="*/ 233397 w 438018"/>
                <a:gd name="connsiteY20" fmla="*/ 54377 h 457199"/>
                <a:gd name="connsiteX21" fmla="*/ 127075 w 438018"/>
                <a:gd name="connsiteY21" fmla="*/ 86729 h 457199"/>
                <a:gd name="connsiteX22" fmla="*/ 123839 w 438018"/>
                <a:gd name="connsiteY22" fmla="*/ 107619 h 457199"/>
                <a:gd name="connsiteX23" fmla="*/ 124665 w 438018"/>
                <a:gd name="connsiteY23" fmla="*/ 108705 h 457199"/>
                <a:gd name="connsiteX24" fmla="*/ 146421 w 438018"/>
                <a:gd name="connsiteY24" fmla="*/ 112159 h 457199"/>
                <a:gd name="connsiteX25" fmla="*/ 233397 w 438018"/>
                <a:gd name="connsiteY25" fmla="*/ 86226 h 457199"/>
                <a:gd name="connsiteX26" fmla="*/ 233397 w 438018"/>
                <a:gd name="connsiteY26" fmla="*/ 248088 h 457199"/>
                <a:gd name="connsiteX27" fmla="*/ 239580 w 438018"/>
                <a:gd name="connsiteY27" fmla="*/ 260345 h 457199"/>
                <a:gd name="connsiteX28" fmla="*/ 371845 w 438018"/>
                <a:gd name="connsiteY28" fmla="*/ 358071 h 457199"/>
                <a:gd name="connsiteX29" fmla="*/ 295700 w 438018"/>
                <a:gd name="connsiteY29" fmla="*/ 414722 h 457199"/>
                <a:gd name="connsiteX30" fmla="*/ 181450 w 438018"/>
                <a:gd name="connsiteY30" fmla="*/ 416138 h 457199"/>
                <a:gd name="connsiteX31" fmla="*/ 92234 w 438018"/>
                <a:gd name="connsiteY31" fmla="*/ 344754 h 457199"/>
                <a:gd name="connsiteX32" fmla="*/ 67057 w 438018"/>
                <a:gd name="connsiteY32" fmla="*/ 251998 h 457199"/>
                <a:gd name="connsiteX33" fmla="*/ 80750 w 438018"/>
                <a:gd name="connsiteY33" fmla="*/ 267172 h 457199"/>
                <a:gd name="connsiteX34" fmla="*/ 103327 w 438018"/>
                <a:gd name="connsiteY34" fmla="*/ 268331 h 457199"/>
                <a:gd name="connsiteX35" fmla="*/ 104487 w 438018"/>
                <a:gd name="connsiteY35" fmla="*/ 245753 h 457199"/>
                <a:gd name="connsiteX36" fmla="*/ 68138 w 438018"/>
                <a:gd name="connsiteY36" fmla="*/ 205470 h 457199"/>
                <a:gd name="connsiteX37" fmla="*/ 45560 w 438018"/>
                <a:gd name="connsiteY37" fmla="*/ 204311 h 457199"/>
                <a:gd name="connsiteX38" fmla="*/ 5277 w 438018"/>
                <a:gd name="connsiteY38" fmla="*/ 240660 h 457199"/>
                <a:gd name="connsiteX39" fmla="*/ 4118 w 438018"/>
                <a:gd name="connsiteY39" fmla="*/ 263238 h 457199"/>
                <a:gd name="connsiteX40" fmla="*/ 26696 w 438018"/>
                <a:gd name="connsiteY40" fmla="*/ 264397 h 457199"/>
                <a:gd name="connsiteX41" fmla="*/ 35173 w 438018"/>
                <a:gd name="connsiteY41" fmla="*/ 256748 h 457199"/>
                <a:gd name="connsiteX42" fmla="*/ 65125 w 438018"/>
                <a:gd name="connsiteY42" fmla="*/ 361463 h 457199"/>
                <a:gd name="connsiteX43" fmla="*/ 171094 w 438018"/>
                <a:gd name="connsiteY43" fmla="*/ 446252 h 457199"/>
                <a:gd name="connsiteX44" fmla="*/ 306799 w 438018"/>
                <a:gd name="connsiteY44" fmla="*/ 444569 h 457199"/>
                <a:gd name="connsiteX45" fmla="*/ 410633 w 438018"/>
                <a:gd name="connsiteY45" fmla="*/ 357178 h 457199"/>
                <a:gd name="connsiteX46" fmla="*/ 435456 w 438018"/>
                <a:gd name="connsiteY46" fmla="*/ 223752 h 457199"/>
                <a:gd name="connsiteX47" fmla="*/ 370001 w 438018"/>
                <a:gd name="connsiteY47" fmla="*/ 104864 h 457199"/>
                <a:gd name="connsiteX48" fmla="*/ 243982 w 438018"/>
                <a:gd name="connsiteY48" fmla="*/ 54488 h 457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38018" h="457199">
                  <a:moveTo>
                    <a:pt x="169453" y="0"/>
                  </a:moveTo>
                  <a:cubicBezTo>
                    <a:pt x="160624" y="0"/>
                    <a:pt x="153467" y="7157"/>
                    <a:pt x="153467" y="15986"/>
                  </a:cubicBezTo>
                  <a:cubicBezTo>
                    <a:pt x="153467" y="24815"/>
                    <a:pt x="160624" y="31972"/>
                    <a:pt x="169453" y="31972"/>
                  </a:cubicBezTo>
                  <a:lnTo>
                    <a:pt x="297341" y="31972"/>
                  </a:lnTo>
                  <a:cubicBezTo>
                    <a:pt x="306169" y="31972"/>
                    <a:pt x="313327" y="24815"/>
                    <a:pt x="313327" y="15986"/>
                  </a:cubicBezTo>
                  <a:cubicBezTo>
                    <a:pt x="313327" y="7157"/>
                    <a:pt x="306169" y="0"/>
                    <a:pt x="297341" y="0"/>
                  </a:cubicBezTo>
                  <a:lnTo>
                    <a:pt x="169453" y="0"/>
                  </a:lnTo>
                  <a:close/>
                  <a:moveTo>
                    <a:pt x="381873" y="327584"/>
                  </a:moveTo>
                  <a:cubicBezTo>
                    <a:pt x="384354" y="329416"/>
                    <a:pt x="387527" y="329504"/>
                    <a:pt x="389960" y="328139"/>
                  </a:cubicBezTo>
                  <a:cubicBezTo>
                    <a:pt x="404506" y="297310"/>
                    <a:pt x="409472" y="262693"/>
                    <a:pt x="404017" y="228815"/>
                  </a:cubicBezTo>
                  <a:cubicBezTo>
                    <a:pt x="397779" y="190081"/>
                    <a:pt x="378304" y="154708"/>
                    <a:pt x="348910" y="128723"/>
                  </a:cubicBezTo>
                  <a:cubicBezTo>
                    <a:pt x="326051" y="108516"/>
                    <a:pt x="298293" y="94958"/>
                    <a:pt x="268641" y="89252"/>
                  </a:cubicBezTo>
                  <a:cubicBezTo>
                    <a:pt x="265886" y="90299"/>
                    <a:pt x="263877" y="93013"/>
                    <a:pt x="263877" y="96257"/>
                  </a:cubicBezTo>
                  <a:lnTo>
                    <a:pt x="263877" y="236555"/>
                  </a:lnTo>
                  <a:cubicBezTo>
                    <a:pt x="263877" y="238973"/>
                    <a:pt x="265024" y="241247"/>
                    <a:pt x="266968" y="242684"/>
                  </a:cubicBezTo>
                  <a:lnTo>
                    <a:pt x="381873" y="327584"/>
                  </a:lnTo>
                  <a:close/>
                  <a:moveTo>
                    <a:pt x="243982" y="54488"/>
                  </a:moveTo>
                  <a:cubicBezTo>
                    <a:pt x="241322" y="54390"/>
                    <a:pt x="238665" y="54345"/>
                    <a:pt x="236012" y="54353"/>
                  </a:cubicBezTo>
                  <a:lnTo>
                    <a:pt x="235941" y="54352"/>
                  </a:lnTo>
                  <a:cubicBezTo>
                    <a:pt x="235093" y="54347"/>
                    <a:pt x="234244" y="54347"/>
                    <a:pt x="233397" y="54352"/>
                  </a:cubicBezTo>
                  <a:lnTo>
                    <a:pt x="233397" y="54377"/>
                  </a:lnTo>
                  <a:cubicBezTo>
                    <a:pt x="195596" y="54977"/>
                    <a:pt x="158751" y="66206"/>
                    <a:pt x="127075" y="86729"/>
                  </a:cubicBezTo>
                  <a:cubicBezTo>
                    <a:pt x="120010" y="91305"/>
                    <a:pt x="118741" y="100921"/>
                    <a:pt x="123839" y="107619"/>
                  </a:cubicBezTo>
                  <a:lnTo>
                    <a:pt x="124665" y="108705"/>
                  </a:lnTo>
                  <a:cubicBezTo>
                    <a:pt x="129763" y="115403"/>
                    <a:pt x="139292" y="116635"/>
                    <a:pt x="146421" y="112159"/>
                  </a:cubicBezTo>
                  <a:cubicBezTo>
                    <a:pt x="172485" y="95793"/>
                    <a:pt x="202554" y="86808"/>
                    <a:pt x="233397" y="86226"/>
                  </a:cubicBezTo>
                  <a:lnTo>
                    <a:pt x="233397" y="248088"/>
                  </a:lnTo>
                  <a:cubicBezTo>
                    <a:pt x="233397" y="252923"/>
                    <a:pt x="235691" y="257471"/>
                    <a:pt x="239580" y="260345"/>
                  </a:cubicBezTo>
                  <a:lnTo>
                    <a:pt x="371845" y="358071"/>
                  </a:lnTo>
                  <a:cubicBezTo>
                    <a:pt x="352458" y="383705"/>
                    <a:pt x="326086" y="403422"/>
                    <a:pt x="295700" y="414722"/>
                  </a:cubicBezTo>
                  <a:cubicBezTo>
                    <a:pt x="258927" y="428396"/>
                    <a:pt x="218551" y="428896"/>
                    <a:pt x="181450" y="416138"/>
                  </a:cubicBezTo>
                  <a:cubicBezTo>
                    <a:pt x="144349" y="403380"/>
                    <a:pt x="112819" y="378153"/>
                    <a:pt x="92234" y="344754"/>
                  </a:cubicBezTo>
                  <a:cubicBezTo>
                    <a:pt x="75002" y="316797"/>
                    <a:pt x="66331" y="284562"/>
                    <a:pt x="67057" y="251998"/>
                  </a:cubicBezTo>
                  <a:lnTo>
                    <a:pt x="80750" y="267172"/>
                  </a:lnTo>
                  <a:cubicBezTo>
                    <a:pt x="86665" y="273727"/>
                    <a:pt x="96772" y="274246"/>
                    <a:pt x="103327" y="268331"/>
                  </a:cubicBezTo>
                  <a:cubicBezTo>
                    <a:pt x="109882" y="262417"/>
                    <a:pt x="110402" y="252308"/>
                    <a:pt x="104487" y="245753"/>
                  </a:cubicBezTo>
                  <a:lnTo>
                    <a:pt x="68138" y="205470"/>
                  </a:lnTo>
                  <a:cubicBezTo>
                    <a:pt x="62223" y="198916"/>
                    <a:pt x="52115" y="198397"/>
                    <a:pt x="45560" y="204311"/>
                  </a:cubicBezTo>
                  <a:lnTo>
                    <a:pt x="5277" y="240660"/>
                  </a:lnTo>
                  <a:cubicBezTo>
                    <a:pt x="-1278" y="246575"/>
                    <a:pt x="-1797" y="256684"/>
                    <a:pt x="4118" y="263238"/>
                  </a:cubicBezTo>
                  <a:cubicBezTo>
                    <a:pt x="10032" y="269793"/>
                    <a:pt x="20141" y="270312"/>
                    <a:pt x="26696" y="264397"/>
                  </a:cubicBezTo>
                  <a:lnTo>
                    <a:pt x="35173" y="256748"/>
                  </a:lnTo>
                  <a:cubicBezTo>
                    <a:pt x="35350" y="293561"/>
                    <a:pt x="45621" y="329820"/>
                    <a:pt x="65125" y="361463"/>
                  </a:cubicBezTo>
                  <a:cubicBezTo>
                    <a:pt x="89576" y="401134"/>
                    <a:pt x="127026" y="431098"/>
                    <a:pt x="171094" y="446252"/>
                  </a:cubicBezTo>
                  <a:cubicBezTo>
                    <a:pt x="215162" y="461406"/>
                    <a:pt x="263121" y="460811"/>
                    <a:pt x="306799" y="444569"/>
                  </a:cubicBezTo>
                  <a:cubicBezTo>
                    <a:pt x="350477" y="428327"/>
                    <a:pt x="387173" y="397442"/>
                    <a:pt x="410633" y="357178"/>
                  </a:cubicBezTo>
                  <a:cubicBezTo>
                    <a:pt x="434092" y="316913"/>
                    <a:pt x="442865" y="269759"/>
                    <a:pt x="435456" y="223752"/>
                  </a:cubicBezTo>
                  <a:cubicBezTo>
                    <a:pt x="428047" y="177744"/>
                    <a:pt x="404915" y="135729"/>
                    <a:pt x="370001" y="104864"/>
                  </a:cubicBezTo>
                  <a:cubicBezTo>
                    <a:pt x="335086" y="74000"/>
                    <a:pt x="290551" y="56197"/>
                    <a:pt x="243982" y="54488"/>
                  </a:cubicBezTo>
                  <a:close/>
                </a:path>
              </a:pathLst>
            </a:custGeom>
            <a:solidFill>
              <a:srgbClr val="F7941D"/>
            </a:solidFill>
            <a:ln w="9525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>
                <a:solidFill>
                  <a:srgbClr val="F7941D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9AB811-C1BD-874C-B576-49A16D58C3FF}"/>
                </a:ext>
              </a:extLst>
            </p:cNvPr>
            <p:cNvSpPr/>
            <p:nvPr/>
          </p:nvSpPr>
          <p:spPr>
            <a:xfrm>
              <a:off x="7827003" y="1704955"/>
              <a:ext cx="5937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87313"/>
              <a:r>
                <a:rPr lang="fr-FR" b="1" dirty="0">
                  <a:solidFill>
                    <a:srgbClr val="F7941D"/>
                  </a:solidFill>
                  <a:latin typeface="Arial" pitchFamily="34" charset="0"/>
                  <a:ea typeface="SimSun"/>
                  <a:cs typeface="Arial" pitchFamily="34" charset="0"/>
                </a:rPr>
                <a:t>50’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4482208"/>
      </p:ext>
    </p:extLst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A7944D-9198-7C46-8080-CE19D7AA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A3E6831B-41B0-9849-8676-E946C3CD3C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3693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Safety</a:t>
            </a:r>
            <a:r>
              <a:rPr lang="fr-FR" dirty="0"/>
              <a:t> Stand Down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32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91C020F-48BE-48D4-AF2E-185FF19BCA8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313421" y="1789217"/>
            <a:ext cx="8243888" cy="1002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accidents are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driver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of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accidents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been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034EA2"/>
              </a:buClr>
              <a:buSzPct val="90000"/>
              <a:buFont typeface="Lucida Grande" panose="020B0600040502020204" pitchFamily="34" charset="0"/>
              <a:buChar char="●"/>
            </a:pP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accident rates,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fr-FR" sz="1400" dirty="0" err="1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stagnated</a:t>
            </a:r>
            <a:r>
              <a:rPr lang="fr-FR" sz="1400" dirty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017DA47-CCDE-49E3-8A79-7EB259F32B5A}"/>
              </a:ext>
            </a:extLst>
          </p:cNvPr>
          <p:cNvSpPr txBox="1"/>
          <p:nvPr/>
        </p:nvSpPr>
        <p:spPr>
          <a:xfrm>
            <a:off x="2229642" y="4851840"/>
            <a:ext cx="51911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>
                <a:solidFill>
                  <a:srgbClr val="4495D1"/>
                </a:solidFill>
              </a:rPr>
              <a:t>Severe</a:t>
            </a:r>
            <a:r>
              <a:rPr lang="fr-FR" sz="1000" dirty="0">
                <a:solidFill>
                  <a:srgbClr val="4495D1"/>
                </a:solidFill>
              </a:rPr>
              <a:t> </a:t>
            </a:r>
            <a:r>
              <a:rPr lang="fr-FR" sz="1000" dirty="0" err="1">
                <a:solidFill>
                  <a:srgbClr val="4495D1"/>
                </a:solidFill>
              </a:rPr>
              <a:t>Vehicle</a:t>
            </a:r>
            <a:r>
              <a:rPr lang="fr-FR" sz="1000" dirty="0">
                <a:solidFill>
                  <a:srgbClr val="4495D1"/>
                </a:solidFill>
              </a:rPr>
              <a:t> Accident Rate (SVAR)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9EC333-5092-F844-AC5A-EAA0B9D85C9B}"/>
              </a:ext>
            </a:extLst>
          </p:cNvPr>
          <p:cNvGrpSpPr/>
          <p:nvPr/>
        </p:nvGrpSpPr>
        <p:grpSpPr>
          <a:xfrm>
            <a:off x="1919157" y="5455132"/>
            <a:ext cx="5185928" cy="574469"/>
            <a:chOff x="1785258" y="5375773"/>
            <a:chExt cx="5453742" cy="631372"/>
          </a:xfrm>
        </p:grpSpPr>
        <p:sp>
          <p:nvSpPr>
            <p:cNvPr id="5" name="Parallelogram 4">
              <a:extLst>
                <a:ext uri="{FF2B5EF4-FFF2-40B4-BE49-F238E27FC236}">
                  <a16:creationId xmlns:a16="http://schemas.microsoft.com/office/drawing/2014/main" id="{7F6B7800-C355-CF40-BC88-DD1FA2B40E87}"/>
                </a:ext>
              </a:extLst>
            </p:cNvPr>
            <p:cNvSpPr/>
            <p:nvPr/>
          </p:nvSpPr>
          <p:spPr>
            <a:xfrm>
              <a:off x="1785258" y="5375773"/>
              <a:ext cx="5453742" cy="631372"/>
            </a:xfrm>
            <a:prstGeom prst="parallelogram">
              <a:avLst/>
            </a:prstGeom>
            <a:solidFill>
              <a:srgbClr val="F7941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17A46E58-5BE5-4B20-B7A0-B942AA9F00AE}"/>
                </a:ext>
              </a:extLst>
            </p:cNvPr>
            <p:cNvSpPr txBox="1"/>
            <p:nvPr/>
          </p:nvSpPr>
          <p:spPr>
            <a:xfrm>
              <a:off x="1785258" y="5506793"/>
              <a:ext cx="5453742" cy="372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Our objective: </a:t>
              </a:r>
              <a:r>
                <a:rPr lang="fr-FR" sz="1600" b="1" dirty="0" err="1">
                  <a:solidFill>
                    <a:schemeClr val="bg1"/>
                  </a:solidFill>
                </a:rPr>
                <a:t>Zero</a:t>
              </a:r>
              <a:r>
                <a:rPr lang="fr-FR" sz="1600" b="1" dirty="0">
                  <a:solidFill>
                    <a:schemeClr val="bg1"/>
                  </a:solidFill>
                </a:rPr>
                <a:t> </a:t>
              </a:r>
              <a:r>
                <a:rPr lang="fr-FR" sz="1600" b="1" dirty="0" err="1">
                  <a:solidFill>
                    <a:schemeClr val="bg1"/>
                  </a:solidFill>
                </a:rPr>
                <a:t>responsible</a:t>
              </a:r>
              <a:r>
                <a:rPr lang="fr-FR" sz="1600" b="1" dirty="0">
                  <a:solidFill>
                    <a:schemeClr val="bg1"/>
                  </a:solidFill>
                </a:rPr>
                <a:t> accidents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80B9146-EF34-EA47-8826-468BC3743345}"/>
              </a:ext>
            </a:extLst>
          </p:cNvPr>
          <p:cNvGrpSpPr/>
          <p:nvPr/>
        </p:nvGrpSpPr>
        <p:grpSpPr>
          <a:xfrm>
            <a:off x="2169534" y="2869549"/>
            <a:ext cx="4685189" cy="2008222"/>
            <a:chOff x="1589764" y="2782620"/>
            <a:chExt cx="5095875" cy="2184255"/>
          </a:xfrm>
        </p:grpSpPr>
        <p:graphicFrame>
          <p:nvGraphicFramePr>
            <p:cNvPr id="23" name="Graphique 22">
              <a:extLst>
                <a:ext uri="{FF2B5EF4-FFF2-40B4-BE49-F238E27FC236}">
                  <a16:creationId xmlns:a16="http://schemas.microsoft.com/office/drawing/2014/main" id="{B415D1FF-AED3-4A02-AF31-56FE893708C9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89764" y="2782620"/>
            <a:ext cx="5095875" cy="218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39F7426F-8FF7-4EDF-9966-D4F8DDCEDCAB}"/>
                </a:ext>
              </a:extLst>
            </p:cNvPr>
            <p:cNvCxnSpPr>
              <a:cxnSpLocks/>
            </p:cNvCxnSpPr>
            <p:nvPr/>
          </p:nvCxnSpPr>
          <p:spPr>
            <a:xfrm>
              <a:off x="2066925" y="2960028"/>
              <a:ext cx="2411296" cy="119423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B2259C51-E7CE-4CB2-B6A9-BE899908AE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6866" y="4086532"/>
              <a:ext cx="989129" cy="77566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C313068F-C8DA-49B0-A423-B9EF2C1F92DC}"/>
                </a:ext>
              </a:extLst>
            </p:cNvPr>
            <p:cNvCxnSpPr>
              <a:cxnSpLocks/>
            </p:cNvCxnSpPr>
            <p:nvPr/>
          </p:nvCxnSpPr>
          <p:spPr>
            <a:xfrm>
              <a:off x="5564640" y="4125315"/>
              <a:ext cx="836160" cy="303810"/>
            </a:xfrm>
            <a:prstGeom prst="straightConnector1">
              <a:avLst/>
            </a:prstGeom>
            <a:ln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CE9EF173-C271-0D4F-99A0-69620F59C76A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575CD-7A02-9943-A633-CF3C3E3AECA1}"/>
              </a:ext>
            </a:extLst>
          </p:cNvPr>
          <p:cNvSpPr/>
          <p:nvPr/>
        </p:nvSpPr>
        <p:spPr>
          <a:xfrm>
            <a:off x="313421" y="1163586"/>
            <a:ext cx="8378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2020, 52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potentially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serious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accidents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involving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heavy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goods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rollovers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(i.e.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fr-FR" sz="1600" b="1" dirty="0" err="1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</a:t>
            </a:r>
            <a:r>
              <a:rPr lang="fr-FR" sz="1600" b="1" dirty="0">
                <a:solidFill>
                  <a:srgbClr val="034E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44925078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>
            <a:extLst>
              <a:ext uri="{FF2B5EF4-FFF2-40B4-BE49-F238E27FC236}">
                <a16:creationId xmlns:a16="http://schemas.microsoft.com/office/drawing/2014/main" id="{42340636-073A-B64B-94E3-7B3F4B6BF7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68171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Safety</a:t>
            </a:r>
            <a:r>
              <a:rPr lang="fr-FR" dirty="0"/>
              <a:t> Stand Down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7296BF8-EA55-FC43-A1DF-8A7080E30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647" y="3968052"/>
            <a:ext cx="8277700" cy="32064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Message from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Alexis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Vovk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Senior Vice President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Marketing &amp; Services Branch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03858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30302E0-45B3-614E-8592-D1F960A8C8F5}"/>
              </a:ext>
            </a:extLst>
          </p:cNvPr>
          <p:cNvSpPr/>
          <p:nvPr/>
        </p:nvSpPr>
        <p:spPr>
          <a:xfrm>
            <a:off x="357142" y="1261872"/>
            <a:ext cx="8293082" cy="4695872"/>
          </a:xfrm>
          <a:prstGeom prst="rect">
            <a:avLst/>
          </a:prstGeom>
          <a:solidFill>
            <a:srgbClr val="4495D1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5E2D5-6E79-2B41-B86E-5FB6A294B961}"/>
              </a:ext>
            </a:extLst>
          </p:cNvPr>
          <p:cNvSpPr/>
          <p:nvPr/>
        </p:nvSpPr>
        <p:spPr>
          <a:xfrm>
            <a:off x="411653" y="1308042"/>
            <a:ext cx="8184057" cy="4603532"/>
          </a:xfrm>
          <a:prstGeom prst="rect">
            <a:avLst/>
          </a:prstGeom>
          <a:solidFill>
            <a:schemeClr val="bg1"/>
          </a:solidFill>
          <a:ln w="38100">
            <a:solidFill>
              <a:srgbClr val="4495D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E448C38-5AAE-5B4B-B0AF-FD590769C281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Points to be discussed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33DCF509-C427-7C48-A7DB-A3A0905507DC}"/>
              </a:ext>
            </a:extLst>
          </p:cNvPr>
          <p:cNvSpPr txBox="1">
            <a:spLocks/>
          </p:cNvSpPr>
          <p:nvPr/>
        </p:nvSpPr>
        <p:spPr>
          <a:xfrm>
            <a:off x="411653" y="3302031"/>
            <a:ext cx="8184057" cy="615553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pPr algn="ctr"/>
            <a:r>
              <a:rPr lang="en-GB" sz="4000" dirty="0" err="1">
                <a:solidFill>
                  <a:srgbClr val="4495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endParaRPr lang="fr-FR" sz="4000" dirty="0">
              <a:solidFill>
                <a:srgbClr val="4495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59563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>
            <a:extLst>
              <a:ext uri="{FF2B5EF4-FFF2-40B4-BE49-F238E27FC236}">
                <a16:creationId xmlns:a16="http://schemas.microsoft.com/office/drawing/2014/main" id="{D2A6D890-3D81-9F40-A0C9-BA712B4E2D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7647" y="4626726"/>
            <a:ext cx="8306061" cy="3093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 err="1"/>
              <a:t>Safety</a:t>
            </a:r>
            <a:r>
              <a:rPr lang="fr-FR" dirty="0"/>
              <a:t> Stand Down</a:t>
            </a:r>
            <a:endParaRPr lang="en-GB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DAFBB7E-FF51-D143-ABE3-D5FC1AC943EE}"/>
              </a:ext>
            </a:extLst>
          </p:cNvPr>
          <p:cNvSpPr txBox="1">
            <a:spLocks/>
          </p:cNvSpPr>
          <p:nvPr/>
        </p:nvSpPr>
        <p:spPr>
          <a:xfrm>
            <a:off x="257647" y="3933126"/>
            <a:ext cx="8277700" cy="320649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300" b="1" i="0" kern="1200" cap="none">
                <a:solidFill>
                  <a:schemeClr val="bg1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lnSpc>
                <a:spcPts val="356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Causes and consequences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our accidents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38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AC9900F0-8FD5-49CF-BF4E-7EAFDD41E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6891693"/>
              </p:ext>
            </p:extLst>
          </p:nvPr>
        </p:nvGraphicFramePr>
        <p:xfrm>
          <a:off x="-544544" y="1435641"/>
          <a:ext cx="7408526" cy="6213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E38C1AA-304E-496B-B8BF-D3B119FCF124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572000" y="1904573"/>
            <a:ext cx="3771900" cy="2637598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34EA2"/>
              </a:buClr>
              <a:buSzPct val="90000"/>
            </a:pPr>
            <a:r>
              <a:rPr lang="fr-FR" sz="1600" dirty="0">
                <a:solidFill>
                  <a:srgbClr val="414141"/>
                </a:solidFill>
              </a:rPr>
              <a:t>Most of </a:t>
            </a:r>
            <a:r>
              <a:rPr lang="fr-FR" sz="1600" dirty="0" err="1">
                <a:solidFill>
                  <a:srgbClr val="414141"/>
                </a:solidFill>
              </a:rPr>
              <a:t>our</a:t>
            </a:r>
            <a:r>
              <a:rPr lang="fr-FR" sz="1600" dirty="0">
                <a:solidFill>
                  <a:srgbClr val="414141"/>
                </a:solidFill>
              </a:rPr>
              <a:t> accidents (2/3) are </a:t>
            </a:r>
            <a:r>
              <a:rPr lang="fr-FR" sz="1600" dirty="0" err="1">
                <a:solidFill>
                  <a:srgbClr val="414141"/>
                </a:solidFill>
              </a:rPr>
              <a:t>related</a:t>
            </a:r>
            <a:r>
              <a:rPr lang="fr-FR" sz="1600" dirty="0">
                <a:solidFill>
                  <a:srgbClr val="414141"/>
                </a:solidFill>
              </a:rPr>
              <a:t> to driver </a:t>
            </a:r>
            <a:r>
              <a:rPr lang="fr-FR" sz="1600" dirty="0" err="1">
                <a:solidFill>
                  <a:srgbClr val="414141"/>
                </a:solidFill>
              </a:rPr>
              <a:t>behaviour</a:t>
            </a:r>
            <a:r>
              <a:rPr lang="fr-FR" sz="1600" dirty="0">
                <a:solidFill>
                  <a:srgbClr val="414141"/>
                </a:solidFill>
              </a:rPr>
              <a:t>.</a:t>
            </a:r>
          </a:p>
          <a:p>
            <a:pPr>
              <a:buClr>
                <a:srgbClr val="034EA2"/>
              </a:buClr>
              <a:buSzPct val="90000"/>
            </a:pPr>
            <a:r>
              <a:rPr lang="fr-FR" sz="1600" dirty="0" err="1">
                <a:solidFill>
                  <a:srgbClr val="414141"/>
                </a:solidFill>
              </a:rPr>
              <a:t>External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factors</a:t>
            </a:r>
            <a:r>
              <a:rPr lang="fr-FR" sz="1600" dirty="0">
                <a:solidFill>
                  <a:srgbClr val="414141"/>
                </a:solidFill>
              </a:rPr>
              <a:t> (</a:t>
            </a:r>
            <a:r>
              <a:rPr lang="fr-FR" sz="1600" dirty="0" err="1">
                <a:solidFill>
                  <a:srgbClr val="414141"/>
                </a:solidFill>
              </a:rPr>
              <a:t>third</a:t>
            </a:r>
            <a:r>
              <a:rPr lang="fr-FR" sz="1600" dirty="0">
                <a:solidFill>
                  <a:srgbClr val="414141"/>
                </a:solidFill>
              </a:rPr>
              <a:t> parties, </a:t>
            </a:r>
            <a:r>
              <a:rPr lang="fr-FR" sz="1600" dirty="0" err="1">
                <a:solidFill>
                  <a:srgbClr val="414141"/>
                </a:solidFill>
              </a:rPr>
              <a:t>weather</a:t>
            </a:r>
            <a:r>
              <a:rPr lang="fr-FR" sz="1600" dirty="0">
                <a:solidFill>
                  <a:srgbClr val="414141"/>
                </a:solidFill>
              </a:rPr>
              <a:t> conditions, infrastructure) cause </a:t>
            </a:r>
            <a:r>
              <a:rPr lang="fr-FR" sz="1600" dirty="0" err="1">
                <a:solidFill>
                  <a:srgbClr val="414141"/>
                </a:solidFill>
              </a:rPr>
              <a:t>around</a:t>
            </a:r>
            <a:r>
              <a:rPr lang="fr-FR" sz="1600" dirty="0">
                <a:solidFill>
                  <a:srgbClr val="414141"/>
                </a:solidFill>
              </a:rPr>
              <a:t> 1/4 of </a:t>
            </a:r>
            <a:r>
              <a:rPr lang="fr-FR" sz="1600" dirty="0" err="1">
                <a:solidFill>
                  <a:srgbClr val="414141"/>
                </a:solidFill>
              </a:rPr>
              <a:t>our</a:t>
            </a:r>
            <a:r>
              <a:rPr lang="fr-FR" sz="1600" dirty="0">
                <a:solidFill>
                  <a:srgbClr val="414141"/>
                </a:solidFill>
              </a:rPr>
              <a:t> accidents.</a:t>
            </a:r>
          </a:p>
          <a:p>
            <a:pPr>
              <a:buClr>
                <a:srgbClr val="034EA2"/>
              </a:buClr>
              <a:buSzPct val="90000"/>
            </a:pPr>
            <a:r>
              <a:rPr lang="fr-FR" sz="1600" dirty="0">
                <a:solidFill>
                  <a:srgbClr val="414141"/>
                </a:solidFill>
              </a:rPr>
              <a:t>Few </a:t>
            </a:r>
            <a:r>
              <a:rPr lang="fr-FR" sz="1600" dirty="0" err="1">
                <a:solidFill>
                  <a:srgbClr val="414141"/>
                </a:solidFill>
              </a:rPr>
              <a:t>events</a:t>
            </a:r>
            <a:r>
              <a:rPr lang="fr-FR" sz="1600" dirty="0">
                <a:solidFill>
                  <a:srgbClr val="414141"/>
                </a:solidFill>
              </a:rPr>
              <a:t> are </a:t>
            </a:r>
            <a:r>
              <a:rPr lang="fr-FR" sz="1600" dirty="0" err="1">
                <a:solidFill>
                  <a:srgbClr val="414141"/>
                </a:solidFill>
              </a:rPr>
              <a:t>caused</a:t>
            </a:r>
            <a:r>
              <a:rPr lang="fr-FR" sz="1600" dirty="0">
                <a:solidFill>
                  <a:srgbClr val="414141"/>
                </a:solidFill>
              </a:rPr>
              <a:t> by </a:t>
            </a:r>
            <a:r>
              <a:rPr lang="fr-FR" sz="1600" dirty="0" err="1">
                <a:solidFill>
                  <a:srgbClr val="414141"/>
                </a:solidFill>
              </a:rPr>
              <a:t>mechanical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problems</a:t>
            </a:r>
            <a:r>
              <a:rPr lang="fr-FR" sz="1600" dirty="0">
                <a:solidFill>
                  <a:srgbClr val="414141"/>
                </a:solidFill>
              </a:rPr>
              <a:t>, </a:t>
            </a:r>
            <a:r>
              <a:rPr lang="fr-FR" sz="1600" dirty="0" err="1">
                <a:solidFill>
                  <a:srgbClr val="414141"/>
                </a:solidFill>
              </a:rPr>
              <a:t>after</a:t>
            </a:r>
            <a:r>
              <a:rPr lang="fr-FR" sz="1600" dirty="0">
                <a:solidFill>
                  <a:srgbClr val="414141"/>
                </a:solidFill>
              </a:rPr>
              <a:t> the </a:t>
            </a:r>
            <a:r>
              <a:rPr lang="fr-FR" sz="1600" dirty="0" err="1">
                <a:solidFill>
                  <a:srgbClr val="414141"/>
                </a:solidFill>
              </a:rPr>
              <a:t>significant</a:t>
            </a:r>
            <a:r>
              <a:rPr lang="fr-FR" sz="1600" dirty="0">
                <a:solidFill>
                  <a:srgbClr val="414141"/>
                </a:solidFill>
              </a:rPr>
              <a:t> efforts made to </a:t>
            </a:r>
            <a:r>
              <a:rPr lang="fr-FR" sz="1600" dirty="0" err="1">
                <a:solidFill>
                  <a:srgbClr val="414141"/>
                </a:solidFill>
              </a:rPr>
              <a:t>renew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our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fleet</a:t>
            </a:r>
            <a:r>
              <a:rPr lang="fr-FR" sz="1600" dirty="0">
                <a:solidFill>
                  <a:srgbClr val="414141"/>
                </a:solidFill>
              </a:rPr>
              <a:t> and run </a:t>
            </a:r>
            <a:r>
              <a:rPr lang="fr-FR" sz="1600" dirty="0" err="1">
                <a:solidFill>
                  <a:srgbClr val="414141"/>
                </a:solidFill>
              </a:rPr>
              <a:t>comprehensive</a:t>
            </a:r>
            <a:r>
              <a:rPr lang="fr-FR" sz="1600" dirty="0">
                <a:solidFill>
                  <a:srgbClr val="414141"/>
                </a:solidFill>
              </a:rPr>
              <a:t> </a:t>
            </a:r>
            <a:r>
              <a:rPr lang="fr-FR" sz="1600" dirty="0" err="1">
                <a:solidFill>
                  <a:srgbClr val="414141"/>
                </a:solidFill>
              </a:rPr>
              <a:t>roadworthiness</a:t>
            </a:r>
            <a:r>
              <a:rPr lang="fr-FR" sz="1600" dirty="0">
                <a:solidFill>
                  <a:srgbClr val="414141"/>
                </a:solidFill>
              </a:rPr>
              <a:t> tests.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DF98972-3DCF-4E88-8E31-32C1CE49FF7B}"/>
              </a:ext>
            </a:extLst>
          </p:cNvPr>
          <p:cNvSpPr txBox="1"/>
          <p:nvPr/>
        </p:nvSpPr>
        <p:spPr>
          <a:xfrm>
            <a:off x="428538" y="6033602"/>
            <a:ext cx="50627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414141"/>
                </a:solidFill>
              </a:rPr>
              <a:t>*</a:t>
            </a:r>
            <a:r>
              <a:rPr lang="fr-FR" sz="1000" dirty="0" err="1">
                <a:solidFill>
                  <a:srgbClr val="414141"/>
                </a:solidFill>
              </a:rPr>
              <a:t>Inhouse</a:t>
            </a:r>
            <a:r>
              <a:rPr lang="fr-FR" sz="1000" dirty="0">
                <a:solidFill>
                  <a:srgbClr val="414141"/>
                </a:solidFill>
              </a:rPr>
              <a:t> SVAR data </a:t>
            </a:r>
            <a:r>
              <a:rPr lang="fr-FR" sz="1000" dirty="0" err="1">
                <a:solidFill>
                  <a:srgbClr val="414141"/>
                </a:solidFill>
              </a:rPr>
              <a:t>from</a:t>
            </a:r>
            <a:r>
              <a:rPr lang="fr-FR" sz="1000" dirty="0">
                <a:solidFill>
                  <a:srgbClr val="414141"/>
                </a:solidFill>
              </a:rPr>
              <a:t> 2019 &amp; 2020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25E92FDD-6FCD-1442-97B2-2ED0502590A6}"/>
              </a:ext>
            </a:extLst>
          </p:cNvPr>
          <p:cNvSpPr txBox="1">
            <a:spLocks/>
          </p:cNvSpPr>
          <p:nvPr/>
        </p:nvSpPr>
        <p:spPr>
          <a:xfrm>
            <a:off x="1165147" y="390144"/>
            <a:ext cx="5484880" cy="2769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200" b="1" i="0" kern="1200" cap="all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accidents*</a:t>
            </a:r>
            <a:endParaRPr lang="fr-F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70940"/>
      </p:ext>
    </p:extLst>
  </p:cSld>
  <p:clrMapOvr>
    <a:masterClrMapping/>
  </p:clrMapOvr>
  <p:transition spd="med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Freeform 75">
            <a:extLst>
              <a:ext uri="{FF2B5EF4-FFF2-40B4-BE49-F238E27FC236}">
                <a16:creationId xmlns:a16="http://schemas.microsoft.com/office/drawing/2014/main" id="{2C69D28D-3377-7347-A15D-F7814C8EB2E0}"/>
              </a:ext>
            </a:extLst>
          </p:cNvPr>
          <p:cNvSpPr/>
          <p:nvPr/>
        </p:nvSpPr>
        <p:spPr>
          <a:xfrm rot="5400000">
            <a:off x="2066357" y="1554647"/>
            <a:ext cx="5653087" cy="2910670"/>
          </a:xfrm>
          <a:custGeom>
            <a:avLst/>
            <a:gdLst>
              <a:gd name="connsiteX0" fmla="*/ 0 w 5653087"/>
              <a:gd name="connsiteY0" fmla="*/ 2910670 h 2910670"/>
              <a:gd name="connsiteX1" fmla="*/ 0 w 5653087"/>
              <a:gd name="connsiteY1" fmla="*/ 218846 h 2910670"/>
              <a:gd name="connsiteX2" fmla="*/ 2483321 w 5653087"/>
              <a:gd name="connsiteY2" fmla="*/ 218846 h 2910670"/>
              <a:gd name="connsiteX3" fmla="*/ 2826545 w 5653087"/>
              <a:gd name="connsiteY3" fmla="*/ 0 h 2910670"/>
              <a:gd name="connsiteX4" fmla="*/ 3169770 w 5653087"/>
              <a:gd name="connsiteY4" fmla="*/ 218846 h 2910670"/>
              <a:gd name="connsiteX5" fmla="*/ 5653087 w 5653087"/>
              <a:gd name="connsiteY5" fmla="*/ 218846 h 2910670"/>
              <a:gd name="connsiteX6" fmla="*/ 5653087 w 5653087"/>
              <a:gd name="connsiteY6" fmla="*/ 2910670 h 291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3087" h="2910670">
                <a:moveTo>
                  <a:pt x="0" y="2910670"/>
                </a:moveTo>
                <a:lnTo>
                  <a:pt x="0" y="218846"/>
                </a:lnTo>
                <a:lnTo>
                  <a:pt x="2483321" y="218846"/>
                </a:lnTo>
                <a:lnTo>
                  <a:pt x="2826545" y="0"/>
                </a:lnTo>
                <a:lnTo>
                  <a:pt x="3169770" y="218846"/>
                </a:lnTo>
                <a:lnTo>
                  <a:pt x="5653087" y="218846"/>
                </a:lnTo>
                <a:lnTo>
                  <a:pt x="5653087" y="291067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24957FE7-71BD-0047-9997-B56945FFAED3}"/>
              </a:ext>
            </a:extLst>
          </p:cNvPr>
          <p:cNvSpPr/>
          <p:nvPr/>
        </p:nvSpPr>
        <p:spPr>
          <a:xfrm rot="5400000">
            <a:off x="-1058956" y="1467482"/>
            <a:ext cx="5653087" cy="3085000"/>
          </a:xfrm>
          <a:custGeom>
            <a:avLst/>
            <a:gdLst>
              <a:gd name="connsiteX0" fmla="*/ 0 w 5653087"/>
              <a:gd name="connsiteY0" fmla="*/ 3085000 h 3085000"/>
              <a:gd name="connsiteX1" fmla="*/ 0 w 5653087"/>
              <a:gd name="connsiteY1" fmla="*/ 219284 h 3085000"/>
              <a:gd name="connsiteX2" fmla="*/ 2482634 w 5653087"/>
              <a:gd name="connsiteY2" fmla="*/ 219284 h 3085000"/>
              <a:gd name="connsiteX3" fmla="*/ 2826545 w 5653087"/>
              <a:gd name="connsiteY3" fmla="*/ 0 h 3085000"/>
              <a:gd name="connsiteX4" fmla="*/ 3170456 w 5653087"/>
              <a:gd name="connsiteY4" fmla="*/ 219284 h 3085000"/>
              <a:gd name="connsiteX5" fmla="*/ 5653087 w 5653087"/>
              <a:gd name="connsiteY5" fmla="*/ 219284 h 3085000"/>
              <a:gd name="connsiteX6" fmla="*/ 5653087 w 5653087"/>
              <a:gd name="connsiteY6" fmla="*/ 3085000 h 308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53087" h="3085000">
                <a:moveTo>
                  <a:pt x="0" y="3085000"/>
                </a:moveTo>
                <a:lnTo>
                  <a:pt x="0" y="219284"/>
                </a:lnTo>
                <a:lnTo>
                  <a:pt x="2482634" y="219284"/>
                </a:lnTo>
                <a:lnTo>
                  <a:pt x="2826545" y="0"/>
                </a:lnTo>
                <a:lnTo>
                  <a:pt x="3170456" y="219284"/>
                </a:lnTo>
                <a:lnTo>
                  <a:pt x="5653087" y="219284"/>
                </a:lnTo>
                <a:lnTo>
                  <a:pt x="5653087" y="3085000"/>
                </a:lnTo>
                <a:close/>
              </a:path>
            </a:pathLst>
          </a:custGeom>
          <a:solidFill>
            <a:srgbClr val="F794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AA23BAE-62A1-DF46-AFCF-CE0D73E24C35}"/>
              </a:ext>
            </a:extLst>
          </p:cNvPr>
          <p:cNvSpPr/>
          <p:nvPr/>
        </p:nvSpPr>
        <p:spPr>
          <a:xfrm>
            <a:off x="6475713" y="183439"/>
            <a:ext cx="2289428" cy="5653087"/>
          </a:xfrm>
          <a:prstGeom prst="rect">
            <a:avLst/>
          </a:prstGeom>
          <a:solidFill>
            <a:srgbClr val="F7941D"/>
          </a:solidFill>
          <a:ln w="254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ZoneTexte 22">
            <a:extLst>
              <a:ext uri="{FF2B5EF4-FFF2-40B4-BE49-F238E27FC236}">
                <a16:creationId xmlns:a16="http://schemas.microsoft.com/office/drawing/2014/main" id="{EDA442F5-AD99-F448-8B0E-078705145B8D}"/>
              </a:ext>
            </a:extLst>
          </p:cNvPr>
          <p:cNvSpPr txBox="1"/>
          <p:nvPr/>
        </p:nvSpPr>
        <p:spPr>
          <a:xfrm>
            <a:off x="4263943" y="297762"/>
            <a:ext cx="98456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</a:rPr>
              <a:t>Accidents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63087F-304A-124B-AD8B-D86B14B4A8BC}"/>
              </a:ext>
            </a:extLst>
          </p:cNvPr>
          <p:cNvGrpSpPr/>
          <p:nvPr/>
        </p:nvGrpSpPr>
        <p:grpSpPr>
          <a:xfrm>
            <a:off x="3668331" y="728604"/>
            <a:ext cx="2230290" cy="1537299"/>
            <a:chOff x="3483657" y="661921"/>
            <a:chExt cx="2347426" cy="1618039"/>
          </a:xfrm>
        </p:grpSpPr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74C0FC6C-755E-9E48-873C-251C390F2E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490" r="64"/>
            <a:stretch/>
          </p:blipFill>
          <p:spPr>
            <a:xfrm>
              <a:off x="3483657" y="661921"/>
              <a:ext cx="2347426" cy="1610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16" name="ZoneTexte 23">
              <a:extLst>
                <a:ext uri="{FF2B5EF4-FFF2-40B4-BE49-F238E27FC236}">
                  <a16:creationId xmlns:a16="http://schemas.microsoft.com/office/drawing/2014/main" id="{3E42E1AC-E2BB-E444-ADE1-5FC4203721DB}"/>
                </a:ext>
              </a:extLst>
            </p:cNvPr>
            <p:cNvSpPr txBox="1"/>
            <p:nvPr/>
          </p:nvSpPr>
          <p:spPr>
            <a:xfrm>
              <a:off x="3483657" y="2020807"/>
              <a:ext cx="2342941" cy="25915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Collision </a:t>
              </a:r>
              <a:r>
                <a:rPr lang="fr-FR" sz="1000" dirty="0" err="1">
                  <a:solidFill>
                    <a:schemeClr val="bg1"/>
                  </a:solidFill>
                </a:rPr>
                <a:t>with</a:t>
              </a:r>
              <a:r>
                <a:rPr lang="fr-FR" sz="1000" dirty="0">
                  <a:solidFill>
                    <a:schemeClr val="bg1"/>
                  </a:solidFill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</a:rPr>
                <a:t>vulnerable</a:t>
              </a:r>
              <a:r>
                <a:rPr lang="fr-FR" sz="1000" dirty="0">
                  <a:solidFill>
                    <a:schemeClr val="bg1"/>
                  </a:solidFill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</a:rPr>
                <a:t>users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6E59EDF-7248-0E4A-AC33-7BF355975CC5}"/>
              </a:ext>
            </a:extLst>
          </p:cNvPr>
          <p:cNvGrpSpPr/>
          <p:nvPr/>
        </p:nvGrpSpPr>
        <p:grpSpPr>
          <a:xfrm>
            <a:off x="3670462" y="2422697"/>
            <a:ext cx="2226028" cy="1540968"/>
            <a:chOff x="3483657" y="2326670"/>
            <a:chExt cx="2342940" cy="1621901"/>
          </a:xfrm>
        </p:grpSpPr>
        <p:pic>
          <p:nvPicPr>
            <p:cNvPr id="8" name="Picture 1">
              <a:extLst>
                <a:ext uri="{FF2B5EF4-FFF2-40B4-BE49-F238E27FC236}">
                  <a16:creationId xmlns:a16="http://schemas.microsoft.com/office/drawing/2014/main" id="{A58256CA-2CF7-4444-AF39-34AD68180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305"/>
            <a:stretch/>
          </p:blipFill>
          <p:spPr>
            <a:xfrm>
              <a:off x="3483657" y="2326670"/>
              <a:ext cx="2342940" cy="1608969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ZoneTexte 53">
              <a:extLst>
                <a:ext uri="{FF2B5EF4-FFF2-40B4-BE49-F238E27FC236}">
                  <a16:creationId xmlns:a16="http://schemas.microsoft.com/office/drawing/2014/main" id="{92B09F21-BDAF-4D4E-835C-D8FA86A345E0}"/>
                </a:ext>
              </a:extLst>
            </p:cNvPr>
            <p:cNvSpPr txBox="1"/>
            <p:nvPr/>
          </p:nvSpPr>
          <p:spPr>
            <a:xfrm>
              <a:off x="3483657" y="3689418"/>
              <a:ext cx="2342940" cy="25915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Collision </a:t>
              </a:r>
              <a:r>
                <a:rPr lang="fr-FR" sz="1000" dirty="0" err="1">
                  <a:solidFill>
                    <a:schemeClr val="bg1"/>
                  </a:solidFill>
                </a:rPr>
                <a:t>between</a:t>
              </a:r>
              <a:r>
                <a:rPr lang="fr-FR" sz="1000" dirty="0">
                  <a:solidFill>
                    <a:schemeClr val="bg1"/>
                  </a:solidFill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</a:rPr>
                <a:t>vehicles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AA1DC2E-D118-DA44-9A00-A4FB088A5425}"/>
              </a:ext>
            </a:extLst>
          </p:cNvPr>
          <p:cNvGrpSpPr/>
          <p:nvPr/>
        </p:nvGrpSpPr>
        <p:grpSpPr>
          <a:xfrm>
            <a:off x="3670462" y="4115463"/>
            <a:ext cx="2226029" cy="1542295"/>
            <a:chOff x="3483656" y="4163361"/>
            <a:chExt cx="2342941" cy="1623298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DA34385-10EA-9449-8CB4-1206B6FB8A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/>
            <a:srcRect t="4153" r="1186" b="9889"/>
            <a:stretch/>
          </p:blipFill>
          <p:spPr bwMode="auto">
            <a:xfrm>
              <a:off x="3483657" y="4163361"/>
              <a:ext cx="2342940" cy="1610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ZoneTexte 54">
              <a:extLst>
                <a:ext uri="{FF2B5EF4-FFF2-40B4-BE49-F238E27FC236}">
                  <a16:creationId xmlns:a16="http://schemas.microsoft.com/office/drawing/2014/main" id="{99CBE60E-B2B7-BE48-BCA3-3B197CD44842}"/>
                </a:ext>
              </a:extLst>
            </p:cNvPr>
            <p:cNvSpPr txBox="1"/>
            <p:nvPr/>
          </p:nvSpPr>
          <p:spPr>
            <a:xfrm>
              <a:off x="3483656" y="5527506"/>
              <a:ext cx="2342940" cy="25915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bg1"/>
                  </a:solidFill>
                </a:rPr>
                <a:t>Rollover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3C45D5-C4E5-844B-B26F-AC47840A3D75}"/>
              </a:ext>
            </a:extLst>
          </p:cNvPr>
          <p:cNvGrpSpPr/>
          <p:nvPr/>
        </p:nvGrpSpPr>
        <p:grpSpPr>
          <a:xfrm>
            <a:off x="6696034" y="734871"/>
            <a:ext cx="1848786" cy="1127072"/>
            <a:chOff x="6488390" y="660293"/>
            <a:chExt cx="1779793" cy="1085012"/>
          </a:xfrm>
        </p:grpSpPr>
        <p:pic>
          <p:nvPicPr>
            <p:cNvPr id="14" name="Image 14">
              <a:extLst>
                <a:ext uri="{FF2B5EF4-FFF2-40B4-BE49-F238E27FC236}">
                  <a16:creationId xmlns:a16="http://schemas.microsoft.com/office/drawing/2014/main" id="{108D50D7-97A2-3740-8EB6-94C0670B9B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7303"/>
            <a:stretch/>
          </p:blipFill>
          <p:spPr>
            <a:xfrm>
              <a:off x="6488390" y="660293"/>
              <a:ext cx="1779793" cy="1085012"/>
            </a:xfrm>
            <a:prstGeom prst="rect">
              <a:avLst/>
            </a:prstGeom>
            <a:ln>
              <a:noFill/>
            </a:ln>
          </p:spPr>
        </p:pic>
        <p:sp>
          <p:nvSpPr>
            <p:cNvPr id="19" name="ZoneTexte 55">
              <a:extLst>
                <a:ext uri="{FF2B5EF4-FFF2-40B4-BE49-F238E27FC236}">
                  <a16:creationId xmlns:a16="http://schemas.microsoft.com/office/drawing/2014/main" id="{0A90196A-6036-7D4B-8D54-B7AC7842F4F7}"/>
                </a:ext>
              </a:extLst>
            </p:cNvPr>
            <p:cNvSpPr txBox="1"/>
            <p:nvPr/>
          </p:nvSpPr>
          <p:spPr>
            <a:xfrm>
              <a:off x="6488390" y="1499083"/>
              <a:ext cx="1779793" cy="2370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bg1"/>
                  </a:solidFill>
                </a:rPr>
                <a:t>Fatality</a:t>
              </a:r>
              <a:r>
                <a:rPr lang="fr-FR" sz="1000" dirty="0">
                  <a:solidFill>
                    <a:schemeClr val="bg1"/>
                  </a:solidFill>
                </a:rPr>
                <a:t> or </a:t>
              </a:r>
              <a:r>
                <a:rPr lang="fr-FR" sz="1000" dirty="0" err="1">
                  <a:solidFill>
                    <a:schemeClr val="bg1"/>
                  </a:solidFill>
                </a:rPr>
                <a:t>serious</a:t>
              </a:r>
              <a:r>
                <a:rPr lang="fr-FR" sz="1000" dirty="0">
                  <a:solidFill>
                    <a:schemeClr val="bg1"/>
                  </a:solidFill>
                </a:rPr>
                <a:t> </a:t>
              </a:r>
              <a:r>
                <a:rPr lang="fr-FR" sz="1000" dirty="0" err="1">
                  <a:solidFill>
                    <a:schemeClr val="bg1"/>
                  </a:solidFill>
                </a:rPr>
                <a:t>injury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F8E71D-57C3-1A44-BAB5-C8BC3B96365D}"/>
              </a:ext>
            </a:extLst>
          </p:cNvPr>
          <p:cNvGrpSpPr/>
          <p:nvPr/>
        </p:nvGrpSpPr>
        <p:grpSpPr>
          <a:xfrm>
            <a:off x="6696034" y="1999407"/>
            <a:ext cx="1848786" cy="1127072"/>
            <a:chOff x="6488390" y="1936893"/>
            <a:chExt cx="1779793" cy="1085012"/>
          </a:xfrm>
        </p:grpSpPr>
        <p:pic>
          <p:nvPicPr>
            <p:cNvPr id="7" name="Picture 6" descr="A picture containing outdoor, road, truck, water&#10;&#10;Description automatically generated">
              <a:extLst>
                <a:ext uri="{FF2B5EF4-FFF2-40B4-BE49-F238E27FC236}">
                  <a16:creationId xmlns:a16="http://schemas.microsoft.com/office/drawing/2014/main" id="{524F5655-E47A-8740-9EC3-847D4F9AEF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21"/>
            <a:stretch/>
          </p:blipFill>
          <p:spPr bwMode="auto">
            <a:xfrm>
              <a:off x="6488391" y="1936893"/>
              <a:ext cx="1779792" cy="1085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ZoneTexte 56">
              <a:extLst>
                <a:ext uri="{FF2B5EF4-FFF2-40B4-BE49-F238E27FC236}">
                  <a16:creationId xmlns:a16="http://schemas.microsoft.com/office/drawing/2014/main" id="{0CE33029-DD5A-F04C-BBFE-37E5DC63668F}"/>
                </a:ext>
              </a:extLst>
            </p:cNvPr>
            <p:cNvSpPr txBox="1"/>
            <p:nvPr/>
          </p:nvSpPr>
          <p:spPr>
            <a:xfrm>
              <a:off x="6488390" y="2775684"/>
              <a:ext cx="1779792" cy="2370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bg1"/>
                  </a:solidFill>
                </a:rPr>
                <a:t>Loss</a:t>
              </a:r>
              <a:r>
                <a:rPr lang="fr-FR" sz="1000" dirty="0">
                  <a:solidFill>
                    <a:schemeClr val="bg1"/>
                  </a:solidFill>
                </a:rPr>
                <a:t> of </a:t>
              </a:r>
              <a:r>
                <a:rPr lang="fr-FR" sz="1000" dirty="0" err="1">
                  <a:solidFill>
                    <a:schemeClr val="bg1"/>
                  </a:solidFill>
                </a:rPr>
                <a:t>containment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459A7B0-4B29-B844-B1E1-B5B57C2CA05C}"/>
              </a:ext>
            </a:extLst>
          </p:cNvPr>
          <p:cNvGrpSpPr/>
          <p:nvPr/>
        </p:nvGrpSpPr>
        <p:grpSpPr>
          <a:xfrm>
            <a:off x="6693439" y="3263943"/>
            <a:ext cx="1853977" cy="1127072"/>
            <a:chOff x="6483392" y="3638193"/>
            <a:chExt cx="1784790" cy="1085012"/>
          </a:xfrm>
        </p:grpSpPr>
        <p:pic>
          <p:nvPicPr>
            <p:cNvPr id="13" name="Image 46" descr="vlcsnap-2017-07-07-17h21m43s855.png">
              <a:extLst>
                <a:ext uri="{FF2B5EF4-FFF2-40B4-BE49-F238E27FC236}">
                  <a16:creationId xmlns:a16="http://schemas.microsoft.com/office/drawing/2014/main" id="{60CF2823-3EE7-B740-87FF-F8ABF64955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rcRect r="5680"/>
            <a:stretch>
              <a:fillRect/>
            </a:stretch>
          </p:blipFill>
          <p:spPr>
            <a:xfrm>
              <a:off x="6488390" y="3638193"/>
              <a:ext cx="1779792" cy="10850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1" name="ZoneTexte 57">
              <a:extLst>
                <a:ext uri="{FF2B5EF4-FFF2-40B4-BE49-F238E27FC236}">
                  <a16:creationId xmlns:a16="http://schemas.microsoft.com/office/drawing/2014/main" id="{99F8EF17-6AD3-0F49-B06B-9679952BA4E6}"/>
                </a:ext>
              </a:extLst>
            </p:cNvPr>
            <p:cNvSpPr txBox="1"/>
            <p:nvPr/>
          </p:nvSpPr>
          <p:spPr>
            <a:xfrm>
              <a:off x="6483392" y="4476343"/>
              <a:ext cx="1779792" cy="237032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 err="1">
                  <a:solidFill>
                    <a:schemeClr val="bg1"/>
                  </a:solidFill>
                </a:rPr>
                <a:t>Looting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9A2C6EC-ED7B-E742-B0A6-4CEA8EBD55FC}"/>
              </a:ext>
            </a:extLst>
          </p:cNvPr>
          <p:cNvGrpSpPr/>
          <p:nvPr/>
        </p:nvGrpSpPr>
        <p:grpSpPr>
          <a:xfrm>
            <a:off x="6696035" y="4528479"/>
            <a:ext cx="1848785" cy="1127072"/>
            <a:chOff x="6483392" y="4870126"/>
            <a:chExt cx="1779792" cy="1085012"/>
          </a:xfrm>
        </p:grpSpPr>
        <p:pic>
          <p:nvPicPr>
            <p:cNvPr id="11" name="Image 7" descr="Une image contenant extérieur, route, vache, camion&#10;&#10;Description générée automatiquement">
              <a:extLst>
                <a:ext uri="{FF2B5EF4-FFF2-40B4-BE49-F238E27FC236}">
                  <a16:creationId xmlns:a16="http://schemas.microsoft.com/office/drawing/2014/main" id="{4B7A5189-A8BE-A74F-BD1B-2B1ADA3897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" t="2" r="538" b="18924"/>
            <a:stretch/>
          </p:blipFill>
          <p:spPr>
            <a:xfrm>
              <a:off x="6488389" y="4870126"/>
              <a:ext cx="1774795" cy="1085012"/>
            </a:xfrm>
            <a:prstGeom prst="rect">
              <a:avLst/>
            </a:prstGeom>
            <a:ln>
              <a:noFill/>
            </a:ln>
          </p:spPr>
        </p:pic>
        <p:sp>
          <p:nvSpPr>
            <p:cNvPr id="22" name="ZoneTexte 58">
              <a:extLst>
                <a:ext uri="{FF2B5EF4-FFF2-40B4-BE49-F238E27FC236}">
                  <a16:creationId xmlns:a16="http://schemas.microsoft.com/office/drawing/2014/main" id="{4FEBF3BE-A1F7-C14A-9283-519BA9B12C66}"/>
                </a:ext>
              </a:extLst>
            </p:cNvPr>
            <p:cNvSpPr txBox="1"/>
            <p:nvPr/>
          </p:nvSpPr>
          <p:spPr>
            <a:xfrm>
              <a:off x="6483392" y="5708917"/>
              <a:ext cx="1774795" cy="237033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</a:rPr>
                <a:t>Major accident</a:t>
              </a:r>
            </a:p>
          </p:txBody>
        </p:sp>
      </p:grpSp>
      <p:sp>
        <p:nvSpPr>
          <p:cNvPr id="24" name="ZoneTexte 99">
            <a:extLst>
              <a:ext uri="{FF2B5EF4-FFF2-40B4-BE49-F238E27FC236}">
                <a16:creationId xmlns:a16="http://schemas.microsoft.com/office/drawing/2014/main" id="{2966EEC2-A844-A140-A917-5D2D880B23A7}"/>
              </a:ext>
            </a:extLst>
          </p:cNvPr>
          <p:cNvSpPr txBox="1"/>
          <p:nvPr/>
        </p:nvSpPr>
        <p:spPr>
          <a:xfrm>
            <a:off x="225087" y="294134"/>
            <a:ext cx="28657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00" b="1" dirty="0" err="1">
                <a:solidFill>
                  <a:schemeClr val="bg1"/>
                </a:solidFill>
              </a:rPr>
              <a:t>Behaviour-related</a:t>
            </a:r>
            <a:r>
              <a:rPr lang="fr-FR" sz="1300" b="1" dirty="0">
                <a:solidFill>
                  <a:schemeClr val="bg1"/>
                </a:solidFill>
              </a:rPr>
              <a:t> causes*</a:t>
            </a:r>
          </a:p>
        </p:txBody>
      </p:sp>
      <p:sp>
        <p:nvSpPr>
          <p:cNvPr id="25" name="ZoneTexte 100">
            <a:extLst>
              <a:ext uri="{FF2B5EF4-FFF2-40B4-BE49-F238E27FC236}">
                <a16:creationId xmlns:a16="http://schemas.microsoft.com/office/drawing/2014/main" id="{1F3F93F8-787D-3A4C-A37D-2DC7B0DA7721}"/>
              </a:ext>
            </a:extLst>
          </p:cNvPr>
          <p:cNvSpPr txBox="1"/>
          <p:nvPr/>
        </p:nvSpPr>
        <p:spPr>
          <a:xfrm>
            <a:off x="6892503" y="295979"/>
            <a:ext cx="13756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00" b="1" dirty="0" err="1">
                <a:solidFill>
                  <a:schemeClr val="bg1"/>
                </a:solidFill>
              </a:rPr>
              <a:t>Consequences</a:t>
            </a:r>
            <a:endParaRPr lang="fr-FR" sz="1300" b="1" dirty="0">
              <a:solidFill>
                <a:schemeClr val="bg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E06EAA-66D3-E546-9F04-3D4806B6D313}"/>
              </a:ext>
            </a:extLst>
          </p:cNvPr>
          <p:cNvGrpSpPr/>
          <p:nvPr/>
        </p:nvGrpSpPr>
        <p:grpSpPr>
          <a:xfrm>
            <a:off x="461371" y="941079"/>
            <a:ext cx="2393146" cy="702113"/>
            <a:chOff x="484739" y="946553"/>
            <a:chExt cx="2393146" cy="702113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7BF835A-2B40-234B-B7AF-AB4DF89202A6}"/>
                </a:ext>
              </a:extLst>
            </p:cNvPr>
            <p:cNvSpPr/>
            <p:nvPr/>
          </p:nvSpPr>
          <p:spPr>
            <a:xfrm>
              <a:off x="484739" y="946553"/>
              <a:ext cx="2391479" cy="7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FBCCA-5A1D-F04E-8D4E-7ADE4FFE03C0}"/>
                </a:ext>
              </a:extLst>
            </p:cNvPr>
            <p:cNvSpPr/>
            <p:nvPr/>
          </p:nvSpPr>
          <p:spPr>
            <a:xfrm>
              <a:off x="1186853" y="946553"/>
              <a:ext cx="1691032" cy="7021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dirty="0">
                  <a:solidFill>
                    <a:srgbClr val="414141"/>
                  </a:solidFill>
                </a:rPr>
                <a:t>Speed</a:t>
              </a:r>
            </a:p>
            <a:p>
              <a:pPr algn="ctr"/>
              <a:r>
                <a:rPr lang="fr-FR" sz="1200" dirty="0">
                  <a:solidFill>
                    <a:srgbClr val="414141"/>
                  </a:solidFill>
                </a:rPr>
                <a:t>40 %</a:t>
              </a:r>
            </a:p>
          </p:txBody>
        </p:sp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7C735655-CEA7-DC46-81C0-8BF8EF08D45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79" y="980560"/>
              <a:ext cx="634573" cy="648579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BDE46BD-524D-D343-A056-719972D426D2}"/>
              </a:ext>
            </a:extLst>
          </p:cNvPr>
          <p:cNvGrpSpPr/>
          <p:nvPr/>
        </p:nvGrpSpPr>
        <p:grpSpPr>
          <a:xfrm>
            <a:off x="461371" y="1836284"/>
            <a:ext cx="2393146" cy="702644"/>
            <a:chOff x="484739" y="1841758"/>
            <a:chExt cx="2393146" cy="702644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FD449A1-433A-3A4B-BB01-AF59E08B0BCC}"/>
                </a:ext>
              </a:extLst>
            </p:cNvPr>
            <p:cNvSpPr/>
            <p:nvPr/>
          </p:nvSpPr>
          <p:spPr>
            <a:xfrm>
              <a:off x="484739" y="1841758"/>
              <a:ext cx="2391479" cy="7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26" name="Image 3" descr="Une image contenant texte, ciel, signe&#10;&#10;Description générée automatiquement">
              <a:extLst>
                <a:ext uri="{FF2B5EF4-FFF2-40B4-BE49-F238E27FC236}">
                  <a16:creationId xmlns:a16="http://schemas.microsoft.com/office/drawing/2014/main" id="{6D5DB264-04D0-0949-8E8A-D1EFA36F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6475" y="1921453"/>
              <a:ext cx="556382" cy="5427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F6CDB9C-6FF3-D34F-B6BC-25E4A39235C1}"/>
                </a:ext>
              </a:extLst>
            </p:cNvPr>
            <p:cNvSpPr/>
            <p:nvPr/>
          </p:nvSpPr>
          <p:spPr>
            <a:xfrm>
              <a:off x="1186853" y="1842289"/>
              <a:ext cx="1691032" cy="7021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Fatigue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20%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7F9D7B-CDCC-4544-ADFC-C1836723A98D}"/>
              </a:ext>
            </a:extLst>
          </p:cNvPr>
          <p:cNvGrpSpPr/>
          <p:nvPr/>
        </p:nvGrpSpPr>
        <p:grpSpPr>
          <a:xfrm>
            <a:off x="461371" y="2732549"/>
            <a:ext cx="2393146" cy="702115"/>
            <a:chOff x="484739" y="2738023"/>
            <a:chExt cx="2393146" cy="70211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E120EB-7E0A-1048-8F88-FA97C3FD9636}"/>
                </a:ext>
              </a:extLst>
            </p:cNvPr>
            <p:cNvSpPr/>
            <p:nvPr/>
          </p:nvSpPr>
          <p:spPr>
            <a:xfrm>
              <a:off x="484739" y="2738023"/>
              <a:ext cx="2391479" cy="7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28" name="Image 2" descr="Une image contenant texte, signe, ciel, jaune&#10;&#10;Description générée automatiquement">
              <a:extLst>
                <a:ext uri="{FF2B5EF4-FFF2-40B4-BE49-F238E27FC236}">
                  <a16:creationId xmlns:a16="http://schemas.microsoft.com/office/drawing/2014/main" id="{6E07FAC9-512A-C242-A1AD-28B557A4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2910" y="2817718"/>
              <a:ext cx="545772" cy="542721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B11A15D-BAE4-7D4E-AF3C-24A4465E5392}"/>
                </a:ext>
              </a:extLst>
            </p:cNvPr>
            <p:cNvSpPr/>
            <p:nvPr/>
          </p:nvSpPr>
          <p:spPr>
            <a:xfrm>
              <a:off x="1186853" y="2738025"/>
              <a:ext cx="1691032" cy="7021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Dangerous</a:t>
              </a:r>
              <a:br>
                <a:rPr lang="en-GB" sz="1200" dirty="0">
                  <a:solidFill>
                    <a:srgbClr val="414141"/>
                  </a:solidFill>
                </a:rPr>
              </a:br>
              <a:r>
                <a:rPr lang="en-GB" sz="1200" dirty="0" err="1">
                  <a:solidFill>
                    <a:srgbClr val="414141"/>
                  </a:solidFill>
                </a:rPr>
                <a:t>maneuver</a:t>
              </a:r>
              <a:r>
                <a:rPr lang="en-GB" sz="1200" dirty="0">
                  <a:solidFill>
                    <a:srgbClr val="414141"/>
                  </a:solidFill>
                </a:rPr>
                <a:t>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10%</a:t>
              </a:r>
              <a:endParaRPr lang="en-GB" sz="1200" dirty="0">
                <a:solidFill>
                  <a:srgbClr val="414141"/>
                </a:solidFill>
                <a:cs typeface="Arial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6D823ED-2A14-F242-B597-987DF142D80D}"/>
              </a:ext>
            </a:extLst>
          </p:cNvPr>
          <p:cNvGrpSpPr/>
          <p:nvPr/>
        </p:nvGrpSpPr>
        <p:grpSpPr>
          <a:xfrm>
            <a:off x="461371" y="3628285"/>
            <a:ext cx="2393146" cy="702115"/>
            <a:chOff x="484739" y="3633759"/>
            <a:chExt cx="2393146" cy="702115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22B305B-C90C-104D-B558-22D7B16C9F35}"/>
                </a:ext>
              </a:extLst>
            </p:cNvPr>
            <p:cNvSpPr/>
            <p:nvPr/>
          </p:nvSpPr>
          <p:spPr>
            <a:xfrm>
              <a:off x="484739" y="3633759"/>
              <a:ext cx="2391479" cy="7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29" name="Image 21" descr="Une image contenant texte, ciel, signe&#10;&#10;Description générée automatiquement">
              <a:extLst>
                <a:ext uri="{FF2B5EF4-FFF2-40B4-BE49-F238E27FC236}">
                  <a16:creationId xmlns:a16="http://schemas.microsoft.com/office/drawing/2014/main" id="{7C0D51EA-FC5E-B24F-A347-FD045840E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5298" y="3718891"/>
              <a:ext cx="540997" cy="53185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481DCB5-9E12-2141-9A79-F827B889E1D8}"/>
                </a:ext>
              </a:extLst>
            </p:cNvPr>
            <p:cNvSpPr/>
            <p:nvPr/>
          </p:nvSpPr>
          <p:spPr>
            <a:xfrm>
              <a:off x="1186853" y="3633761"/>
              <a:ext cx="1691032" cy="7021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Loss of control**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10%</a:t>
              </a:r>
              <a:endParaRPr lang="fr-FR" sz="1200" dirty="0">
                <a:solidFill>
                  <a:srgbClr val="414141"/>
                </a:solidFill>
                <a:cs typeface="Arial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6AD7DF7-FEB4-3F43-884D-5FB04E2BD4DA}"/>
              </a:ext>
            </a:extLst>
          </p:cNvPr>
          <p:cNvGrpSpPr/>
          <p:nvPr/>
        </p:nvGrpSpPr>
        <p:grpSpPr>
          <a:xfrm>
            <a:off x="461371" y="4524019"/>
            <a:ext cx="2393146" cy="702115"/>
            <a:chOff x="484739" y="4529493"/>
            <a:chExt cx="2393146" cy="70211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9B3E1CD-3C78-4347-B0D9-E6E95FF2E338}"/>
                </a:ext>
              </a:extLst>
            </p:cNvPr>
            <p:cNvSpPr/>
            <p:nvPr/>
          </p:nvSpPr>
          <p:spPr>
            <a:xfrm>
              <a:off x="484739" y="4529493"/>
              <a:ext cx="2391479" cy="702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5C4F6673-2036-A946-8CE1-7FEC0012EBAD}"/>
                </a:ext>
              </a:extLst>
            </p:cNvPr>
            <p:cNvPicPr/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74" y="4543180"/>
              <a:ext cx="679184" cy="674738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D4229E1-6908-8D4F-B9E2-A84DE6718D74}"/>
                </a:ext>
              </a:extLst>
            </p:cNvPr>
            <p:cNvSpPr/>
            <p:nvPr/>
          </p:nvSpPr>
          <p:spPr>
            <a:xfrm>
              <a:off x="1186853" y="4529495"/>
              <a:ext cx="1691032" cy="702113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Distraction 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dirty="0">
                  <a:solidFill>
                    <a:srgbClr val="414141"/>
                  </a:solidFill>
                </a:rPr>
                <a:t> 6%</a:t>
              </a:r>
            </a:p>
          </p:txBody>
        </p:sp>
      </p:grpSp>
      <p:sp>
        <p:nvSpPr>
          <p:cNvPr id="42" name="ZoneTexte 7">
            <a:extLst>
              <a:ext uri="{FF2B5EF4-FFF2-40B4-BE49-F238E27FC236}">
                <a16:creationId xmlns:a16="http://schemas.microsoft.com/office/drawing/2014/main" id="{3EBA55C9-A930-D543-83B6-BF82737875E5}"/>
              </a:ext>
            </a:extLst>
          </p:cNvPr>
          <p:cNvSpPr txBox="1"/>
          <p:nvPr/>
        </p:nvSpPr>
        <p:spPr>
          <a:xfrm>
            <a:off x="428538" y="5885952"/>
            <a:ext cx="5062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rgbClr val="414141"/>
                </a:solidFill>
              </a:rPr>
              <a:t>*</a:t>
            </a:r>
            <a:r>
              <a:rPr lang="fr-FR" sz="1000" dirty="0" err="1">
                <a:solidFill>
                  <a:srgbClr val="414141"/>
                </a:solidFill>
              </a:rPr>
              <a:t>Inhouse</a:t>
            </a:r>
            <a:r>
              <a:rPr lang="fr-FR" sz="1000" dirty="0">
                <a:solidFill>
                  <a:srgbClr val="414141"/>
                </a:solidFill>
              </a:rPr>
              <a:t> SVAR data </a:t>
            </a:r>
            <a:r>
              <a:rPr lang="fr-FR" sz="1000" dirty="0" err="1">
                <a:solidFill>
                  <a:srgbClr val="414141"/>
                </a:solidFill>
              </a:rPr>
              <a:t>from</a:t>
            </a:r>
            <a:r>
              <a:rPr lang="fr-FR" sz="1000" dirty="0">
                <a:solidFill>
                  <a:srgbClr val="414141"/>
                </a:solidFill>
              </a:rPr>
              <a:t> 2019 &amp; 2020</a:t>
            </a:r>
          </a:p>
          <a:p>
            <a:r>
              <a:rPr lang="fr-FR" sz="1000" dirty="0">
                <a:solidFill>
                  <a:srgbClr val="414141"/>
                </a:solidFill>
              </a:rPr>
              <a:t>** </a:t>
            </a:r>
            <a:r>
              <a:rPr lang="fr-FR" sz="1000" dirty="0" err="1">
                <a:solidFill>
                  <a:srgbClr val="414141"/>
                </a:solidFill>
              </a:rPr>
              <a:t>Excluding</a:t>
            </a:r>
            <a:r>
              <a:rPr lang="fr-FR" sz="1000" dirty="0">
                <a:solidFill>
                  <a:srgbClr val="414141"/>
                </a:solidFill>
              </a:rPr>
              <a:t> </a:t>
            </a:r>
            <a:r>
              <a:rPr lang="fr-FR" sz="1000" dirty="0" err="1">
                <a:solidFill>
                  <a:srgbClr val="414141"/>
                </a:solidFill>
              </a:rPr>
              <a:t>events</a:t>
            </a:r>
            <a:r>
              <a:rPr lang="fr-FR" sz="1000" dirty="0">
                <a:solidFill>
                  <a:srgbClr val="414141"/>
                </a:solidFill>
              </a:rPr>
              <a:t> </a:t>
            </a:r>
            <a:r>
              <a:rPr lang="fr-FR" sz="1000" dirty="0" err="1">
                <a:solidFill>
                  <a:srgbClr val="414141"/>
                </a:solidFill>
              </a:rPr>
              <a:t>related</a:t>
            </a:r>
            <a:r>
              <a:rPr lang="fr-FR" sz="1000" dirty="0">
                <a:solidFill>
                  <a:srgbClr val="414141"/>
                </a:solidFill>
              </a:rPr>
              <a:t> to speed, fatigue and distraction</a:t>
            </a:r>
          </a:p>
        </p:txBody>
      </p:sp>
    </p:spTree>
    <p:extLst>
      <p:ext uri="{BB962C8B-B14F-4D97-AF65-F5344CB8AC3E}">
        <p14:creationId xmlns:p14="http://schemas.microsoft.com/office/powerpoint/2010/main" val="3760205130"/>
      </p:ext>
    </p:extLst>
  </p:cSld>
  <p:clrMapOvr>
    <a:masterClrMapping/>
  </p:clrMapOvr>
  <p:transition spd="med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TbCf_G4CybAKYXCGEpypA&quot;,&quot;gi&quot;:&quot;FGqgo8LJlWW1vXT3-lNxyg&quot;,&quot;ti&quot;:&quot;ui_elements&quot;,&quot;vs&quot;:{&quot;f&quot;:[1686],&quot;i&quot;:{&quot;d&quot;:&quot;vTbCf_G4CybAKYXCGEpyp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TbCf_G4CybAKYXCGEpypA&quot;,&quot;gi&quot;:&quot;FGqgo8LJlWW1vXT3-lNxyg&quot;,&quot;ti&quot;:&quot;ui_elements&quot;,&quot;vs&quot;:{&quot;f&quot;:[1686],&quot;i&quot;:{&quot;d&quot;:&quot;vTbCf_G4CybAKYXCGEpypA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TbCf_G4CybAKYXCGEpypA&quot;,&quot;gi&quot;:&quot;FGqgo8LJlWW1vXT3-lNxyg&quot;,&quot;ti&quot;:&quot;ui_elements&quot;,&quot;vs&quot;:{&quot;f&quot;:[1686],&quot;i&quot;:{&quot;d&quot;:&quot;vTbCf_G4CybAKYXCGEpypA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vTbCf_G4CybAKYXCGEpypA&quot;,&quot;gi&quot;:&quot;FGqgo8LJlWW1vXT3-lNxyg&quot;,&quot;ti&quot;:&quot;ui_elements&quot;,&quot;vs&quot;:{&quot;f&quot;:[1686],&quot;i&quot;:{&quot;d&quot;:&quot;vTbCf_G4CybAKYXCGEpypA&quot;,&quot;p&quot;:true}}}"/>
</p:tagLst>
</file>

<file path=ppt/theme/theme1.xml><?xml version="1.0" encoding="utf-8"?>
<a:theme xmlns:a="http://schemas.openxmlformats.org/drawingml/2006/main" name="fr_total_modele_blanc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r_total_modele_blanc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955F575E6FBF488A25E5A5323B8B7E" ma:contentTypeVersion="10" ma:contentTypeDescription="Crée un document." ma:contentTypeScope="" ma:versionID="9ff54c3f43e8d115f6d91d67b5014544">
  <xsd:schema xmlns:xsd="http://www.w3.org/2001/XMLSchema" xmlns:xs="http://www.w3.org/2001/XMLSchema" xmlns:p="http://schemas.microsoft.com/office/2006/metadata/properties" xmlns:ns2="5ba28ff4-885b-4ccb-b726-6c5540a883ee" targetNamespace="http://schemas.microsoft.com/office/2006/metadata/properties" ma:root="true" ma:fieldsID="414cf9932a6406a38c7734a29aac8fb5" ns2:_="">
    <xsd:import namespace="5ba28ff4-885b-4ccb-b726-6c5540a8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ff4-885b-4ccb-b726-6c5540a88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FC5CF9-359B-49CC-B63A-6DF827E4B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a28ff4-885b-4ccb-b726-6c5540a8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BECB1C-F8FF-477F-8784-A2866DB1D9A5}">
  <ds:schemaRefs>
    <ds:schemaRef ds:uri="http://schemas.microsoft.com/office/2006/metadata/properties"/>
    <ds:schemaRef ds:uri="5ba28ff4-885b-4ccb-b726-6c5540a883e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53A444-4189-4A59-ABCA-F43227CAFC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4429</TotalTime>
  <Words>1250</Words>
  <Application>Microsoft Office PowerPoint</Application>
  <PresentationFormat>Affichage à l'écran (4:3)</PresentationFormat>
  <Paragraphs>168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Lucida Grande</vt:lpstr>
      <vt:lpstr>System Font Regular</vt:lpstr>
      <vt:lpstr>fr_total_modele_blanc</vt:lpstr>
      <vt:lpstr>1_fr_total_modele_blanc</vt:lpstr>
      <vt:lpstr>Présentation PowerPoint</vt:lpstr>
      <vt:lpstr>SafeDriver – Everywhere Every Day</vt:lpstr>
      <vt:lpstr>Context</vt:lpstr>
      <vt:lpstr>Présentation PowerPoint</vt:lpstr>
      <vt:lpstr>Message from Mr Alexis Vovk Senior Vice President of the Marketing &amp; Services Branch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Vincenti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STAND DOWN</dc:title>
  <dc:creator>Pierre PROD'HOMME</dc:creator>
  <cp:lastModifiedBy>Pierre PROD'HOMME</cp:lastModifiedBy>
  <cp:revision>443</cp:revision>
  <dcterms:created xsi:type="dcterms:W3CDTF">2021-03-08T10:28:41Z</dcterms:created>
  <dcterms:modified xsi:type="dcterms:W3CDTF">2021-05-05T06:53:18Z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0x0101002E955F575E6FBF488A25E5A5323B8B7E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etDate">
    <vt:lpwstr>2021-03-12T10:05:36Z</vt:lpwstr>
  </property>
  <property fmtid="{D5CDD505-2E9C-101B-9397-08002B2CF9AE}" pid="5" name="MSIP_Label_2b30ed1b-e95f-40b5-af89-828263f287a7_Method">
    <vt:lpwstr>Standard</vt:lpwstr>
  </property>
  <property fmtid="{D5CDD505-2E9C-101B-9397-08002B2CF9AE}" pid="6" name="MSIP_Label_2b30ed1b-e95f-40b5-af89-828263f287a7_Name">
    <vt:lpwstr>2b30ed1b-e95f-40b5-af89-828263f287a7</vt:lpwstr>
  </property>
  <property fmtid="{D5CDD505-2E9C-101B-9397-08002B2CF9AE}" pid="7" name="MSIP_Label_2b30ed1b-e95f-40b5-af89-828263f287a7_SiteId">
    <vt:lpwstr>329e91b0-e21f-48fb-a071-456717ecc28e</vt:lpwstr>
  </property>
  <property fmtid="{D5CDD505-2E9C-101B-9397-08002B2CF9AE}" pid="8" name="MSIP_Label_2b30ed1b-e95f-40b5-af89-828263f287a7_ActionId">
    <vt:lpwstr>b4d4892e-4ed2-4d2f-b5b2-0a55d41ef8d5</vt:lpwstr>
  </property>
  <property fmtid="{D5CDD505-2E9C-101B-9397-08002B2CF9AE}" pid="9" name="MSIP_Label_2b30ed1b-e95f-40b5-af89-828263f287a7_ContentBits">
    <vt:lpwstr>2</vt:lpwstr>
  </property>
</Properties>
</file>