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3"/>
    <p:restoredTop sz="96327"/>
  </p:normalViewPr>
  <p:slideViewPr>
    <p:cSldViewPr snapToGrid="0">
      <p:cViewPr varScale="1">
        <p:scale>
          <a:sx n="19" d="100"/>
          <a:sy n="19" d="100"/>
        </p:scale>
        <p:origin x="40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Je suis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6" name="Espace réservé du texte 65">
            <a:extLst>
              <a:ext uri="{FF2B5EF4-FFF2-40B4-BE49-F238E27FC236}">
                <a16:creationId xmlns:a16="http://schemas.microsoft.com/office/drawing/2014/main" id="{E56E16E0-B8BB-581A-88EA-0F303838C087}"/>
              </a:ext>
            </a:extLst>
          </p:cNvPr>
          <p:cNvSpPr txBox="1">
            <a:spLocks/>
          </p:cNvSpPr>
          <p:nvPr/>
        </p:nvSpPr>
        <p:spPr>
          <a:xfrm>
            <a:off x="17323704" y="25238181"/>
            <a:ext cx="11343960" cy="37075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3024378" rtl="0" eaLnBrk="1" latinLnBrk="0" hangingPunct="1">
              <a:lnSpc>
                <a:spcPct val="120000"/>
              </a:lnSpc>
              <a:spcBef>
                <a:spcPts val="3308"/>
              </a:spcBef>
              <a:buFont typeface="Arial" panose="020B0604020202020204" pitchFamily="34" charset="0"/>
              <a:buNone/>
              <a:defRPr sz="6319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68284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793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473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66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2662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04851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317040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9229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1418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3607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Je suis </a:t>
            </a:r>
            <a:r>
              <a:rPr lang="fr-FR" sz="8000">
                <a:solidFill>
                  <a:srgbClr val="374649"/>
                </a:solidFill>
              </a:rPr>
              <a:t>attentive </a:t>
            </a:r>
            <a:br>
              <a:rPr lang="fr-FR" sz="8000">
                <a:solidFill>
                  <a:srgbClr val="374649"/>
                </a:solidFill>
              </a:rPr>
            </a:br>
            <a:r>
              <a:rPr lang="fr-FR" sz="8000">
                <a:solidFill>
                  <a:srgbClr val="374649"/>
                </a:solidFill>
              </a:rPr>
              <a:t>aux autres </a:t>
            </a:r>
            <a:br>
              <a:rPr lang="fr-FR" sz="8000">
                <a:solidFill>
                  <a:srgbClr val="374649"/>
                </a:solidFill>
              </a:rPr>
            </a:br>
            <a:r>
              <a:rPr lang="fr-FR" sz="8000">
                <a:solidFill>
                  <a:srgbClr val="374649"/>
                </a:solidFill>
              </a:rPr>
              <a:t>en </a:t>
            </a:r>
            <a:r>
              <a:rPr lang="fr-FR" sz="8000" dirty="0">
                <a:solidFill>
                  <a:srgbClr val="374649"/>
                </a:solidFill>
              </a:rPr>
              <a:t>conduisant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57C673-311E-996B-CD4E-4D0D86FC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r="119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pic>
        <p:nvPicPr>
          <p:cNvPr id="5" name="Image 4" descr="Une image contenant Panneau de signalisation, véhicule, Véhicule terrestre, conception&#10;&#10;Description générée automatiquement">
            <a:extLst>
              <a:ext uri="{FF2B5EF4-FFF2-40B4-BE49-F238E27FC236}">
                <a16:creationId xmlns:a16="http://schemas.microsoft.com/office/drawing/2014/main" id="{2EBCF893-1269-86F1-DAAD-AF71ACEB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6628" y="25393008"/>
            <a:ext cx="329183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</TotalTime>
  <Words>13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12</cp:revision>
  <dcterms:created xsi:type="dcterms:W3CDTF">2023-04-05T15:59:59Z</dcterms:created>
  <dcterms:modified xsi:type="dcterms:W3CDTF">2024-09-03T12:14:22Z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iteId">
    <vt:lpwstr>329e91b0-e21f-48fb-a071-456717ecc28e</vt:lpwstr>
  </property>
  <property fmtid="{D5CDD505-2E9C-101B-9397-08002B2CF9AE}" pid="4" name="MSIP_Label_a4593b6e-8994-43c5-a486-e951b5f02cec_SetDate">
    <vt:lpwstr>2024-09-10T15:01:03Z</vt:lpwstr>
  </property>
  <property fmtid="{D5CDD505-2E9C-101B-9397-08002B2CF9AE}" pid="5" name="MSIP_Label_a4593b6e-8994-43c5-a486-e951b5f02cec_Name">
    <vt:lpwstr>Public</vt:lpwstr>
  </property>
  <property fmtid="{D5CDD505-2E9C-101B-9397-08002B2CF9AE}" pid="6" name="MSIP_Label_a4593b6e-8994-43c5-a486-e951b5f02cec_ActionId">
    <vt:lpwstr>f4b93e2c-343f-4b3c-98f4-1fe9ad480015</vt:lpwstr>
  </property>
  <property fmtid="{D5CDD505-2E9C-101B-9397-08002B2CF9AE}" pid="7" name="MSIP_Label_a4593b6e-8994-43c5-a486-e951b5f02cec_Removed">
    <vt:lpwstr>False</vt:lpwstr>
  </property>
  <property fmtid="{D5CDD505-2E9C-101B-9397-08002B2CF9AE}" pid="8" name="MSIP_Label_a4593b6e-8994-43c5-a486-e951b5f02cec_Extended_MSFT_Method">
    <vt:lpwstr>Standard</vt:lpwstr>
  </property>
  <property fmtid="{D5CDD505-2E9C-101B-9397-08002B2CF9AE}" pid="9" name="Sensitivity">
    <vt:lpwstr>Public</vt:lpwstr>
  </property>
</Properties>
</file>