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66"/>
    <p:restoredTop sz="94698"/>
  </p:normalViewPr>
  <p:slideViewPr>
    <p:cSldViewPr>
      <p:cViewPr varScale="1">
        <p:scale>
          <a:sx n="71" d="100"/>
          <a:sy n="71" d="100"/>
        </p:scale>
        <p:origin x="247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0A4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6825" y="1752600"/>
            <a:ext cx="5337629" cy="510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2425" y="301104"/>
            <a:ext cx="1164107" cy="1163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3965" y="300215"/>
            <a:ext cx="1163955" cy="1163955"/>
          </a:xfrm>
          <a:custGeom>
            <a:avLst/>
            <a:gdLst/>
            <a:ahLst/>
            <a:cxnLst/>
            <a:rect l="l" t="t" r="r" b="b"/>
            <a:pathLst>
              <a:path w="1163955" h="1163955">
                <a:moveTo>
                  <a:pt x="581787" y="1163574"/>
                </a:moveTo>
                <a:lnTo>
                  <a:pt x="629502" y="1161645"/>
                </a:lnTo>
                <a:lnTo>
                  <a:pt x="676155" y="1155959"/>
                </a:lnTo>
                <a:lnTo>
                  <a:pt x="721596" y="1146665"/>
                </a:lnTo>
                <a:lnTo>
                  <a:pt x="765675" y="1133913"/>
                </a:lnTo>
                <a:lnTo>
                  <a:pt x="808243" y="1117854"/>
                </a:lnTo>
                <a:lnTo>
                  <a:pt x="849150" y="1098635"/>
                </a:lnTo>
                <a:lnTo>
                  <a:pt x="888246" y="1076408"/>
                </a:lnTo>
                <a:lnTo>
                  <a:pt x="925381" y="1051322"/>
                </a:lnTo>
                <a:lnTo>
                  <a:pt x="960406" y="1023526"/>
                </a:lnTo>
                <a:lnTo>
                  <a:pt x="993171" y="993171"/>
                </a:lnTo>
                <a:lnTo>
                  <a:pt x="1023526" y="960406"/>
                </a:lnTo>
                <a:lnTo>
                  <a:pt x="1051322" y="925381"/>
                </a:lnTo>
                <a:lnTo>
                  <a:pt x="1076408" y="888246"/>
                </a:lnTo>
                <a:lnTo>
                  <a:pt x="1098635" y="849150"/>
                </a:lnTo>
                <a:lnTo>
                  <a:pt x="1117854" y="808243"/>
                </a:lnTo>
                <a:lnTo>
                  <a:pt x="1133913" y="765675"/>
                </a:lnTo>
                <a:lnTo>
                  <a:pt x="1146665" y="721596"/>
                </a:lnTo>
                <a:lnTo>
                  <a:pt x="1155959" y="676155"/>
                </a:lnTo>
                <a:lnTo>
                  <a:pt x="1161645" y="629502"/>
                </a:lnTo>
                <a:lnTo>
                  <a:pt x="1163574" y="581787"/>
                </a:lnTo>
                <a:lnTo>
                  <a:pt x="1161645" y="534069"/>
                </a:lnTo>
                <a:lnTo>
                  <a:pt x="1155959" y="487415"/>
                </a:lnTo>
                <a:lnTo>
                  <a:pt x="1146665" y="441973"/>
                </a:lnTo>
                <a:lnTo>
                  <a:pt x="1133913" y="397893"/>
                </a:lnTo>
                <a:lnTo>
                  <a:pt x="1117854" y="355324"/>
                </a:lnTo>
                <a:lnTo>
                  <a:pt x="1098635" y="314417"/>
                </a:lnTo>
                <a:lnTo>
                  <a:pt x="1076408" y="275321"/>
                </a:lnTo>
                <a:lnTo>
                  <a:pt x="1051322" y="238186"/>
                </a:lnTo>
                <a:lnTo>
                  <a:pt x="1023526" y="203161"/>
                </a:lnTo>
                <a:lnTo>
                  <a:pt x="993171" y="170397"/>
                </a:lnTo>
                <a:lnTo>
                  <a:pt x="960406" y="140042"/>
                </a:lnTo>
                <a:lnTo>
                  <a:pt x="925381" y="112248"/>
                </a:lnTo>
                <a:lnTo>
                  <a:pt x="888246" y="87162"/>
                </a:lnTo>
                <a:lnTo>
                  <a:pt x="849150" y="64936"/>
                </a:lnTo>
                <a:lnTo>
                  <a:pt x="808243" y="45718"/>
                </a:lnTo>
                <a:lnTo>
                  <a:pt x="765675" y="29658"/>
                </a:lnTo>
                <a:lnTo>
                  <a:pt x="721596" y="16907"/>
                </a:lnTo>
                <a:lnTo>
                  <a:pt x="676155" y="7614"/>
                </a:lnTo>
                <a:lnTo>
                  <a:pt x="629502" y="1928"/>
                </a:lnTo>
                <a:lnTo>
                  <a:pt x="581787" y="0"/>
                </a:lnTo>
                <a:lnTo>
                  <a:pt x="534071" y="1928"/>
                </a:lnTo>
                <a:lnTo>
                  <a:pt x="487418" y="7614"/>
                </a:lnTo>
                <a:lnTo>
                  <a:pt x="441977" y="16907"/>
                </a:lnTo>
                <a:lnTo>
                  <a:pt x="397898" y="29658"/>
                </a:lnTo>
                <a:lnTo>
                  <a:pt x="355330" y="45718"/>
                </a:lnTo>
                <a:lnTo>
                  <a:pt x="314423" y="64936"/>
                </a:lnTo>
                <a:lnTo>
                  <a:pt x="275327" y="87162"/>
                </a:lnTo>
                <a:lnTo>
                  <a:pt x="238192" y="112248"/>
                </a:lnTo>
                <a:lnTo>
                  <a:pt x="203167" y="140042"/>
                </a:lnTo>
                <a:lnTo>
                  <a:pt x="170402" y="170397"/>
                </a:lnTo>
                <a:lnTo>
                  <a:pt x="140047" y="203161"/>
                </a:lnTo>
                <a:lnTo>
                  <a:pt x="112251" y="238186"/>
                </a:lnTo>
                <a:lnTo>
                  <a:pt x="87165" y="275321"/>
                </a:lnTo>
                <a:lnTo>
                  <a:pt x="64938" y="314417"/>
                </a:lnTo>
                <a:lnTo>
                  <a:pt x="45719" y="355324"/>
                </a:lnTo>
                <a:lnTo>
                  <a:pt x="29660" y="397893"/>
                </a:lnTo>
                <a:lnTo>
                  <a:pt x="16908" y="441973"/>
                </a:lnTo>
                <a:lnTo>
                  <a:pt x="7614" y="487415"/>
                </a:lnTo>
                <a:lnTo>
                  <a:pt x="1928" y="534069"/>
                </a:lnTo>
                <a:lnTo>
                  <a:pt x="0" y="581787"/>
                </a:lnTo>
                <a:lnTo>
                  <a:pt x="1928" y="629502"/>
                </a:lnTo>
                <a:lnTo>
                  <a:pt x="7614" y="676155"/>
                </a:lnTo>
                <a:lnTo>
                  <a:pt x="16908" y="721596"/>
                </a:lnTo>
                <a:lnTo>
                  <a:pt x="29660" y="765675"/>
                </a:lnTo>
                <a:lnTo>
                  <a:pt x="45719" y="808243"/>
                </a:lnTo>
                <a:lnTo>
                  <a:pt x="64938" y="849150"/>
                </a:lnTo>
                <a:lnTo>
                  <a:pt x="87165" y="888246"/>
                </a:lnTo>
                <a:lnTo>
                  <a:pt x="112251" y="925381"/>
                </a:lnTo>
                <a:lnTo>
                  <a:pt x="140047" y="960406"/>
                </a:lnTo>
                <a:lnTo>
                  <a:pt x="170402" y="993171"/>
                </a:lnTo>
                <a:lnTo>
                  <a:pt x="203167" y="1023526"/>
                </a:lnTo>
                <a:lnTo>
                  <a:pt x="238192" y="1051322"/>
                </a:lnTo>
                <a:lnTo>
                  <a:pt x="275327" y="1076408"/>
                </a:lnTo>
                <a:lnTo>
                  <a:pt x="314423" y="1098635"/>
                </a:lnTo>
                <a:lnTo>
                  <a:pt x="355330" y="1117854"/>
                </a:lnTo>
                <a:lnTo>
                  <a:pt x="397898" y="1133913"/>
                </a:lnTo>
                <a:lnTo>
                  <a:pt x="441977" y="1146665"/>
                </a:lnTo>
                <a:lnTo>
                  <a:pt x="487418" y="1155959"/>
                </a:lnTo>
                <a:lnTo>
                  <a:pt x="534071" y="1161645"/>
                </a:lnTo>
                <a:lnTo>
                  <a:pt x="581787" y="1163574"/>
                </a:lnTo>
                <a:close/>
              </a:path>
            </a:pathLst>
          </a:custGeom>
          <a:ln w="12242">
            <a:solidFill>
              <a:srgbClr val="0A4E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3594" y="279857"/>
            <a:ext cx="1204595" cy="1204595"/>
          </a:xfrm>
          <a:custGeom>
            <a:avLst/>
            <a:gdLst/>
            <a:ahLst/>
            <a:cxnLst/>
            <a:rect l="l" t="t" r="r" b="b"/>
            <a:pathLst>
              <a:path w="1204595" h="1204595">
                <a:moveTo>
                  <a:pt x="602157" y="1204302"/>
                </a:moveTo>
                <a:lnTo>
                  <a:pt x="649216" y="1202491"/>
                </a:lnTo>
                <a:lnTo>
                  <a:pt x="695283" y="1197145"/>
                </a:lnTo>
                <a:lnTo>
                  <a:pt x="740226" y="1188399"/>
                </a:lnTo>
                <a:lnTo>
                  <a:pt x="783911" y="1176387"/>
                </a:lnTo>
                <a:lnTo>
                  <a:pt x="826204" y="1161242"/>
                </a:lnTo>
                <a:lnTo>
                  <a:pt x="866971" y="1143098"/>
                </a:lnTo>
                <a:lnTo>
                  <a:pt x="906078" y="1122090"/>
                </a:lnTo>
                <a:lnTo>
                  <a:pt x="943391" y="1098351"/>
                </a:lnTo>
                <a:lnTo>
                  <a:pt x="978776" y="1072015"/>
                </a:lnTo>
                <a:lnTo>
                  <a:pt x="1012100" y="1043216"/>
                </a:lnTo>
                <a:lnTo>
                  <a:pt x="1043228" y="1012087"/>
                </a:lnTo>
                <a:lnTo>
                  <a:pt x="1072028" y="978763"/>
                </a:lnTo>
                <a:lnTo>
                  <a:pt x="1098364" y="943378"/>
                </a:lnTo>
                <a:lnTo>
                  <a:pt x="1122103" y="906065"/>
                </a:lnTo>
                <a:lnTo>
                  <a:pt x="1143111" y="866958"/>
                </a:lnTo>
                <a:lnTo>
                  <a:pt x="1161254" y="826191"/>
                </a:lnTo>
                <a:lnTo>
                  <a:pt x="1176399" y="783899"/>
                </a:lnTo>
                <a:lnTo>
                  <a:pt x="1188412" y="740214"/>
                </a:lnTo>
                <a:lnTo>
                  <a:pt x="1197158" y="695271"/>
                </a:lnTo>
                <a:lnTo>
                  <a:pt x="1202503" y="649203"/>
                </a:lnTo>
                <a:lnTo>
                  <a:pt x="1204315" y="602145"/>
                </a:lnTo>
                <a:lnTo>
                  <a:pt x="1202503" y="555088"/>
                </a:lnTo>
                <a:lnTo>
                  <a:pt x="1197158" y="509022"/>
                </a:lnTo>
                <a:lnTo>
                  <a:pt x="1188412" y="464080"/>
                </a:lnTo>
                <a:lnTo>
                  <a:pt x="1176399" y="420396"/>
                </a:lnTo>
                <a:lnTo>
                  <a:pt x="1161254" y="378105"/>
                </a:lnTo>
                <a:lnTo>
                  <a:pt x="1143111" y="337339"/>
                </a:lnTo>
                <a:lnTo>
                  <a:pt x="1122103" y="298233"/>
                </a:lnTo>
                <a:lnTo>
                  <a:pt x="1098364" y="260921"/>
                </a:lnTo>
                <a:lnTo>
                  <a:pt x="1072028" y="225536"/>
                </a:lnTo>
                <a:lnTo>
                  <a:pt x="1043228" y="192213"/>
                </a:lnTo>
                <a:lnTo>
                  <a:pt x="1012100" y="161085"/>
                </a:lnTo>
                <a:lnTo>
                  <a:pt x="978776" y="132286"/>
                </a:lnTo>
                <a:lnTo>
                  <a:pt x="943391" y="105950"/>
                </a:lnTo>
                <a:lnTo>
                  <a:pt x="906078" y="82211"/>
                </a:lnTo>
                <a:lnTo>
                  <a:pt x="866971" y="61203"/>
                </a:lnTo>
                <a:lnTo>
                  <a:pt x="826204" y="43060"/>
                </a:lnTo>
                <a:lnTo>
                  <a:pt x="783911" y="27915"/>
                </a:lnTo>
                <a:lnTo>
                  <a:pt x="740226" y="15903"/>
                </a:lnTo>
                <a:lnTo>
                  <a:pt x="695283" y="7157"/>
                </a:lnTo>
                <a:lnTo>
                  <a:pt x="649216" y="1811"/>
                </a:lnTo>
                <a:lnTo>
                  <a:pt x="602157" y="0"/>
                </a:lnTo>
                <a:lnTo>
                  <a:pt x="555099" y="1811"/>
                </a:lnTo>
                <a:lnTo>
                  <a:pt x="509031" y="7157"/>
                </a:lnTo>
                <a:lnTo>
                  <a:pt x="464088" y="15903"/>
                </a:lnTo>
                <a:lnTo>
                  <a:pt x="420403" y="27915"/>
                </a:lnTo>
                <a:lnTo>
                  <a:pt x="378110" y="43060"/>
                </a:lnTo>
                <a:lnTo>
                  <a:pt x="337344" y="61203"/>
                </a:lnTo>
                <a:lnTo>
                  <a:pt x="298237" y="82211"/>
                </a:lnTo>
                <a:lnTo>
                  <a:pt x="260924" y="105950"/>
                </a:lnTo>
                <a:lnTo>
                  <a:pt x="225538" y="132286"/>
                </a:lnTo>
                <a:lnTo>
                  <a:pt x="192215" y="161085"/>
                </a:lnTo>
                <a:lnTo>
                  <a:pt x="161086" y="192213"/>
                </a:lnTo>
                <a:lnTo>
                  <a:pt x="132287" y="225536"/>
                </a:lnTo>
                <a:lnTo>
                  <a:pt x="105951" y="260921"/>
                </a:lnTo>
                <a:lnTo>
                  <a:pt x="82212" y="298233"/>
                </a:lnTo>
                <a:lnTo>
                  <a:pt x="61204" y="337339"/>
                </a:lnTo>
                <a:lnTo>
                  <a:pt x="43060" y="378105"/>
                </a:lnTo>
                <a:lnTo>
                  <a:pt x="27915" y="420396"/>
                </a:lnTo>
                <a:lnTo>
                  <a:pt x="15903" y="464080"/>
                </a:lnTo>
                <a:lnTo>
                  <a:pt x="7157" y="509022"/>
                </a:lnTo>
                <a:lnTo>
                  <a:pt x="1811" y="555088"/>
                </a:lnTo>
                <a:lnTo>
                  <a:pt x="0" y="602145"/>
                </a:lnTo>
                <a:lnTo>
                  <a:pt x="1811" y="649203"/>
                </a:lnTo>
                <a:lnTo>
                  <a:pt x="7157" y="695271"/>
                </a:lnTo>
                <a:lnTo>
                  <a:pt x="15903" y="740214"/>
                </a:lnTo>
                <a:lnTo>
                  <a:pt x="27915" y="783899"/>
                </a:lnTo>
                <a:lnTo>
                  <a:pt x="43060" y="826191"/>
                </a:lnTo>
                <a:lnTo>
                  <a:pt x="61204" y="866958"/>
                </a:lnTo>
                <a:lnTo>
                  <a:pt x="82212" y="906065"/>
                </a:lnTo>
                <a:lnTo>
                  <a:pt x="105951" y="943378"/>
                </a:lnTo>
                <a:lnTo>
                  <a:pt x="132287" y="978763"/>
                </a:lnTo>
                <a:lnTo>
                  <a:pt x="161086" y="1012087"/>
                </a:lnTo>
                <a:lnTo>
                  <a:pt x="192215" y="1043216"/>
                </a:lnTo>
                <a:lnTo>
                  <a:pt x="225538" y="1072015"/>
                </a:lnTo>
                <a:lnTo>
                  <a:pt x="260924" y="1098351"/>
                </a:lnTo>
                <a:lnTo>
                  <a:pt x="298237" y="1122090"/>
                </a:lnTo>
                <a:lnTo>
                  <a:pt x="337344" y="1143098"/>
                </a:lnTo>
                <a:lnTo>
                  <a:pt x="378110" y="1161242"/>
                </a:lnTo>
                <a:lnTo>
                  <a:pt x="420403" y="1176387"/>
                </a:lnTo>
                <a:lnTo>
                  <a:pt x="464088" y="1188399"/>
                </a:lnTo>
                <a:lnTo>
                  <a:pt x="509031" y="1197145"/>
                </a:lnTo>
                <a:lnTo>
                  <a:pt x="555099" y="1202491"/>
                </a:lnTo>
                <a:lnTo>
                  <a:pt x="602157" y="1204302"/>
                </a:lnTo>
                <a:close/>
              </a:path>
            </a:pathLst>
          </a:custGeom>
          <a:ln w="12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8504" y="922280"/>
            <a:ext cx="4077146" cy="224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1350" b="1" spc="30" dirty="0">
                <a:solidFill>
                  <a:srgbClr val="FFFFFF"/>
                </a:solidFill>
                <a:latin typeface="Arial"/>
                <a:cs typeface="Arial"/>
              </a:rPr>
              <a:t>JOURNÉE MONDIALE DE LA SÉCURITÉ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192" y="634314"/>
            <a:ext cx="1509395" cy="23339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16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80"/>
              </a:spcBef>
            </a:pPr>
            <a:r>
              <a:rPr lang="fr-FR" sz="1450" b="1" spc="10" dirty="0">
                <a:solidFill>
                  <a:srgbClr val="0A4E9B"/>
                </a:solidFill>
                <a:latin typeface="Arial"/>
                <a:cs typeface="Arial"/>
              </a:rPr>
              <a:t>30 AVRIL 2020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423" y="7566050"/>
            <a:ext cx="6304227" cy="12077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95"/>
              </a:spcBef>
            </a:pPr>
            <a:r>
              <a:rPr lang="fr-FR" sz="3500" b="1" spc="-55" dirty="0">
                <a:solidFill>
                  <a:srgbClr val="FFFFFF"/>
                </a:solidFill>
                <a:latin typeface="Arial"/>
                <a:cs typeface="Arial"/>
              </a:rPr>
              <a:t>Tournées sécurité conjointes  </a:t>
            </a:r>
            <a:r>
              <a:rPr lang="fr-FR" sz="3500" b="1" spc="-55" dirty="0">
                <a:solidFill>
                  <a:srgbClr val="F59500"/>
                </a:solidFill>
                <a:latin typeface="Arial"/>
                <a:cs typeface="Arial"/>
              </a:rPr>
              <a:t>Nos vies avant tout </a:t>
            </a:r>
            <a:r>
              <a:rPr sz="3500" b="1" dirty="0">
                <a:solidFill>
                  <a:srgbClr val="F59500"/>
                </a:solidFill>
                <a:latin typeface="Arial"/>
                <a:cs typeface="Arial"/>
              </a:rPr>
              <a:t>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4280" y="521247"/>
            <a:ext cx="86360" cy="89471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450" spc="15" dirty="0">
                <a:solidFill>
                  <a:srgbClr val="A7A9AC"/>
                </a:solidFill>
                <a:latin typeface="Arial"/>
                <a:cs typeface="Arial"/>
              </a:rPr>
              <a:t>©Carlos </a:t>
            </a:r>
            <a:r>
              <a:rPr sz="450" spc="10" dirty="0">
                <a:solidFill>
                  <a:srgbClr val="A7A9AC"/>
                </a:solidFill>
                <a:latin typeface="Arial"/>
                <a:cs typeface="Arial"/>
              </a:rPr>
              <a:t>Ayesta </a:t>
            </a:r>
            <a:r>
              <a:rPr sz="450" spc="5" dirty="0">
                <a:solidFill>
                  <a:srgbClr val="A7A9AC"/>
                </a:solidFill>
                <a:latin typeface="Arial"/>
                <a:cs typeface="Arial"/>
              </a:rPr>
              <a:t>/ </a:t>
            </a:r>
            <a:r>
              <a:rPr sz="450" spc="15" dirty="0">
                <a:solidFill>
                  <a:srgbClr val="A7A9AC"/>
                </a:solidFill>
                <a:latin typeface="Arial"/>
                <a:cs typeface="Arial"/>
              </a:rPr>
              <a:t>Capa</a:t>
            </a:r>
            <a:r>
              <a:rPr sz="450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A7A9AC"/>
                </a:solidFill>
                <a:latin typeface="Arial"/>
                <a:cs typeface="Arial"/>
              </a:rPr>
              <a:t>Pictures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ECE837C-58BA-B34D-BB90-438F0E341928}"/>
              </a:ext>
            </a:extLst>
          </p:cNvPr>
          <p:cNvGrpSpPr/>
          <p:nvPr/>
        </p:nvGrpSpPr>
        <p:grpSpPr>
          <a:xfrm>
            <a:off x="0" y="0"/>
            <a:ext cx="7947710" cy="10234802"/>
            <a:chOff x="0" y="0"/>
            <a:chExt cx="7947710" cy="10234802"/>
          </a:xfrm>
        </p:grpSpPr>
        <p:sp>
          <p:nvSpPr>
            <p:cNvPr id="4" name="object 4"/>
            <p:cNvSpPr/>
            <p:nvPr/>
          </p:nvSpPr>
          <p:spPr>
            <a:xfrm>
              <a:off x="0" y="9170695"/>
              <a:ext cx="7559992" cy="10641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object 7"/>
            <p:cNvGrpSpPr/>
            <p:nvPr/>
          </p:nvGrpSpPr>
          <p:grpSpPr>
            <a:xfrm>
              <a:off x="687120" y="0"/>
              <a:ext cx="7260590" cy="7854950"/>
              <a:chOff x="687120" y="0"/>
              <a:chExt cx="7260590" cy="785495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1412176" y="1919008"/>
                <a:ext cx="6148070" cy="3113405"/>
              </a:xfrm>
              <a:custGeom>
                <a:avLst/>
                <a:gdLst/>
                <a:ahLst/>
                <a:cxnLst/>
                <a:rect l="l" t="t" r="r" b="b"/>
                <a:pathLst>
                  <a:path w="6148070" h="3113404">
                    <a:moveTo>
                      <a:pt x="6147828" y="0"/>
                    </a:moveTo>
                    <a:lnTo>
                      <a:pt x="1841500" y="0"/>
                    </a:lnTo>
                    <a:lnTo>
                      <a:pt x="1793217" y="620"/>
                    </a:lnTo>
                    <a:lnTo>
                      <a:pt x="1745241" y="2472"/>
                    </a:lnTo>
                    <a:lnTo>
                      <a:pt x="1697586" y="5540"/>
                    </a:lnTo>
                    <a:lnTo>
                      <a:pt x="1650268" y="9809"/>
                    </a:lnTo>
                    <a:lnTo>
                      <a:pt x="1603302" y="15263"/>
                    </a:lnTo>
                    <a:lnTo>
                      <a:pt x="1556702" y="21888"/>
                    </a:lnTo>
                    <a:lnTo>
                      <a:pt x="1510485" y="29669"/>
                    </a:lnTo>
                    <a:lnTo>
                      <a:pt x="1464665" y="38589"/>
                    </a:lnTo>
                    <a:lnTo>
                      <a:pt x="1419258" y="48635"/>
                    </a:lnTo>
                    <a:lnTo>
                      <a:pt x="1374278" y="59791"/>
                    </a:lnTo>
                    <a:lnTo>
                      <a:pt x="1329740" y="72041"/>
                    </a:lnTo>
                    <a:lnTo>
                      <a:pt x="1285661" y="85371"/>
                    </a:lnTo>
                    <a:lnTo>
                      <a:pt x="1242055" y="99765"/>
                    </a:lnTo>
                    <a:lnTo>
                      <a:pt x="1198937" y="115209"/>
                    </a:lnTo>
                    <a:lnTo>
                      <a:pt x="1156322" y="131686"/>
                    </a:lnTo>
                    <a:lnTo>
                      <a:pt x="1114226" y="149183"/>
                    </a:lnTo>
                    <a:lnTo>
                      <a:pt x="1072664" y="167683"/>
                    </a:lnTo>
                    <a:lnTo>
                      <a:pt x="1031650" y="187172"/>
                    </a:lnTo>
                    <a:lnTo>
                      <a:pt x="991201" y="207635"/>
                    </a:lnTo>
                    <a:lnTo>
                      <a:pt x="951331" y="229055"/>
                    </a:lnTo>
                    <a:lnTo>
                      <a:pt x="912055" y="251419"/>
                    </a:lnTo>
                    <a:lnTo>
                      <a:pt x="873389" y="274711"/>
                    </a:lnTo>
                    <a:lnTo>
                      <a:pt x="835347" y="298915"/>
                    </a:lnTo>
                    <a:lnTo>
                      <a:pt x="797946" y="324017"/>
                    </a:lnTo>
                    <a:lnTo>
                      <a:pt x="761199" y="350002"/>
                    </a:lnTo>
                    <a:lnTo>
                      <a:pt x="725123" y="376854"/>
                    </a:lnTo>
                    <a:lnTo>
                      <a:pt x="689731" y="404558"/>
                    </a:lnTo>
                    <a:lnTo>
                      <a:pt x="655041" y="433098"/>
                    </a:lnTo>
                    <a:lnTo>
                      <a:pt x="621066" y="462461"/>
                    </a:lnTo>
                    <a:lnTo>
                      <a:pt x="587822" y="492630"/>
                    </a:lnTo>
                    <a:lnTo>
                      <a:pt x="555324" y="523591"/>
                    </a:lnTo>
                    <a:lnTo>
                      <a:pt x="523587" y="555328"/>
                    </a:lnTo>
                    <a:lnTo>
                      <a:pt x="492626" y="587827"/>
                    </a:lnTo>
                    <a:lnTo>
                      <a:pt x="462457" y="621071"/>
                    </a:lnTo>
                    <a:lnTo>
                      <a:pt x="433094" y="655046"/>
                    </a:lnTo>
                    <a:lnTo>
                      <a:pt x="404554" y="689737"/>
                    </a:lnTo>
                    <a:lnTo>
                      <a:pt x="376850" y="725128"/>
                    </a:lnTo>
                    <a:lnTo>
                      <a:pt x="349998" y="761205"/>
                    </a:lnTo>
                    <a:lnTo>
                      <a:pt x="324014" y="797951"/>
                    </a:lnTo>
                    <a:lnTo>
                      <a:pt x="298912" y="835353"/>
                    </a:lnTo>
                    <a:lnTo>
                      <a:pt x="274708" y="873395"/>
                    </a:lnTo>
                    <a:lnTo>
                      <a:pt x="251416" y="912061"/>
                    </a:lnTo>
                    <a:lnTo>
                      <a:pt x="229053" y="951337"/>
                    </a:lnTo>
                    <a:lnTo>
                      <a:pt x="207632" y="991207"/>
                    </a:lnTo>
                    <a:lnTo>
                      <a:pt x="187170" y="1031656"/>
                    </a:lnTo>
                    <a:lnTo>
                      <a:pt x="167681" y="1072669"/>
                    </a:lnTo>
                    <a:lnTo>
                      <a:pt x="149181" y="1114232"/>
                    </a:lnTo>
                    <a:lnTo>
                      <a:pt x="131685" y="1156328"/>
                    </a:lnTo>
                    <a:lnTo>
                      <a:pt x="115207" y="1198942"/>
                    </a:lnTo>
                    <a:lnTo>
                      <a:pt x="99764" y="1242060"/>
                    </a:lnTo>
                    <a:lnTo>
                      <a:pt x="85370" y="1285666"/>
                    </a:lnTo>
                    <a:lnTo>
                      <a:pt x="72040" y="1329745"/>
                    </a:lnTo>
                    <a:lnTo>
                      <a:pt x="59790" y="1374282"/>
                    </a:lnTo>
                    <a:lnTo>
                      <a:pt x="48634" y="1419262"/>
                    </a:lnTo>
                    <a:lnTo>
                      <a:pt x="38589" y="1464669"/>
                    </a:lnTo>
                    <a:lnTo>
                      <a:pt x="29668" y="1510489"/>
                    </a:lnTo>
                    <a:lnTo>
                      <a:pt x="21888" y="1556705"/>
                    </a:lnTo>
                    <a:lnTo>
                      <a:pt x="15263" y="1603304"/>
                    </a:lnTo>
                    <a:lnTo>
                      <a:pt x="9809" y="1650270"/>
                    </a:lnTo>
                    <a:lnTo>
                      <a:pt x="5540" y="1697588"/>
                    </a:lnTo>
                    <a:lnTo>
                      <a:pt x="2472" y="1745242"/>
                    </a:lnTo>
                    <a:lnTo>
                      <a:pt x="620" y="1793218"/>
                    </a:lnTo>
                    <a:lnTo>
                      <a:pt x="0" y="1841500"/>
                    </a:lnTo>
                    <a:lnTo>
                      <a:pt x="0" y="3112820"/>
                    </a:lnTo>
                  </a:path>
                </a:pathLst>
              </a:custGeom>
              <a:ln w="774700">
                <a:solidFill>
                  <a:srgbClr val="4495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87120" y="4858944"/>
                <a:ext cx="1450340" cy="780415"/>
              </a:xfrm>
              <a:custGeom>
                <a:avLst/>
                <a:gdLst/>
                <a:ahLst/>
                <a:cxnLst/>
                <a:rect l="l" t="t" r="r" b="b"/>
                <a:pathLst>
                  <a:path w="1450339" h="780414">
                    <a:moveTo>
                      <a:pt x="1450086" y="0"/>
                    </a:moveTo>
                    <a:lnTo>
                      <a:pt x="0" y="0"/>
                    </a:lnTo>
                    <a:lnTo>
                      <a:pt x="725043" y="779843"/>
                    </a:lnTo>
                    <a:lnTo>
                      <a:pt x="1450086" y="0"/>
                    </a:lnTo>
                    <a:close/>
                  </a:path>
                </a:pathLst>
              </a:custGeom>
              <a:solidFill>
                <a:srgbClr val="4495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054959" y="0"/>
                <a:ext cx="3113405" cy="6743065"/>
              </a:xfrm>
              <a:custGeom>
                <a:avLst/>
                <a:gdLst/>
                <a:ahLst/>
                <a:cxnLst/>
                <a:rect l="l" t="t" r="r" b="b"/>
                <a:pathLst>
                  <a:path w="3113404" h="6743065">
                    <a:moveTo>
                      <a:pt x="3112820" y="0"/>
                    </a:moveTo>
                    <a:lnTo>
                      <a:pt x="3112820" y="4901094"/>
                    </a:lnTo>
                    <a:lnTo>
                      <a:pt x="3112200" y="4949377"/>
                    </a:lnTo>
                    <a:lnTo>
                      <a:pt x="3110348" y="4997353"/>
                    </a:lnTo>
                    <a:lnTo>
                      <a:pt x="3107280" y="5045008"/>
                    </a:lnTo>
                    <a:lnTo>
                      <a:pt x="3103011" y="5092326"/>
                    </a:lnTo>
                    <a:lnTo>
                      <a:pt x="3097557" y="5139292"/>
                    </a:lnTo>
                    <a:lnTo>
                      <a:pt x="3090932" y="5185892"/>
                    </a:lnTo>
                    <a:lnTo>
                      <a:pt x="3083151" y="5232109"/>
                    </a:lnTo>
                    <a:lnTo>
                      <a:pt x="3074230" y="5277929"/>
                    </a:lnTo>
                    <a:lnTo>
                      <a:pt x="3064185" y="5323336"/>
                    </a:lnTo>
                    <a:lnTo>
                      <a:pt x="3053029" y="5368316"/>
                    </a:lnTo>
                    <a:lnTo>
                      <a:pt x="3040779" y="5412854"/>
                    </a:lnTo>
                    <a:lnTo>
                      <a:pt x="3027449" y="5456933"/>
                    </a:lnTo>
                    <a:lnTo>
                      <a:pt x="3013055" y="5500539"/>
                    </a:lnTo>
                    <a:lnTo>
                      <a:pt x="2997611" y="5543657"/>
                    </a:lnTo>
                    <a:lnTo>
                      <a:pt x="2981133" y="5586272"/>
                    </a:lnTo>
                    <a:lnTo>
                      <a:pt x="2963637" y="5628368"/>
                    </a:lnTo>
                    <a:lnTo>
                      <a:pt x="2945136" y="5669930"/>
                    </a:lnTo>
                    <a:lnTo>
                      <a:pt x="2925647" y="5710943"/>
                    </a:lnTo>
                    <a:lnTo>
                      <a:pt x="2905185" y="5751393"/>
                    </a:lnTo>
                    <a:lnTo>
                      <a:pt x="2883764" y="5791263"/>
                    </a:lnTo>
                    <a:lnTo>
                      <a:pt x="2861401" y="5830539"/>
                    </a:lnTo>
                    <a:lnTo>
                      <a:pt x="2838109" y="5869205"/>
                    </a:lnTo>
                    <a:lnTo>
                      <a:pt x="2813905" y="5907247"/>
                    </a:lnTo>
                    <a:lnTo>
                      <a:pt x="2788803" y="5944648"/>
                    </a:lnTo>
                    <a:lnTo>
                      <a:pt x="2762818" y="5981395"/>
                    </a:lnTo>
                    <a:lnTo>
                      <a:pt x="2735966" y="6017471"/>
                    </a:lnTo>
                    <a:lnTo>
                      <a:pt x="2708262" y="6052863"/>
                    </a:lnTo>
                    <a:lnTo>
                      <a:pt x="2679721" y="6087553"/>
                    </a:lnTo>
                    <a:lnTo>
                      <a:pt x="2650359" y="6121528"/>
                    </a:lnTo>
                    <a:lnTo>
                      <a:pt x="2620189" y="6154772"/>
                    </a:lnTo>
                    <a:lnTo>
                      <a:pt x="2589229" y="6187270"/>
                    </a:lnTo>
                    <a:lnTo>
                      <a:pt x="2557491" y="6219007"/>
                    </a:lnTo>
                    <a:lnTo>
                      <a:pt x="2524993" y="6249968"/>
                    </a:lnTo>
                    <a:lnTo>
                      <a:pt x="2491749" y="6280137"/>
                    </a:lnTo>
                    <a:lnTo>
                      <a:pt x="2457774" y="6309500"/>
                    </a:lnTo>
                    <a:lnTo>
                      <a:pt x="2423083" y="6338040"/>
                    </a:lnTo>
                    <a:lnTo>
                      <a:pt x="2387692" y="6365744"/>
                    </a:lnTo>
                    <a:lnTo>
                      <a:pt x="2351615" y="6392596"/>
                    </a:lnTo>
                    <a:lnTo>
                      <a:pt x="2314869" y="6418580"/>
                    </a:lnTo>
                    <a:lnTo>
                      <a:pt x="2277467" y="6443682"/>
                    </a:lnTo>
                    <a:lnTo>
                      <a:pt x="2239425" y="6467886"/>
                    </a:lnTo>
                    <a:lnTo>
                      <a:pt x="2200759" y="6491178"/>
                    </a:lnTo>
                    <a:lnTo>
                      <a:pt x="2161483" y="6513541"/>
                    </a:lnTo>
                    <a:lnTo>
                      <a:pt x="2121613" y="6534962"/>
                    </a:lnTo>
                    <a:lnTo>
                      <a:pt x="2081164" y="6555424"/>
                    </a:lnTo>
                    <a:lnTo>
                      <a:pt x="2040150" y="6574913"/>
                    </a:lnTo>
                    <a:lnTo>
                      <a:pt x="1998588" y="6593413"/>
                    </a:lnTo>
                    <a:lnTo>
                      <a:pt x="1956492" y="6610909"/>
                    </a:lnTo>
                    <a:lnTo>
                      <a:pt x="1913878" y="6627387"/>
                    </a:lnTo>
                    <a:lnTo>
                      <a:pt x="1870760" y="6642830"/>
                    </a:lnTo>
                    <a:lnTo>
                      <a:pt x="1827154" y="6657224"/>
                    </a:lnTo>
                    <a:lnTo>
                      <a:pt x="1783075" y="6670554"/>
                    </a:lnTo>
                    <a:lnTo>
                      <a:pt x="1738538" y="6682804"/>
                    </a:lnTo>
                    <a:lnTo>
                      <a:pt x="1693558" y="6693960"/>
                    </a:lnTo>
                    <a:lnTo>
                      <a:pt x="1648151" y="6704005"/>
                    </a:lnTo>
                    <a:lnTo>
                      <a:pt x="1602331" y="6712926"/>
                    </a:lnTo>
                    <a:lnTo>
                      <a:pt x="1556114" y="6720706"/>
                    </a:lnTo>
                    <a:lnTo>
                      <a:pt x="1509515" y="6727331"/>
                    </a:lnTo>
                    <a:lnTo>
                      <a:pt x="1462550" y="6732785"/>
                    </a:lnTo>
                    <a:lnTo>
                      <a:pt x="1415232" y="6737054"/>
                    </a:lnTo>
                    <a:lnTo>
                      <a:pt x="1367578" y="6740122"/>
                    </a:lnTo>
                    <a:lnTo>
                      <a:pt x="1319602" y="6741974"/>
                    </a:lnTo>
                    <a:lnTo>
                      <a:pt x="1271320" y="6742594"/>
                    </a:lnTo>
                    <a:lnTo>
                      <a:pt x="0" y="6742594"/>
                    </a:lnTo>
                  </a:path>
                </a:pathLst>
              </a:custGeom>
              <a:ln w="774700">
                <a:solidFill>
                  <a:srgbClr val="F8972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448001" y="6017514"/>
                <a:ext cx="780415" cy="1450340"/>
              </a:xfrm>
              <a:custGeom>
                <a:avLst/>
                <a:gdLst/>
                <a:ahLst/>
                <a:cxnLst/>
                <a:rect l="l" t="t" r="r" b="b"/>
                <a:pathLst>
                  <a:path w="780414" h="1450340">
                    <a:moveTo>
                      <a:pt x="779843" y="0"/>
                    </a:moveTo>
                    <a:lnTo>
                      <a:pt x="0" y="725043"/>
                    </a:lnTo>
                    <a:lnTo>
                      <a:pt x="779843" y="1450086"/>
                    </a:lnTo>
                    <a:lnTo>
                      <a:pt x="779843" y="0"/>
                    </a:lnTo>
                    <a:close/>
                  </a:path>
                </a:pathLst>
              </a:custGeom>
              <a:solidFill>
                <a:srgbClr val="F8972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22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Robin Haquet</cp:lastModifiedBy>
  <cp:revision>5</cp:revision>
  <dcterms:created xsi:type="dcterms:W3CDTF">2020-04-21T09:46:02Z</dcterms:created>
  <dcterms:modified xsi:type="dcterms:W3CDTF">2020-04-21T12:05:54Z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2020-04-21T00:00:00Z</vt:filetime>
  </property>
</Properties>
</file>