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Lst>
  <p:notesMasterIdLst>
    <p:notesMasterId r:id="rId27"/>
  </p:notesMasterIdLst>
  <p:handoutMasterIdLst>
    <p:handoutMasterId r:id="rId28"/>
  </p:handoutMasterIdLst>
  <p:sldIdLst>
    <p:sldId id="2134805770" r:id="rId9"/>
    <p:sldId id="2134805772" r:id="rId10"/>
    <p:sldId id="2134805710" r:id="rId11"/>
    <p:sldId id="2134805805" r:id="rId12"/>
    <p:sldId id="2134805714" r:id="rId13"/>
    <p:sldId id="2134805806" r:id="rId14"/>
    <p:sldId id="2134805771" r:id="rId15"/>
    <p:sldId id="2134805773" r:id="rId16"/>
    <p:sldId id="2134805793" r:id="rId17"/>
    <p:sldId id="2134805792" r:id="rId18"/>
    <p:sldId id="2134805795" r:id="rId19"/>
    <p:sldId id="2134805797" r:id="rId20"/>
    <p:sldId id="2134805798" r:id="rId21"/>
    <p:sldId id="2134805799" r:id="rId22"/>
    <p:sldId id="2134805801" r:id="rId23"/>
    <p:sldId id="2134805740" r:id="rId24"/>
    <p:sldId id="2134805739" r:id="rId25"/>
    <p:sldId id="2134805747" r:id="rId2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F40224-F692-CCCB-2D0C-F3BA76D84528}" name="Claire MAIRET" initials="CM" userId="S::claire.mairet@totalenergies.com::b91d9db2-e41b-4c98-9525-27312980cc2f" providerId="AD"/>
  <p188:author id="{BBF6244A-A361-ABD4-87BE-BCB0BE97A6FC}" name="Aniruddha Ravisankar" initials="AR" userId="S::aravisankar@wordappeal.com::42d04cf6-478b-4a44-92ce-99a802d672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deline GARNIER" initials="AG" lastIdx="9" clrIdx="6">
    <p:extLst>
      <p:ext uri="{19B8F6BF-5375-455C-9EA6-DF929625EA0E}">
        <p15:presenceInfo xmlns:p15="http://schemas.microsoft.com/office/powerpoint/2012/main" userId="S::adeline.garnier@totalenergies.com::b5140358-a731-43b0-b2d4-95a7ebfda634" providerId="AD"/>
      </p:ext>
    </p:extLst>
  </p:cmAuthor>
  <p:cmAuthor id="1" name="Jean-Guillaume BIZERAY" initials="JGB" lastIdx="9" clrIdx="0">
    <p:extLst>
      <p:ext uri="{19B8F6BF-5375-455C-9EA6-DF929625EA0E}">
        <p15:presenceInfo xmlns:p15="http://schemas.microsoft.com/office/powerpoint/2012/main" userId="S::jean-guillaume.bizeray@totalenergies.com::49b5d947-5b60-4c66-bcd8-12c7a1edf37f" providerId="AD"/>
      </p:ext>
    </p:extLst>
  </p:cmAuthor>
  <p:cmAuthor id="8" name="Claire MAIRET" initials="CM" lastIdx="21" clrIdx="7">
    <p:extLst>
      <p:ext uri="{19B8F6BF-5375-455C-9EA6-DF929625EA0E}">
        <p15:presenceInfo xmlns:p15="http://schemas.microsoft.com/office/powerpoint/2012/main" userId="S::claire.mairet@totalenergies.com::b91d9db2-e41b-4c98-9525-27312980cc2f" providerId="AD"/>
      </p:ext>
    </p:extLst>
  </p:cmAuthor>
  <p:cmAuthor id="2" name="Alexandra PAPILLON" initials="AP" lastIdx="16" clrIdx="1">
    <p:extLst>
      <p:ext uri="{19B8F6BF-5375-455C-9EA6-DF929625EA0E}">
        <p15:presenceInfo xmlns:p15="http://schemas.microsoft.com/office/powerpoint/2012/main" userId="S::alexandra.papillon@totalenergies.com::6ed42675-17a0-4139-8016-992ac43c869f" providerId="AD"/>
      </p:ext>
    </p:extLst>
  </p:cmAuthor>
  <p:cmAuthor id="9" name="Ismaïl Diedhiou" initials="ID" lastIdx="16" clrIdx="8">
    <p:extLst>
      <p:ext uri="{19B8F6BF-5375-455C-9EA6-DF929625EA0E}">
        <p15:presenceInfo xmlns:p15="http://schemas.microsoft.com/office/powerpoint/2012/main" userId="S::idiedhiou@wordappeal.com::bd00cb13-adf6-4f90-8d8e-d970bbca8edc" providerId="AD"/>
      </p:ext>
    </p:extLst>
  </p:cmAuthor>
  <p:cmAuthor id="3" name="Cyril DE-COATPONT" initials="CDC" lastIdx="6" clrIdx="2">
    <p:extLst>
      <p:ext uri="{19B8F6BF-5375-455C-9EA6-DF929625EA0E}">
        <p15:presenceInfo xmlns:p15="http://schemas.microsoft.com/office/powerpoint/2012/main" userId="S::cyril.de-coatpont@totalenergies.com::8e2a7a85-c243-49c2-bdd5-9a8a2591b005" providerId="AD"/>
      </p:ext>
    </p:extLst>
  </p:cmAuthor>
  <p:cmAuthor id="10" name="Aniruddha Ravisankar" initials="AR" lastIdx="1" clrIdx="9">
    <p:extLst>
      <p:ext uri="{19B8F6BF-5375-455C-9EA6-DF929625EA0E}">
        <p15:presenceInfo xmlns:p15="http://schemas.microsoft.com/office/powerpoint/2012/main" userId="S::aravisankar@wordappeal.com::42d04cf6-478b-4a44-92ce-99a802d672a7" providerId="AD"/>
      </p:ext>
    </p:extLst>
  </p:cmAuthor>
  <p:cmAuthor id="4" name="Tatiana MIR" initials="TM" lastIdx="88" clrIdx="3">
    <p:extLst>
      <p:ext uri="{19B8F6BF-5375-455C-9EA6-DF929625EA0E}">
        <p15:presenceInfo xmlns:p15="http://schemas.microsoft.com/office/powerpoint/2012/main" userId="S::tatiana.mir@totalenergies.com::4d1b6097-a687-44dd-ad16-6ad111d36e7d" providerId="AD"/>
      </p:ext>
    </p:extLst>
  </p:cmAuthor>
  <p:cmAuthor id="5" name="Cyril DE-COATPONT" initials="CDC [2]" lastIdx="13" clrIdx="4">
    <p:extLst>
      <p:ext uri="{19B8F6BF-5375-455C-9EA6-DF929625EA0E}">
        <p15:presenceInfo xmlns:p15="http://schemas.microsoft.com/office/powerpoint/2012/main" userId="S::cyril.de-coatpont@total.com::8e2a7a85-c243-49c2-bdd5-9a8a2591b005" providerId="AD"/>
      </p:ext>
    </p:extLst>
  </p:cmAuthor>
  <p:cmAuthor id="6" name="Michiel DE KOSTER" initials="MK" lastIdx="39" clrIdx="5">
    <p:extLst>
      <p:ext uri="{19B8F6BF-5375-455C-9EA6-DF929625EA0E}">
        <p15:presenceInfo xmlns:p15="http://schemas.microsoft.com/office/powerpoint/2012/main" userId="S::michiel.de-koster@totalenergies.com::7d7c490e-1e4b-4bd1-978a-bd0aaf19c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CD1"/>
    <a:srgbClr val="0094D7"/>
    <a:srgbClr val="374649"/>
    <a:srgbClr val="E1001A"/>
    <a:srgbClr val="354D56"/>
    <a:srgbClr val="E65113"/>
    <a:srgbClr val="FF0000"/>
    <a:srgbClr val="FF001A"/>
    <a:srgbClr val="E30713"/>
    <a:srgbClr val="FF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64BE24-5BFE-4371-9D92-493368F1575B}" v="10" dt="2022-11-15T10:48:20.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el DE KOSTER" userId="7d7c490e-1e4b-4bd1-978a-bd0aaf19c382" providerId="ADAL" clId="{519296A5-969E-4FDB-991F-3385B994DF29}"/>
    <pc:docChg chg="undo custSel modSld">
      <pc:chgData name="Michiel DE KOSTER" userId="7d7c490e-1e4b-4bd1-978a-bd0aaf19c382" providerId="ADAL" clId="{519296A5-969E-4FDB-991F-3385B994DF29}" dt="2022-10-14T09:23:36.556" v="53" actId="20577"/>
      <pc:docMkLst>
        <pc:docMk/>
      </pc:docMkLst>
      <pc:sldChg chg="modSp mod">
        <pc:chgData name="Michiel DE KOSTER" userId="7d7c490e-1e4b-4bd1-978a-bd0aaf19c382" providerId="ADAL" clId="{519296A5-969E-4FDB-991F-3385B994DF29}" dt="2022-10-14T06:29:55.008" v="18" actId="20577"/>
        <pc:sldMkLst>
          <pc:docMk/>
          <pc:sldMk cId="1367787301" sldId="2134805773"/>
        </pc:sldMkLst>
        <pc:graphicFrameChg chg="modGraphic">
          <ac:chgData name="Michiel DE KOSTER" userId="7d7c490e-1e4b-4bd1-978a-bd0aaf19c382" providerId="ADAL" clId="{519296A5-969E-4FDB-991F-3385B994DF29}" dt="2022-10-14T06:29:55.008" v="18" actId="20577"/>
          <ac:graphicFrameMkLst>
            <pc:docMk/>
            <pc:sldMk cId="1367787301" sldId="2134805773"/>
            <ac:graphicFrameMk id="13" creationId="{579052B5-939A-4FD2-AB07-3F162287B7B9}"/>
          </ac:graphicFrameMkLst>
        </pc:graphicFrameChg>
      </pc:sldChg>
      <pc:sldChg chg="modSp mod">
        <pc:chgData name="Michiel DE KOSTER" userId="7d7c490e-1e4b-4bd1-978a-bd0aaf19c382" providerId="ADAL" clId="{519296A5-969E-4FDB-991F-3385B994DF29}" dt="2022-10-14T08:43:53.997" v="35" actId="20577"/>
        <pc:sldMkLst>
          <pc:docMk/>
          <pc:sldMk cId="3515572401" sldId="2134805795"/>
        </pc:sldMkLst>
        <pc:spChg chg="mod">
          <ac:chgData name="Michiel DE KOSTER" userId="7d7c490e-1e4b-4bd1-978a-bd0aaf19c382" providerId="ADAL" clId="{519296A5-969E-4FDB-991F-3385B994DF29}" dt="2022-10-14T08:40:54.265" v="21" actId="20577"/>
          <ac:spMkLst>
            <pc:docMk/>
            <pc:sldMk cId="3515572401" sldId="2134805795"/>
            <ac:spMk id="68" creationId="{75AE949B-C707-0725-38A4-EAD2B40AB19F}"/>
          </ac:spMkLst>
        </pc:spChg>
        <pc:spChg chg="mod">
          <ac:chgData name="Michiel DE KOSTER" userId="7d7c490e-1e4b-4bd1-978a-bd0aaf19c382" providerId="ADAL" clId="{519296A5-969E-4FDB-991F-3385B994DF29}" dt="2022-10-14T08:43:53.997" v="35" actId="20577"/>
          <ac:spMkLst>
            <pc:docMk/>
            <pc:sldMk cId="3515572401" sldId="2134805795"/>
            <ac:spMk id="97" creationId="{786F2DBE-EE2E-67DD-4CEF-E621CF4473D2}"/>
          </ac:spMkLst>
        </pc:spChg>
      </pc:sldChg>
      <pc:sldChg chg="modSp mod">
        <pc:chgData name="Michiel DE KOSTER" userId="7d7c490e-1e4b-4bd1-978a-bd0aaf19c382" providerId="ADAL" clId="{519296A5-969E-4FDB-991F-3385B994DF29}" dt="2022-10-14T08:54:18.594" v="37" actId="20577"/>
        <pc:sldMkLst>
          <pc:docMk/>
          <pc:sldMk cId="4207695651" sldId="2134805798"/>
        </pc:sldMkLst>
        <pc:spChg chg="mod">
          <ac:chgData name="Michiel DE KOSTER" userId="7d7c490e-1e4b-4bd1-978a-bd0aaf19c382" providerId="ADAL" clId="{519296A5-969E-4FDB-991F-3385B994DF29}" dt="2022-10-14T08:54:18.594" v="37" actId="20577"/>
          <ac:spMkLst>
            <pc:docMk/>
            <pc:sldMk cId="4207695651" sldId="2134805798"/>
            <ac:spMk id="26" creationId="{F3DF4FDF-D48E-FD16-054A-303F7D1B07DD}"/>
          </ac:spMkLst>
        </pc:spChg>
      </pc:sldChg>
      <pc:sldChg chg="delSp modSp mod modCm">
        <pc:chgData name="Michiel DE KOSTER" userId="7d7c490e-1e4b-4bd1-978a-bd0aaf19c382" providerId="ADAL" clId="{519296A5-969E-4FDB-991F-3385B994DF29}" dt="2022-10-14T09:23:36.556" v="53" actId="20577"/>
        <pc:sldMkLst>
          <pc:docMk/>
          <pc:sldMk cId="2195027464" sldId="2134805801"/>
        </pc:sldMkLst>
        <pc:spChg chg="mod">
          <ac:chgData name="Michiel DE KOSTER" userId="7d7c490e-1e4b-4bd1-978a-bd0aaf19c382" providerId="ADAL" clId="{519296A5-969E-4FDB-991F-3385B994DF29}" dt="2022-10-14T09:16:00.316" v="49" actId="20577"/>
          <ac:spMkLst>
            <pc:docMk/>
            <pc:sldMk cId="2195027464" sldId="2134805801"/>
            <ac:spMk id="25" creationId="{E90D0C82-6937-BDA6-586E-B12D5DE500F7}"/>
          </ac:spMkLst>
        </pc:spChg>
        <pc:spChg chg="mod">
          <ac:chgData name="Michiel DE KOSTER" userId="7d7c490e-1e4b-4bd1-978a-bd0aaf19c382" providerId="ADAL" clId="{519296A5-969E-4FDB-991F-3385B994DF29}" dt="2022-10-14T09:23:36.556" v="53" actId="20577"/>
          <ac:spMkLst>
            <pc:docMk/>
            <pc:sldMk cId="2195027464" sldId="2134805801"/>
            <ac:spMk id="26" creationId="{F3DF4FDF-D48E-FD16-054A-303F7D1B07DD}"/>
          </ac:spMkLst>
        </pc:spChg>
        <pc:picChg chg="del mod">
          <ac:chgData name="Michiel DE KOSTER" userId="7d7c490e-1e4b-4bd1-978a-bd0aaf19c382" providerId="ADAL" clId="{519296A5-969E-4FDB-991F-3385B994DF29}" dt="2022-10-14T09:16:24.737" v="51" actId="478"/>
          <ac:picMkLst>
            <pc:docMk/>
            <pc:sldMk cId="2195027464" sldId="2134805801"/>
            <ac:picMk id="2" creationId="{D670138A-88C7-B7B1-736C-ECCC893D071D}"/>
          </ac:picMkLst>
        </pc:picChg>
      </pc:sldChg>
    </pc:docChg>
  </pc:docChgLst>
  <pc:docChgLst>
    <pc:chgData name="Claire MAIRET" userId="S::claire.mairet@totalenergies.com::b91d9db2-e41b-4c98-9525-27312980cc2f" providerId="AD" clId="Web-{DF680832-1896-4916-BAF8-6BE4001D745D}"/>
    <pc:docChg chg="mod modSld">
      <pc:chgData name="Claire MAIRET" userId="S::claire.mairet@totalenergies.com::b91d9db2-e41b-4c98-9525-27312980cc2f" providerId="AD" clId="Web-{DF680832-1896-4916-BAF8-6BE4001D745D}" dt="2022-09-28T12:47:25.561" v="17"/>
      <pc:docMkLst>
        <pc:docMk/>
      </pc:docMkLst>
      <pc:sldChg chg="modSp addCm">
        <pc:chgData name="Claire MAIRET" userId="S::claire.mairet@totalenergies.com::b91d9db2-e41b-4c98-9525-27312980cc2f" providerId="AD" clId="Web-{DF680832-1896-4916-BAF8-6BE4001D745D}" dt="2022-09-28T12:47:25.561" v="17"/>
        <pc:sldMkLst>
          <pc:docMk/>
          <pc:sldMk cId="2195027464" sldId="2134805801"/>
        </pc:sldMkLst>
        <pc:spChg chg="mod">
          <ac:chgData name="Claire MAIRET" userId="S::claire.mairet@totalenergies.com::b91d9db2-e41b-4c98-9525-27312980cc2f" providerId="AD" clId="Web-{DF680832-1896-4916-BAF8-6BE4001D745D}" dt="2022-09-28T12:37:59.578" v="15" actId="20577"/>
          <ac:spMkLst>
            <pc:docMk/>
            <pc:sldMk cId="2195027464" sldId="2134805801"/>
            <ac:spMk id="25" creationId="{E90D0C82-6937-BDA6-586E-B12D5DE500F7}"/>
          </ac:spMkLst>
        </pc:spChg>
      </pc:sldChg>
    </pc:docChg>
  </pc:docChgLst>
  <pc:docChgLst>
    <pc:chgData name="Alexandra PAPILLON" userId="6ed42675-17a0-4139-8016-992ac43c869f" providerId="ADAL" clId="{2310D0C0-7D05-4D92-BC97-96EA31CAC29E}"/>
    <pc:docChg chg="modSld">
      <pc:chgData name="Alexandra PAPILLON" userId="6ed42675-17a0-4139-8016-992ac43c869f" providerId="ADAL" clId="{2310D0C0-7D05-4D92-BC97-96EA31CAC29E}" dt="2022-09-27T12:41:10.127" v="0"/>
      <pc:docMkLst>
        <pc:docMk/>
      </pc:docMkLst>
      <pc:sldChg chg="modSp">
        <pc:chgData name="Alexandra PAPILLON" userId="6ed42675-17a0-4139-8016-992ac43c869f" providerId="ADAL" clId="{2310D0C0-7D05-4D92-BC97-96EA31CAC29E}" dt="2022-09-27T12:41:10.127" v="0"/>
        <pc:sldMkLst>
          <pc:docMk/>
          <pc:sldMk cId="2195027464" sldId="2134805801"/>
        </pc:sldMkLst>
        <pc:spChg chg="mod">
          <ac:chgData name="Alexandra PAPILLON" userId="6ed42675-17a0-4139-8016-992ac43c869f" providerId="ADAL" clId="{2310D0C0-7D05-4D92-BC97-96EA31CAC29E}" dt="2022-09-27T12:41:10.127" v="0"/>
          <ac:spMkLst>
            <pc:docMk/>
            <pc:sldMk cId="2195027464" sldId="2134805801"/>
            <ac:spMk id="61" creationId="{E923BC2D-7258-F095-0ECD-493D7B17772A}"/>
          </ac:spMkLst>
        </pc:spChg>
      </pc:sldChg>
    </pc:docChg>
  </pc:docChgLst>
  <pc:docChgLst>
    <pc:chgData name="Alexandra PAPILLON" userId="6ed42675-17a0-4139-8016-992ac43c869f" providerId="ADAL" clId="{9964BE24-5BFE-4371-9D92-493368F1575B}"/>
    <pc:docChg chg="modSld">
      <pc:chgData name="Alexandra PAPILLON" userId="6ed42675-17a0-4139-8016-992ac43c869f" providerId="ADAL" clId="{9964BE24-5BFE-4371-9D92-493368F1575B}" dt="2022-11-15T10:48:20.611" v="9"/>
      <pc:docMkLst>
        <pc:docMk/>
      </pc:docMkLst>
      <pc:sldChg chg="modSp">
        <pc:chgData name="Alexandra PAPILLON" userId="6ed42675-17a0-4139-8016-992ac43c869f" providerId="ADAL" clId="{9964BE24-5BFE-4371-9D92-493368F1575B}" dt="2022-11-15T10:47:18.501" v="6"/>
        <pc:sldMkLst>
          <pc:docMk/>
          <pc:sldMk cId="484746308" sldId="2134805792"/>
        </pc:sldMkLst>
        <pc:spChg chg="mod">
          <ac:chgData name="Alexandra PAPILLON" userId="6ed42675-17a0-4139-8016-992ac43c869f" providerId="ADAL" clId="{9964BE24-5BFE-4371-9D92-493368F1575B}" dt="2022-11-15T10:47:18.501" v="6"/>
          <ac:spMkLst>
            <pc:docMk/>
            <pc:sldMk cId="484746308" sldId="2134805792"/>
            <ac:spMk id="61" creationId="{E923BC2D-7258-F095-0ECD-493D7B17772A}"/>
          </ac:spMkLst>
        </pc:spChg>
      </pc:sldChg>
      <pc:sldChg chg="modSp">
        <pc:chgData name="Alexandra PAPILLON" userId="6ed42675-17a0-4139-8016-992ac43c869f" providerId="ADAL" clId="{9964BE24-5BFE-4371-9D92-493368F1575B}" dt="2022-11-15T10:47:05.188" v="5"/>
        <pc:sldMkLst>
          <pc:docMk/>
          <pc:sldMk cId="3515572401" sldId="2134805795"/>
        </pc:sldMkLst>
        <pc:spChg chg="mod">
          <ac:chgData name="Alexandra PAPILLON" userId="6ed42675-17a0-4139-8016-992ac43c869f" providerId="ADAL" clId="{9964BE24-5BFE-4371-9D92-493368F1575B}" dt="2022-11-15T10:47:05.188" v="5"/>
          <ac:spMkLst>
            <pc:docMk/>
            <pc:sldMk cId="3515572401" sldId="2134805795"/>
            <ac:spMk id="61" creationId="{E923BC2D-7258-F095-0ECD-493D7B17772A}"/>
          </ac:spMkLst>
        </pc:spChg>
      </pc:sldChg>
      <pc:sldChg chg="modSp">
        <pc:chgData name="Alexandra PAPILLON" userId="6ed42675-17a0-4139-8016-992ac43c869f" providerId="ADAL" clId="{9964BE24-5BFE-4371-9D92-493368F1575B}" dt="2022-11-15T10:46:48.565" v="4"/>
        <pc:sldMkLst>
          <pc:docMk/>
          <pc:sldMk cId="2725461889" sldId="2134805797"/>
        </pc:sldMkLst>
        <pc:spChg chg="mod">
          <ac:chgData name="Alexandra PAPILLON" userId="6ed42675-17a0-4139-8016-992ac43c869f" providerId="ADAL" clId="{9964BE24-5BFE-4371-9D92-493368F1575B}" dt="2022-11-15T10:46:48.565" v="4"/>
          <ac:spMkLst>
            <pc:docMk/>
            <pc:sldMk cId="2725461889" sldId="2134805797"/>
            <ac:spMk id="61" creationId="{E923BC2D-7258-F095-0ECD-493D7B17772A}"/>
          </ac:spMkLst>
        </pc:spChg>
      </pc:sldChg>
      <pc:sldChg chg="modSp">
        <pc:chgData name="Alexandra PAPILLON" userId="6ed42675-17a0-4139-8016-992ac43c869f" providerId="ADAL" clId="{9964BE24-5BFE-4371-9D92-493368F1575B}" dt="2022-11-15T10:46:11.418" v="3"/>
        <pc:sldMkLst>
          <pc:docMk/>
          <pc:sldMk cId="4207695651" sldId="2134805798"/>
        </pc:sldMkLst>
        <pc:spChg chg="mod">
          <ac:chgData name="Alexandra PAPILLON" userId="6ed42675-17a0-4139-8016-992ac43c869f" providerId="ADAL" clId="{9964BE24-5BFE-4371-9D92-493368F1575B}" dt="2022-11-15T10:46:11.418" v="3"/>
          <ac:spMkLst>
            <pc:docMk/>
            <pc:sldMk cId="4207695651" sldId="2134805798"/>
            <ac:spMk id="61" creationId="{E923BC2D-7258-F095-0ECD-493D7B17772A}"/>
          </ac:spMkLst>
        </pc:spChg>
      </pc:sldChg>
      <pc:sldChg chg="modSp">
        <pc:chgData name="Alexandra PAPILLON" userId="6ed42675-17a0-4139-8016-992ac43c869f" providerId="ADAL" clId="{9964BE24-5BFE-4371-9D92-493368F1575B}" dt="2022-11-15T10:47:47.021" v="7"/>
        <pc:sldMkLst>
          <pc:docMk/>
          <pc:sldMk cId="1190824423" sldId="2134805799"/>
        </pc:sldMkLst>
        <pc:spChg chg="mod">
          <ac:chgData name="Alexandra PAPILLON" userId="6ed42675-17a0-4139-8016-992ac43c869f" providerId="ADAL" clId="{9964BE24-5BFE-4371-9D92-493368F1575B}" dt="2022-11-15T10:47:47.021" v="7"/>
          <ac:spMkLst>
            <pc:docMk/>
            <pc:sldMk cId="1190824423" sldId="2134805799"/>
            <ac:spMk id="14" creationId="{770022D3-47A6-31A1-F83F-3B1DD49650FA}"/>
          </ac:spMkLst>
        </pc:spChg>
      </pc:sldChg>
      <pc:sldChg chg="modSp">
        <pc:chgData name="Alexandra PAPILLON" userId="6ed42675-17a0-4139-8016-992ac43c869f" providerId="ADAL" clId="{9964BE24-5BFE-4371-9D92-493368F1575B}" dt="2022-11-15T10:48:20.611" v="9"/>
        <pc:sldMkLst>
          <pc:docMk/>
          <pc:sldMk cId="2195027464" sldId="2134805801"/>
        </pc:sldMkLst>
        <pc:spChg chg="mod">
          <ac:chgData name="Alexandra PAPILLON" userId="6ed42675-17a0-4139-8016-992ac43c869f" providerId="ADAL" clId="{9964BE24-5BFE-4371-9D92-493368F1575B}" dt="2022-11-15T10:48:20.611" v="9"/>
          <ac:spMkLst>
            <pc:docMk/>
            <pc:sldMk cId="2195027464" sldId="2134805801"/>
            <ac:spMk id="61" creationId="{E923BC2D-7258-F095-0ECD-493D7B17772A}"/>
          </ac:spMkLst>
        </pc:spChg>
      </pc:sldChg>
    </pc:docChg>
  </pc:docChgLst>
  <pc:docChgLst>
    <pc:chgData name="Michiel DE KOSTER" userId="S::michiel.de-koster@totalenergies.com::7d7c490e-1e4b-4bd1-978a-bd0aaf19c382" providerId="AD" clId="Web-{609C7896-0A1D-4C37-A18F-19D8901FE777}"/>
    <pc:docChg chg="modSld">
      <pc:chgData name="Michiel DE KOSTER" userId="S::michiel.de-koster@totalenergies.com::7d7c490e-1e4b-4bd1-978a-bd0aaf19c382" providerId="AD" clId="Web-{609C7896-0A1D-4C37-A18F-19D8901FE777}" dt="2022-10-14T11:07:37.060" v="13" actId="20577"/>
      <pc:docMkLst>
        <pc:docMk/>
      </pc:docMkLst>
      <pc:sldChg chg="modSp">
        <pc:chgData name="Michiel DE KOSTER" userId="S::michiel.de-koster@totalenergies.com::7d7c490e-1e4b-4bd1-978a-bd0aaf19c382" providerId="AD" clId="Web-{609C7896-0A1D-4C37-A18F-19D8901FE777}" dt="2022-10-14T11:07:37.060" v="13" actId="20577"/>
        <pc:sldMkLst>
          <pc:docMk/>
          <pc:sldMk cId="1381729594" sldId="2134805806"/>
        </pc:sldMkLst>
        <pc:spChg chg="mod">
          <ac:chgData name="Michiel DE KOSTER" userId="S::michiel.de-koster@totalenergies.com::7d7c490e-1e4b-4bd1-978a-bd0aaf19c382" providerId="AD" clId="Web-{609C7896-0A1D-4C37-A18F-19D8901FE777}" dt="2022-10-14T11:07:37.060" v="13" actId="20577"/>
          <ac:spMkLst>
            <pc:docMk/>
            <pc:sldMk cId="1381729594" sldId="2134805806"/>
            <ac:spMk id="20" creationId="{22CC226F-BE68-6E92-1B3F-B467E15A0F7B}"/>
          </ac:spMkLst>
        </pc:spChg>
      </pc:sldChg>
    </pc:docChg>
  </pc:docChgLst>
  <pc:docChgLst>
    <pc:chgData name="Claire MAIRET" userId="b91d9db2-e41b-4c98-9525-27312980cc2f" providerId="ADAL" clId="{2E65F1A0-83A9-4DB7-A5CA-5FED0B8A761A}"/>
    <pc:docChg chg="undo custSel modSld">
      <pc:chgData name="Claire MAIRET" userId="b91d9db2-e41b-4c98-9525-27312980cc2f" providerId="ADAL" clId="{2E65F1A0-83A9-4DB7-A5CA-5FED0B8A761A}" dt="2022-09-27T07:31:24.234" v="310" actId="1076"/>
      <pc:docMkLst>
        <pc:docMk/>
      </pc:docMkLst>
      <pc:sldChg chg="addSp delSp modSp mod">
        <pc:chgData name="Claire MAIRET" userId="b91d9db2-e41b-4c98-9525-27312980cc2f" providerId="ADAL" clId="{2E65F1A0-83A9-4DB7-A5CA-5FED0B8A761A}" dt="2022-09-27T07:29:35.965" v="236" actId="14826"/>
        <pc:sldMkLst>
          <pc:docMk/>
          <pc:sldMk cId="3848476589" sldId="2134805710"/>
        </pc:sldMkLst>
        <pc:spChg chg="del">
          <ac:chgData name="Claire MAIRET" userId="b91d9db2-e41b-4c98-9525-27312980cc2f" providerId="ADAL" clId="{2E65F1A0-83A9-4DB7-A5CA-5FED0B8A761A}" dt="2022-09-27T06:42:34.696" v="0" actId="478"/>
          <ac:spMkLst>
            <pc:docMk/>
            <pc:sldMk cId="3848476589" sldId="2134805710"/>
            <ac:spMk id="5" creationId="{E93A4AC0-9379-9EB8-0F9A-35B6963E862B}"/>
          </ac:spMkLst>
        </pc:spChg>
        <pc:spChg chg="add mod">
          <ac:chgData name="Claire MAIRET" userId="b91d9db2-e41b-4c98-9525-27312980cc2f" providerId="ADAL" clId="{2E65F1A0-83A9-4DB7-A5CA-5FED0B8A761A}" dt="2022-09-27T06:51:26.410" v="24"/>
          <ac:spMkLst>
            <pc:docMk/>
            <pc:sldMk cId="3848476589" sldId="2134805710"/>
            <ac:spMk id="13" creationId="{B26D9F0A-0921-4C8D-865C-91ABF3F5FBC8}"/>
          </ac:spMkLst>
        </pc:spChg>
        <pc:spChg chg="add mod">
          <ac:chgData name="Claire MAIRET" userId="b91d9db2-e41b-4c98-9525-27312980cc2f" providerId="ADAL" clId="{2E65F1A0-83A9-4DB7-A5CA-5FED0B8A761A}" dt="2022-09-27T06:51:33.310" v="25"/>
          <ac:spMkLst>
            <pc:docMk/>
            <pc:sldMk cId="3848476589" sldId="2134805710"/>
            <ac:spMk id="14" creationId="{43319A10-5975-4063-9DFF-03DF4CC99A7C}"/>
          </ac:spMkLst>
        </pc:spChg>
        <pc:grpChg chg="add mod">
          <ac:chgData name="Claire MAIRET" userId="b91d9db2-e41b-4c98-9525-27312980cc2f" providerId="ADAL" clId="{2E65F1A0-83A9-4DB7-A5CA-5FED0B8A761A}" dt="2022-09-27T06:44:44.065" v="17" actId="164"/>
          <ac:grpSpMkLst>
            <pc:docMk/>
            <pc:sldMk cId="3848476589" sldId="2134805710"/>
            <ac:grpSpMk id="9" creationId="{8A3915FB-6BDB-4498-8B11-FC22334C1E8A}"/>
          </ac:grpSpMkLst>
        </pc:grpChg>
        <pc:grpChg chg="add mod">
          <ac:chgData name="Claire MAIRET" userId="b91d9db2-e41b-4c98-9525-27312980cc2f" providerId="ADAL" clId="{2E65F1A0-83A9-4DB7-A5CA-5FED0B8A761A}" dt="2022-09-27T06:44:44.065" v="17" actId="164"/>
          <ac:grpSpMkLst>
            <pc:docMk/>
            <pc:sldMk cId="3848476589" sldId="2134805710"/>
            <ac:grpSpMk id="10" creationId="{A8E327A6-6598-4BA8-9746-F3C08782A9A0}"/>
          </ac:grpSpMkLst>
        </pc:grpChg>
        <pc:picChg chg="mod">
          <ac:chgData name="Claire MAIRET" userId="b91d9db2-e41b-4c98-9525-27312980cc2f" providerId="ADAL" clId="{2E65F1A0-83A9-4DB7-A5CA-5FED0B8A761A}" dt="2022-09-27T07:29:35.965" v="236" actId="14826"/>
          <ac:picMkLst>
            <pc:docMk/>
            <pc:sldMk cId="3848476589" sldId="2134805710"/>
            <ac:picMk id="3" creationId="{530CEB69-4644-836A-AD8C-66F4935B54DB}"/>
          </ac:picMkLst>
        </pc:picChg>
        <pc:picChg chg="add mod modCrop">
          <ac:chgData name="Claire MAIRET" userId="b91d9db2-e41b-4c98-9525-27312980cc2f" providerId="ADAL" clId="{2E65F1A0-83A9-4DB7-A5CA-5FED0B8A761A}" dt="2022-09-27T06:51:19.675" v="23"/>
          <ac:picMkLst>
            <pc:docMk/>
            <pc:sldMk cId="3848476589" sldId="2134805710"/>
            <ac:picMk id="7" creationId="{E922B635-4D40-488C-A93A-033487A287D8}"/>
          </ac:picMkLst>
        </pc:picChg>
      </pc:sldChg>
      <pc:sldChg chg="modSp mod">
        <pc:chgData name="Claire MAIRET" userId="b91d9db2-e41b-4c98-9525-27312980cc2f" providerId="ADAL" clId="{2E65F1A0-83A9-4DB7-A5CA-5FED0B8A761A}" dt="2022-09-27T07:27:07.879" v="180" actId="1076"/>
        <pc:sldMkLst>
          <pc:docMk/>
          <pc:sldMk cId="3004514661" sldId="2134805770"/>
        </pc:sldMkLst>
        <pc:picChg chg="mod">
          <ac:chgData name="Claire MAIRET" userId="b91d9db2-e41b-4c98-9525-27312980cc2f" providerId="ADAL" clId="{2E65F1A0-83A9-4DB7-A5CA-5FED0B8A761A}" dt="2022-09-27T07:27:07.879" v="180" actId="1076"/>
          <ac:picMkLst>
            <pc:docMk/>
            <pc:sldMk cId="3004514661" sldId="2134805770"/>
            <ac:picMk id="4" creationId="{5EF0B467-9790-EFC3-E140-222678BF4999}"/>
          </ac:picMkLst>
        </pc:picChg>
      </pc:sldChg>
      <pc:sldChg chg="modSp mod">
        <pc:chgData name="Claire MAIRET" userId="b91d9db2-e41b-4c98-9525-27312980cc2f" providerId="ADAL" clId="{2E65F1A0-83A9-4DB7-A5CA-5FED0B8A761A}" dt="2022-09-27T06:57:22.570" v="61" actId="20577"/>
        <pc:sldMkLst>
          <pc:docMk/>
          <pc:sldMk cId="484746308" sldId="2134805792"/>
        </pc:sldMkLst>
        <pc:spChg chg="mod">
          <ac:chgData name="Claire MAIRET" userId="b91d9db2-e41b-4c98-9525-27312980cc2f" providerId="ADAL" clId="{2E65F1A0-83A9-4DB7-A5CA-5FED0B8A761A}" dt="2022-09-27T06:56:50.366" v="57" actId="20577"/>
          <ac:spMkLst>
            <pc:docMk/>
            <pc:sldMk cId="484746308" sldId="2134805792"/>
            <ac:spMk id="25" creationId="{E90D0C82-6937-BDA6-586E-B12D5DE500F7}"/>
          </ac:spMkLst>
        </pc:spChg>
        <pc:spChg chg="mod">
          <ac:chgData name="Claire MAIRET" userId="b91d9db2-e41b-4c98-9525-27312980cc2f" providerId="ADAL" clId="{2E65F1A0-83A9-4DB7-A5CA-5FED0B8A761A}" dt="2022-09-27T06:57:22.570" v="61" actId="20577"/>
          <ac:spMkLst>
            <pc:docMk/>
            <pc:sldMk cId="484746308" sldId="2134805792"/>
            <ac:spMk id="26" creationId="{F3DF4FDF-D48E-FD16-054A-303F7D1B07DD}"/>
          </ac:spMkLst>
        </pc:spChg>
      </pc:sldChg>
      <pc:sldChg chg="modSp mod">
        <pc:chgData name="Claire MAIRET" userId="b91d9db2-e41b-4c98-9525-27312980cc2f" providerId="ADAL" clId="{2E65F1A0-83A9-4DB7-A5CA-5FED0B8A761A}" dt="2022-09-27T06:56:13.411" v="51" actId="313"/>
        <pc:sldMkLst>
          <pc:docMk/>
          <pc:sldMk cId="678535282" sldId="2134805793"/>
        </pc:sldMkLst>
        <pc:spChg chg="mod">
          <ac:chgData name="Claire MAIRET" userId="b91d9db2-e41b-4c98-9525-27312980cc2f" providerId="ADAL" clId="{2E65F1A0-83A9-4DB7-A5CA-5FED0B8A761A}" dt="2022-09-27T06:55:33.281" v="43" actId="20577"/>
          <ac:spMkLst>
            <pc:docMk/>
            <pc:sldMk cId="678535282" sldId="2134805793"/>
            <ac:spMk id="25" creationId="{E90D0C82-6937-BDA6-586E-B12D5DE500F7}"/>
          </ac:spMkLst>
        </pc:spChg>
        <pc:spChg chg="mod">
          <ac:chgData name="Claire MAIRET" userId="b91d9db2-e41b-4c98-9525-27312980cc2f" providerId="ADAL" clId="{2E65F1A0-83A9-4DB7-A5CA-5FED0B8A761A}" dt="2022-09-27T06:55:53.131" v="49" actId="20577"/>
          <ac:spMkLst>
            <pc:docMk/>
            <pc:sldMk cId="678535282" sldId="2134805793"/>
            <ac:spMk id="26" creationId="{F3DF4FDF-D48E-FD16-054A-303F7D1B07DD}"/>
          </ac:spMkLst>
        </pc:spChg>
        <pc:spChg chg="mod">
          <ac:chgData name="Claire MAIRET" userId="b91d9db2-e41b-4c98-9525-27312980cc2f" providerId="ADAL" clId="{2E65F1A0-83A9-4DB7-A5CA-5FED0B8A761A}" dt="2022-09-27T06:56:02.689" v="50" actId="20577"/>
          <ac:spMkLst>
            <pc:docMk/>
            <pc:sldMk cId="678535282" sldId="2134805793"/>
            <ac:spMk id="31" creationId="{33F97F9C-F0B8-0181-9CA3-2D67F9768196}"/>
          </ac:spMkLst>
        </pc:spChg>
        <pc:spChg chg="mod">
          <ac:chgData name="Claire MAIRET" userId="b91d9db2-e41b-4c98-9525-27312980cc2f" providerId="ADAL" clId="{2E65F1A0-83A9-4DB7-A5CA-5FED0B8A761A}" dt="2022-09-27T06:55:42.001" v="44" actId="20577"/>
          <ac:spMkLst>
            <pc:docMk/>
            <pc:sldMk cId="678535282" sldId="2134805793"/>
            <ac:spMk id="39" creationId="{4B68F688-F9B5-160E-F648-5D2242A5B5D3}"/>
          </ac:spMkLst>
        </pc:spChg>
        <pc:spChg chg="mod">
          <ac:chgData name="Claire MAIRET" userId="b91d9db2-e41b-4c98-9525-27312980cc2f" providerId="ADAL" clId="{2E65F1A0-83A9-4DB7-A5CA-5FED0B8A761A}" dt="2022-09-27T06:56:13.411" v="51" actId="313"/>
          <ac:spMkLst>
            <pc:docMk/>
            <pc:sldMk cId="678535282" sldId="2134805793"/>
            <ac:spMk id="74" creationId="{46D2CD2C-5609-A94B-EF1A-B1B23CFA44FA}"/>
          </ac:spMkLst>
        </pc:spChg>
      </pc:sldChg>
      <pc:sldChg chg="modSp mod">
        <pc:chgData name="Claire MAIRET" userId="b91d9db2-e41b-4c98-9525-27312980cc2f" providerId="ADAL" clId="{2E65F1A0-83A9-4DB7-A5CA-5FED0B8A761A}" dt="2022-09-27T06:59:05.396" v="77" actId="313"/>
        <pc:sldMkLst>
          <pc:docMk/>
          <pc:sldMk cId="3515572401" sldId="2134805795"/>
        </pc:sldMkLst>
        <pc:spChg chg="mod">
          <ac:chgData name="Claire MAIRET" userId="b91d9db2-e41b-4c98-9525-27312980cc2f" providerId="ADAL" clId="{2E65F1A0-83A9-4DB7-A5CA-5FED0B8A761A}" dt="2022-09-27T06:58:37.525" v="74" actId="20577"/>
          <ac:spMkLst>
            <pc:docMk/>
            <pc:sldMk cId="3515572401" sldId="2134805795"/>
            <ac:spMk id="25" creationId="{E90D0C82-6937-BDA6-586E-B12D5DE500F7}"/>
          </ac:spMkLst>
        </pc:spChg>
        <pc:spChg chg="mod">
          <ac:chgData name="Claire MAIRET" userId="b91d9db2-e41b-4c98-9525-27312980cc2f" providerId="ADAL" clId="{2E65F1A0-83A9-4DB7-A5CA-5FED0B8A761A}" dt="2022-09-27T06:58:49.259" v="76" actId="20577"/>
          <ac:spMkLst>
            <pc:docMk/>
            <pc:sldMk cId="3515572401" sldId="2134805795"/>
            <ac:spMk id="26" creationId="{F3DF4FDF-D48E-FD16-054A-303F7D1B07DD}"/>
          </ac:spMkLst>
        </pc:spChg>
        <pc:spChg chg="mod">
          <ac:chgData name="Claire MAIRET" userId="b91d9db2-e41b-4c98-9525-27312980cc2f" providerId="ADAL" clId="{2E65F1A0-83A9-4DB7-A5CA-5FED0B8A761A}" dt="2022-09-27T06:59:05.396" v="77" actId="313"/>
          <ac:spMkLst>
            <pc:docMk/>
            <pc:sldMk cId="3515572401" sldId="2134805795"/>
            <ac:spMk id="58" creationId="{21377BB3-C62E-BADF-CF2D-7227D8514B2A}"/>
          </ac:spMkLst>
        </pc:spChg>
      </pc:sldChg>
      <pc:sldChg chg="modSp mod">
        <pc:chgData name="Claire MAIRET" userId="b91d9db2-e41b-4c98-9525-27312980cc2f" providerId="ADAL" clId="{2E65F1A0-83A9-4DB7-A5CA-5FED0B8A761A}" dt="2022-09-27T06:59:50.305" v="83" actId="20577"/>
        <pc:sldMkLst>
          <pc:docMk/>
          <pc:sldMk cId="2725461889" sldId="2134805797"/>
        </pc:sldMkLst>
        <pc:spChg chg="mod">
          <ac:chgData name="Claire MAIRET" userId="b91d9db2-e41b-4c98-9525-27312980cc2f" providerId="ADAL" clId="{2E65F1A0-83A9-4DB7-A5CA-5FED0B8A761A}" dt="2022-09-27T06:59:41.733" v="81" actId="20577"/>
          <ac:spMkLst>
            <pc:docMk/>
            <pc:sldMk cId="2725461889" sldId="2134805797"/>
            <ac:spMk id="25" creationId="{E90D0C82-6937-BDA6-586E-B12D5DE500F7}"/>
          </ac:spMkLst>
        </pc:spChg>
        <pc:spChg chg="mod">
          <ac:chgData name="Claire MAIRET" userId="b91d9db2-e41b-4c98-9525-27312980cc2f" providerId="ADAL" clId="{2E65F1A0-83A9-4DB7-A5CA-5FED0B8A761A}" dt="2022-09-27T06:59:50.305" v="83" actId="20577"/>
          <ac:spMkLst>
            <pc:docMk/>
            <pc:sldMk cId="2725461889" sldId="2134805797"/>
            <ac:spMk id="26" creationId="{F3DF4FDF-D48E-FD16-054A-303F7D1B07DD}"/>
          </ac:spMkLst>
        </pc:spChg>
      </pc:sldChg>
      <pc:sldChg chg="modSp mod">
        <pc:chgData name="Claire MAIRET" userId="b91d9db2-e41b-4c98-9525-27312980cc2f" providerId="ADAL" clId="{2E65F1A0-83A9-4DB7-A5CA-5FED0B8A761A}" dt="2022-09-27T07:01:07.444" v="106" actId="20577"/>
        <pc:sldMkLst>
          <pc:docMk/>
          <pc:sldMk cId="4207695651" sldId="2134805798"/>
        </pc:sldMkLst>
        <pc:spChg chg="mod">
          <ac:chgData name="Claire MAIRET" userId="b91d9db2-e41b-4c98-9525-27312980cc2f" providerId="ADAL" clId="{2E65F1A0-83A9-4DB7-A5CA-5FED0B8A761A}" dt="2022-09-27T07:00:23.782" v="91" actId="20577"/>
          <ac:spMkLst>
            <pc:docMk/>
            <pc:sldMk cId="4207695651" sldId="2134805798"/>
            <ac:spMk id="25" creationId="{E90D0C82-6937-BDA6-586E-B12D5DE500F7}"/>
          </ac:spMkLst>
        </pc:spChg>
        <pc:spChg chg="mod">
          <ac:chgData name="Claire MAIRET" userId="b91d9db2-e41b-4c98-9525-27312980cc2f" providerId="ADAL" clId="{2E65F1A0-83A9-4DB7-A5CA-5FED0B8A761A}" dt="2022-09-27T07:01:02.550" v="105" actId="20577"/>
          <ac:spMkLst>
            <pc:docMk/>
            <pc:sldMk cId="4207695651" sldId="2134805798"/>
            <ac:spMk id="26" creationId="{F3DF4FDF-D48E-FD16-054A-303F7D1B07DD}"/>
          </ac:spMkLst>
        </pc:spChg>
        <pc:spChg chg="mod">
          <ac:chgData name="Claire MAIRET" userId="b91d9db2-e41b-4c98-9525-27312980cc2f" providerId="ADAL" clId="{2E65F1A0-83A9-4DB7-A5CA-5FED0B8A761A}" dt="2022-09-27T07:01:07.444" v="106" actId="20577"/>
          <ac:spMkLst>
            <pc:docMk/>
            <pc:sldMk cId="4207695651" sldId="2134805798"/>
            <ac:spMk id="31" creationId="{33F97F9C-F0B8-0181-9CA3-2D67F9768196}"/>
          </ac:spMkLst>
        </pc:spChg>
      </pc:sldChg>
      <pc:sldChg chg="addSp delSp modSp mod">
        <pc:chgData name="Claire MAIRET" userId="b91d9db2-e41b-4c98-9525-27312980cc2f" providerId="ADAL" clId="{2E65F1A0-83A9-4DB7-A5CA-5FED0B8A761A}" dt="2022-09-27T07:04:58.829" v="132" actId="1076"/>
        <pc:sldMkLst>
          <pc:docMk/>
          <pc:sldMk cId="1190824423" sldId="2134805799"/>
        </pc:sldMkLst>
        <pc:spChg chg="mod">
          <ac:chgData name="Claire MAIRET" userId="b91d9db2-e41b-4c98-9525-27312980cc2f" providerId="ADAL" clId="{2E65F1A0-83A9-4DB7-A5CA-5FED0B8A761A}" dt="2022-09-27T07:01:32.506" v="107" actId="20577"/>
          <ac:spMkLst>
            <pc:docMk/>
            <pc:sldMk cId="1190824423" sldId="2134805799"/>
            <ac:spMk id="4" creationId="{173DB0C2-F2B7-2287-1144-AF7B39589319}"/>
          </ac:spMkLst>
        </pc:spChg>
        <pc:spChg chg="mod">
          <ac:chgData name="Claire MAIRET" userId="b91d9db2-e41b-4c98-9525-27312980cc2f" providerId="ADAL" clId="{2E65F1A0-83A9-4DB7-A5CA-5FED0B8A761A}" dt="2022-09-27T07:02:51.725" v="118" actId="20577"/>
          <ac:spMkLst>
            <pc:docMk/>
            <pc:sldMk cId="1190824423" sldId="2134805799"/>
            <ac:spMk id="5" creationId="{F03B0C27-6B50-056F-C4FC-12F092538F37}"/>
          </ac:spMkLst>
        </pc:spChg>
        <pc:spChg chg="mod">
          <ac:chgData name="Claire MAIRET" userId="b91d9db2-e41b-4c98-9525-27312980cc2f" providerId="ADAL" clId="{2E65F1A0-83A9-4DB7-A5CA-5FED0B8A761A}" dt="2022-09-27T07:03:08.898" v="121" actId="14100"/>
          <ac:spMkLst>
            <pc:docMk/>
            <pc:sldMk cId="1190824423" sldId="2134805799"/>
            <ac:spMk id="8" creationId="{B1ACD45A-7A72-1DF1-F8C9-4EF7FBB32022}"/>
          </ac:spMkLst>
        </pc:spChg>
        <pc:spChg chg="add del">
          <ac:chgData name="Claire MAIRET" userId="b91d9db2-e41b-4c98-9525-27312980cc2f" providerId="ADAL" clId="{2E65F1A0-83A9-4DB7-A5CA-5FED0B8A761A}" dt="2022-09-27T07:04:56.319" v="131" actId="478"/>
          <ac:spMkLst>
            <pc:docMk/>
            <pc:sldMk cId="1190824423" sldId="2134805799"/>
            <ac:spMk id="17" creationId="{0618E318-3E7D-4CA8-8D78-458E924DA2F3}"/>
          </ac:spMkLst>
        </pc:spChg>
        <pc:spChg chg="mod">
          <ac:chgData name="Claire MAIRET" userId="b91d9db2-e41b-4c98-9525-27312980cc2f" providerId="ADAL" clId="{2E65F1A0-83A9-4DB7-A5CA-5FED0B8A761A}" dt="2022-09-27T07:04:58.829" v="132" actId="1076"/>
          <ac:spMkLst>
            <pc:docMk/>
            <pc:sldMk cId="1190824423" sldId="2134805799"/>
            <ac:spMk id="72" creationId="{34AFDAF2-926A-8BEF-4963-F90C3F0CA128}"/>
          </ac:spMkLst>
        </pc:spChg>
        <pc:cxnChg chg="add mod">
          <ac:chgData name="Claire MAIRET" userId="b91d9db2-e41b-4c98-9525-27312980cc2f" providerId="ADAL" clId="{2E65F1A0-83A9-4DB7-A5CA-5FED0B8A761A}" dt="2022-09-27T07:04:37.096" v="129" actId="1076"/>
          <ac:cxnSpMkLst>
            <pc:docMk/>
            <pc:sldMk cId="1190824423" sldId="2134805799"/>
            <ac:cxnSpMk id="15" creationId="{DA6262F7-1449-4869-BCC4-A66A1DBB9B96}"/>
          </ac:cxnSpMkLst>
        </pc:cxnChg>
      </pc:sldChg>
      <pc:sldChg chg="modSp mod">
        <pc:chgData name="Claire MAIRET" userId="b91d9db2-e41b-4c98-9525-27312980cc2f" providerId="ADAL" clId="{2E65F1A0-83A9-4DB7-A5CA-5FED0B8A761A}" dt="2022-09-27T07:31:24.234" v="310" actId="1076"/>
        <pc:sldMkLst>
          <pc:docMk/>
          <pc:sldMk cId="2195027464" sldId="2134805801"/>
        </pc:sldMkLst>
        <pc:spChg chg="mod">
          <ac:chgData name="Claire MAIRET" userId="b91d9db2-e41b-4c98-9525-27312980cc2f" providerId="ADAL" clId="{2E65F1A0-83A9-4DB7-A5CA-5FED0B8A761A}" dt="2022-09-27T07:31:18.812" v="293" actId="14100"/>
          <ac:spMkLst>
            <pc:docMk/>
            <pc:sldMk cId="2195027464" sldId="2134805801"/>
            <ac:spMk id="25" creationId="{E90D0C82-6937-BDA6-586E-B12D5DE500F7}"/>
          </ac:spMkLst>
        </pc:spChg>
        <pc:spChg chg="mod">
          <ac:chgData name="Claire MAIRET" userId="b91d9db2-e41b-4c98-9525-27312980cc2f" providerId="ADAL" clId="{2E65F1A0-83A9-4DB7-A5CA-5FED0B8A761A}" dt="2022-09-27T07:31:20.332" v="301" actId="1038"/>
          <ac:spMkLst>
            <pc:docMk/>
            <pc:sldMk cId="2195027464" sldId="2134805801"/>
            <ac:spMk id="26" creationId="{F3DF4FDF-D48E-FD16-054A-303F7D1B07DD}"/>
          </ac:spMkLst>
        </pc:spChg>
        <pc:spChg chg="mod">
          <ac:chgData name="Claire MAIRET" userId="b91d9db2-e41b-4c98-9525-27312980cc2f" providerId="ADAL" clId="{2E65F1A0-83A9-4DB7-A5CA-5FED0B8A761A}" dt="2022-09-27T07:31:20.332" v="301" actId="1038"/>
          <ac:spMkLst>
            <pc:docMk/>
            <pc:sldMk cId="2195027464" sldId="2134805801"/>
            <ac:spMk id="39" creationId="{4B68F688-F9B5-160E-F648-5D2242A5B5D3}"/>
          </ac:spMkLst>
        </pc:spChg>
        <pc:spChg chg="mod">
          <ac:chgData name="Claire MAIRET" userId="b91d9db2-e41b-4c98-9525-27312980cc2f" providerId="ADAL" clId="{2E65F1A0-83A9-4DB7-A5CA-5FED0B8A761A}" dt="2022-09-27T07:31:23.336" v="308" actId="14100"/>
          <ac:spMkLst>
            <pc:docMk/>
            <pc:sldMk cId="2195027464" sldId="2134805801"/>
            <ac:spMk id="58" creationId="{F857D82B-2564-4985-B1BB-CD9F6D4322D6}"/>
          </ac:spMkLst>
        </pc:spChg>
        <pc:spChg chg="mod">
          <ac:chgData name="Claire MAIRET" userId="b91d9db2-e41b-4c98-9525-27312980cc2f" providerId="ADAL" clId="{2E65F1A0-83A9-4DB7-A5CA-5FED0B8A761A}" dt="2022-09-27T07:31:23.737" v="309" actId="14100"/>
          <ac:spMkLst>
            <pc:docMk/>
            <pc:sldMk cId="2195027464" sldId="2134805801"/>
            <ac:spMk id="63" creationId="{38B69BA6-D593-22D3-5891-1F034B0B3B2E}"/>
          </ac:spMkLst>
        </pc:spChg>
        <pc:spChg chg="mod">
          <ac:chgData name="Claire MAIRET" userId="b91d9db2-e41b-4c98-9525-27312980cc2f" providerId="ADAL" clId="{2E65F1A0-83A9-4DB7-A5CA-5FED0B8A761A}" dt="2022-09-27T07:31:22.784" v="306" actId="1076"/>
          <ac:spMkLst>
            <pc:docMk/>
            <pc:sldMk cId="2195027464" sldId="2134805801"/>
            <ac:spMk id="64" creationId="{41B9F9E9-9446-01D3-D8D2-A8B68FA4977D}"/>
          </ac:spMkLst>
        </pc:spChg>
        <pc:grpChg chg="mod">
          <ac:chgData name="Claire MAIRET" userId="b91d9db2-e41b-4c98-9525-27312980cc2f" providerId="ADAL" clId="{2E65F1A0-83A9-4DB7-A5CA-5FED0B8A761A}" dt="2022-09-27T07:31:21.297" v="303" actId="1076"/>
          <ac:grpSpMkLst>
            <pc:docMk/>
            <pc:sldMk cId="2195027464" sldId="2134805801"/>
            <ac:grpSpMk id="59" creationId="{1BBF2731-C170-42EE-765E-D957790F6602}"/>
          </ac:grpSpMkLst>
        </pc:grpChg>
        <pc:picChg chg="mod">
          <ac:chgData name="Claire MAIRET" userId="b91d9db2-e41b-4c98-9525-27312980cc2f" providerId="ADAL" clId="{2E65F1A0-83A9-4DB7-A5CA-5FED0B8A761A}" dt="2022-09-27T07:31:24.234" v="310" actId="1076"/>
          <ac:picMkLst>
            <pc:docMk/>
            <pc:sldMk cId="2195027464" sldId="2134805801"/>
            <ac:picMk id="2" creationId="{D670138A-88C7-B7B1-736C-ECCC893D071D}"/>
          </ac:picMkLst>
        </pc:picChg>
        <pc:picChg chg="mod">
          <ac:chgData name="Claire MAIRET" userId="b91d9db2-e41b-4c98-9525-27312980cc2f" providerId="ADAL" clId="{2E65F1A0-83A9-4DB7-A5CA-5FED0B8A761A}" dt="2022-09-27T07:31:22.297" v="305" actId="1076"/>
          <ac:picMkLst>
            <pc:docMk/>
            <pc:sldMk cId="2195027464" sldId="2134805801"/>
            <ac:picMk id="62" creationId="{EE3A3380-9C63-2846-A0AD-230EFA0ED1FE}"/>
          </ac:picMkLst>
        </pc:picChg>
        <pc:cxnChg chg="mod">
          <ac:chgData name="Claire MAIRET" userId="b91d9db2-e41b-4c98-9525-27312980cc2f" providerId="ADAL" clId="{2E65F1A0-83A9-4DB7-A5CA-5FED0B8A761A}" dt="2022-09-27T07:31:20.332" v="301" actId="1038"/>
          <ac:cxnSpMkLst>
            <pc:docMk/>
            <pc:sldMk cId="2195027464" sldId="2134805801"/>
            <ac:cxnSpMk id="5" creationId="{25A706E4-005D-3825-B7EB-090E8BDDF815}"/>
          </ac:cxnSpMkLst>
        </pc:cxnChg>
        <pc:cxnChg chg="mod">
          <ac:chgData name="Claire MAIRET" userId="b91d9db2-e41b-4c98-9525-27312980cc2f" providerId="ADAL" clId="{2E65F1A0-83A9-4DB7-A5CA-5FED0B8A761A}" dt="2022-09-27T07:31:20.332" v="301" actId="1038"/>
          <ac:cxnSpMkLst>
            <pc:docMk/>
            <pc:sldMk cId="2195027464" sldId="2134805801"/>
            <ac:cxnSpMk id="28" creationId="{746AA30D-B4E9-BDEA-EAA7-99482AB545B2}"/>
          </ac:cxnSpMkLst>
        </pc:cxnChg>
        <pc:cxnChg chg="mod">
          <ac:chgData name="Claire MAIRET" userId="b91d9db2-e41b-4c98-9525-27312980cc2f" providerId="ADAL" clId="{2E65F1A0-83A9-4DB7-A5CA-5FED0B8A761A}" dt="2022-09-27T07:31:20.332" v="301" actId="1038"/>
          <ac:cxnSpMkLst>
            <pc:docMk/>
            <pc:sldMk cId="2195027464" sldId="2134805801"/>
            <ac:cxnSpMk id="37" creationId="{E1D7078E-F8D3-E8AA-1F3A-C85D82B595E9}"/>
          </ac:cxnSpMkLst>
        </pc:cxnChg>
      </pc:sldChg>
      <pc:sldChg chg="addSp modSp">
        <pc:chgData name="Claire MAIRET" userId="b91d9db2-e41b-4c98-9525-27312980cc2f" providerId="ADAL" clId="{2E65F1A0-83A9-4DB7-A5CA-5FED0B8A761A}" dt="2022-09-27T07:08:53.937" v="177" actId="164"/>
        <pc:sldMkLst>
          <pc:docMk/>
          <pc:sldMk cId="1381729594" sldId="2134805806"/>
        </pc:sldMkLst>
        <pc:grpChg chg="add mod">
          <ac:chgData name="Claire MAIRET" userId="b91d9db2-e41b-4c98-9525-27312980cc2f" providerId="ADAL" clId="{2E65F1A0-83A9-4DB7-A5CA-5FED0B8A761A}" dt="2022-09-27T07:08:24.068" v="171" actId="164"/>
          <ac:grpSpMkLst>
            <pc:docMk/>
            <pc:sldMk cId="1381729594" sldId="2134805806"/>
            <ac:grpSpMk id="2" creationId="{C0892A30-944C-4BB1-A875-23CF439EA342}"/>
          </ac:grpSpMkLst>
        </pc:grpChg>
        <pc:grpChg chg="add mod">
          <ac:chgData name="Claire MAIRET" userId="b91d9db2-e41b-4c98-9525-27312980cc2f" providerId="ADAL" clId="{2E65F1A0-83A9-4DB7-A5CA-5FED0B8A761A}" dt="2022-09-27T07:08:30.522" v="172" actId="164"/>
          <ac:grpSpMkLst>
            <pc:docMk/>
            <pc:sldMk cId="1381729594" sldId="2134805806"/>
            <ac:grpSpMk id="9" creationId="{544B3EAC-5B9E-471C-A0FA-7C8891A67211}"/>
          </ac:grpSpMkLst>
        </pc:grpChg>
        <pc:grpChg chg="add mod">
          <ac:chgData name="Claire MAIRET" userId="b91d9db2-e41b-4c98-9525-27312980cc2f" providerId="ADAL" clId="{2E65F1A0-83A9-4DB7-A5CA-5FED0B8A761A}" dt="2022-09-27T07:08:34.346" v="173" actId="164"/>
          <ac:grpSpMkLst>
            <pc:docMk/>
            <pc:sldMk cId="1381729594" sldId="2134805806"/>
            <ac:grpSpMk id="13" creationId="{F3A22991-3607-4906-BEF3-1A35A3261622}"/>
          </ac:grpSpMkLst>
        </pc:grpChg>
        <pc:grpChg chg="add mod">
          <ac:chgData name="Claire MAIRET" userId="b91d9db2-e41b-4c98-9525-27312980cc2f" providerId="ADAL" clId="{2E65F1A0-83A9-4DB7-A5CA-5FED0B8A761A}" dt="2022-09-27T07:08:40.417" v="174" actId="164"/>
          <ac:grpSpMkLst>
            <pc:docMk/>
            <pc:sldMk cId="1381729594" sldId="2134805806"/>
            <ac:grpSpMk id="14" creationId="{1CC0BF8E-B442-4BE4-8516-A94D41766BF5}"/>
          </ac:grpSpMkLst>
        </pc:grpChg>
        <pc:grpChg chg="add mod">
          <ac:chgData name="Claire MAIRET" userId="b91d9db2-e41b-4c98-9525-27312980cc2f" providerId="ADAL" clId="{2E65F1A0-83A9-4DB7-A5CA-5FED0B8A761A}" dt="2022-09-27T07:08:44.280" v="175" actId="164"/>
          <ac:grpSpMkLst>
            <pc:docMk/>
            <pc:sldMk cId="1381729594" sldId="2134805806"/>
            <ac:grpSpMk id="15" creationId="{8FAA9C30-E304-4CB5-8F8F-79B00619F501}"/>
          </ac:grpSpMkLst>
        </pc:grpChg>
        <pc:grpChg chg="add mod">
          <ac:chgData name="Claire MAIRET" userId="b91d9db2-e41b-4c98-9525-27312980cc2f" providerId="ADAL" clId="{2E65F1A0-83A9-4DB7-A5CA-5FED0B8A761A}" dt="2022-09-27T07:08:48.954" v="176" actId="164"/>
          <ac:grpSpMkLst>
            <pc:docMk/>
            <pc:sldMk cId="1381729594" sldId="2134805806"/>
            <ac:grpSpMk id="16" creationId="{88D63C4D-E627-476E-8C4D-394FC491FC72}"/>
          </ac:grpSpMkLst>
        </pc:grpChg>
        <pc:grpChg chg="add mod">
          <ac:chgData name="Claire MAIRET" userId="b91d9db2-e41b-4c98-9525-27312980cc2f" providerId="ADAL" clId="{2E65F1A0-83A9-4DB7-A5CA-5FED0B8A761A}" dt="2022-09-27T07:08:53.937" v="177" actId="164"/>
          <ac:grpSpMkLst>
            <pc:docMk/>
            <pc:sldMk cId="1381729594" sldId="2134805806"/>
            <ac:grpSpMk id="29" creationId="{088A632C-E344-4B31-A5BE-99ECA7ABA004}"/>
          </ac:grpSpMkLst>
        </pc:grpChg>
        <pc:picChg chg="mod">
          <ac:chgData name="Claire MAIRET" userId="b91d9db2-e41b-4c98-9525-27312980cc2f" providerId="ADAL" clId="{2E65F1A0-83A9-4DB7-A5CA-5FED0B8A761A}" dt="2022-09-27T07:08:24.068" v="171" actId="164"/>
          <ac:picMkLst>
            <pc:docMk/>
            <pc:sldMk cId="1381729594" sldId="2134805806"/>
            <ac:picMk id="10" creationId="{07DBB15C-8DB0-464C-27C3-5A3B0DC87EFA}"/>
          </ac:picMkLst>
        </pc:picChg>
        <pc:picChg chg="mod">
          <ac:chgData name="Claire MAIRET" userId="b91d9db2-e41b-4c98-9525-27312980cc2f" providerId="ADAL" clId="{2E65F1A0-83A9-4DB7-A5CA-5FED0B8A761A}" dt="2022-09-27T07:08:24.068" v="171" actId="164"/>
          <ac:picMkLst>
            <pc:docMk/>
            <pc:sldMk cId="1381729594" sldId="2134805806"/>
            <ac:picMk id="11" creationId="{C745E9F5-4B7A-9378-AC48-BB5B3B8B8C2C}"/>
          </ac:picMkLst>
        </pc:picChg>
        <pc:picChg chg="mod">
          <ac:chgData name="Claire MAIRET" userId="b91d9db2-e41b-4c98-9525-27312980cc2f" providerId="ADAL" clId="{2E65F1A0-83A9-4DB7-A5CA-5FED0B8A761A}" dt="2022-09-27T07:08:40.417" v="174" actId="164"/>
          <ac:picMkLst>
            <pc:docMk/>
            <pc:sldMk cId="1381729594" sldId="2134805806"/>
            <ac:picMk id="12" creationId="{D7299696-ABB0-0BA7-5AE5-D1C39ECEBBC9}"/>
          </ac:picMkLst>
        </pc:picChg>
        <pc:picChg chg="mod">
          <ac:chgData name="Claire MAIRET" userId="b91d9db2-e41b-4c98-9525-27312980cc2f" providerId="ADAL" clId="{2E65F1A0-83A9-4DB7-A5CA-5FED0B8A761A}" dt="2022-09-27T07:08:24.068" v="171" actId="164"/>
          <ac:picMkLst>
            <pc:docMk/>
            <pc:sldMk cId="1381729594" sldId="2134805806"/>
            <ac:picMk id="17" creationId="{96F73392-7B17-493D-3506-0F5C743BA662}"/>
          </ac:picMkLst>
        </pc:picChg>
        <pc:picChg chg="mod">
          <ac:chgData name="Claire MAIRET" userId="b91d9db2-e41b-4c98-9525-27312980cc2f" providerId="ADAL" clId="{2E65F1A0-83A9-4DB7-A5CA-5FED0B8A761A}" dt="2022-09-27T07:08:40.417" v="174" actId="164"/>
          <ac:picMkLst>
            <pc:docMk/>
            <pc:sldMk cId="1381729594" sldId="2134805806"/>
            <ac:picMk id="19" creationId="{A10F2534-B865-C93D-17EE-ED85BD819344}"/>
          </ac:picMkLst>
        </pc:picChg>
        <pc:picChg chg="mod">
          <ac:chgData name="Claire MAIRET" userId="b91d9db2-e41b-4c98-9525-27312980cc2f" providerId="ADAL" clId="{2E65F1A0-83A9-4DB7-A5CA-5FED0B8A761A}" dt="2022-09-27T07:08:30.522" v="172" actId="164"/>
          <ac:picMkLst>
            <pc:docMk/>
            <pc:sldMk cId="1381729594" sldId="2134805806"/>
            <ac:picMk id="21" creationId="{556D2E1B-32FA-2ED1-CB79-2E8B555C6F00}"/>
          </ac:picMkLst>
        </pc:picChg>
        <pc:picChg chg="mod">
          <ac:chgData name="Claire MAIRET" userId="b91d9db2-e41b-4c98-9525-27312980cc2f" providerId="ADAL" clId="{2E65F1A0-83A9-4DB7-A5CA-5FED0B8A761A}" dt="2022-09-27T07:08:34.346" v="173" actId="164"/>
          <ac:picMkLst>
            <pc:docMk/>
            <pc:sldMk cId="1381729594" sldId="2134805806"/>
            <ac:picMk id="22" creationId="{A7A1B996-00FF-3177-1750-51E64B180DF5}"/>
          </ac:picMkLst>
        </pc:picChg>
        <pc:picChg chg="mod">
          <ac:chgData name="Claire MAIRET" userId="b91d9db2-e41b-4c98-9525-27312980cc2f" providerId="ADAL" clId="{2E65F1A0-83A9-4DB7-A5CA-5FED0B8A761A}" dt="2022-09-27T07:08:40.417" v="174" actId="164"/>
          <ac:picMkLst>
            <pc:docMk/>
            <pc:sldMk cId="1381729594" sldId="2134805806"/>
            <ac:picMk id="26" creationId="{26A60EFF-EA79-3874-2924-296DC28307A7}"/>
          </ac:picMkLst>
        </pc:picChg>
        <pc:picChg chg="mod">
          <ac:chgData name="Claire MAIRET" userId="b91d9db2-e41b-4c98-9525-27312980cc2f" providerId="ADAL" clId="{2E65F1A0-83A9-4DB7-A5CA-5FED0B8A761A}" dt="2022-09-27T07:08:44.280" v="175" actId="164"/>
          <ac:picMkLst>
            <pc:docMk/>
            <pc:sldMk cId="1381729594" sldId="2134805806"/>
            <ac:picMk id="27" creationId="{09107966-EB7C-E98F-6FEF-875C86842AF0}"/>
          </ac:picMkLst>
        </pc:picChg>
        <pc:picChg chg="mod">
          <ac:chgData name="Claire MAIRET" userId="b91d9db2-e41b-4c98-9525-27312980cc2f" providerId="ADAL" clId="{2E65F1A0-83A9-4DB7-A5CA-5FED0B8A761A}" dt="2022-09-27T07:08:53.937" v="177" actId="164"/>
          <ac:picMkLst>
            <pc:docMk/>
            <pc:sldMk cId="1381729594" sldId="2134805806"/>
            <ac:picMk id="28" creationId="{4D0C19E5-789B-FF7E-596D-F382FD83880B}"/>
          </ac:picMkLst>
        </pc:picChg>
        <pc:picChg chg="mod">
          <ac:chgData name="Claire MAIRET" userId="b91d9db2-e41b-4c98-9525-27312980cc2f" providerId="ADAL" clId="{2E65F1A0-83A9-4DB7-A5CA-5FED0B8A761A}" dt="2022-09-27T07:08:48.954" v="176" actId="164"/>
          <ac:picMkLst>
            <pc:docMk/>
            <pc:sldMk cId="1381729594" sldId="2134805806"/>
            <ac:picMk id="31" creationId="{8F949932-EC6E-9F0F-2F7A-954A17FA2F1C}"/>
          </ac:picMkLst>
        </pc:picChg>
        <pc:picChg chg="mod">
          <ac:chgData name="Claire MAIRET" userId="b91d9db2-e41b-4c98-9525-27312980cc2f" providerId="ADAL" clId="{2E65F1A0-83A9-4DB7-A5CA-5FED0B8A761A}" dt="2022-09-27T07:08:44.280" v="175" actId="164"/>
          <ac:picMkLst>
            <pc:docMk/>
            <pc:sldMk cId="1381729594" sldId="2134805806"/>
            <ac:picMk id="32" creationId="{74E2C18E-C4D9-65BB-9C1C-D963EFC0854F}"/>
          </ac:picMkLst>
        </pc:picChg>
        <pc:picChg chg="mod">
          <ac:chgData name="Claire MAIRET" userId="b91d9db2-e41b-4c98-9525-27312980cc2f" providerId="ADAL" clId="{2E65F1A0-83A9-4DB7-A5CA-5FED0B8A761A}" dt="2022-09-27T07:08:48.954" v="176" actId="164"/>
          <ac:picMkLst>
            <pc:docMk/>
            <pc:sldMk cId="1381729594" sldId="2134805806"/>
            <ac:picMk id="41" creationId="{888EB6A7-BD14-0D62-7FFE-38180829E32B}"/>
          </ac:picMkLst>
        </pc:picChg>
        <pc:picChg chg="mod">
          <ac:chgData name="Claire MAIRET" userId="b91d9db2-e41b-4c98-9525-27312980cc2f" providerId="ADAL" clId="{2E65F1A0-83A9-4DB7-A5CA-5FED0B8A761A}" dt="2022-09-27T07:08:30.522" v="172" actId="164"/>
          <ac:picMkLst>
            <pc:docMk/>
            <pc:sldMk cId="1381729594" sldId="2134805806"/>
            <ac:picMk id="43" creationId="{29D9153B-FA4E-22BA-35B9-B7514FE7F791}"/>
          </ac:picMkLst>
        </pc:picChg>
        <pc:picChg chg="mod">
          <ac:chgData name="Claire MAIRET" userId="b91d9db2-e41b-4c98-9525-27312980cc2f" providerId="ADAL" clId="{2E65F1A0-83A9-4DB7-A5CA-5FED0B8A761A}" dt="2022-09-27T07:08:34.346" v="173" actId="164"/>
          <ac:picMkLst>
            <pc:docMk/>
            <pc:sldMk cId="1381729594" sldId="2134805806"/>
            <ac:picMk id="44" creationId="{BFFA30F2-DA63-68B0-47FB-5E19F5B8909E}"/>
          </ac:picMkLst>
        </pc:picChg>
        <pc:picChg chg="mod">
          <ac:chgData name="Claire MAIRET" userId="b91d9db2-e41b-4c98-9525-27312980cc2f" providerId="ADAL" clId="{2E65F1A0-83A9-4DB7-A5CA-5FED0B8A761A}" dt="2022-09-27T07:08:53.937" v="177" actId="164"/>
          <ac:picMkLst>
            <pc:docMk/>
            <pc:sldMk cId="1381729594" sldId="2134805806"/>
            <ac:picMk id="51" creationId="{829B0841-7AC6-4932-9886-B1EFC5D98850}"/>
          </ac:picMkLst>
        </pc:picChg>
      </pc:sldChg>
    </pc:docChg>
  </pc:docChgLst>
  <pc:docChgLst>
    <pc:chgData name="Claire MAIRET" userId="b91d9db2-e41b-4c98-9525-27312980cc2f" providerId="ADAL" clId="{26A62CC0-EC57-413C-8F9D-4508E8BC828B}"/>
    <pc:docChg chg="undo custSel modSld">
      <pc:chgData name="Claire MAIRET" userId="b91d9db2-e41b-4c98-9525-27312980cc2f" providerId="ADAL" clId="{26A62CC0-EC57-413C-8F9D-4508E8BC828B}" dt="2022-10-14T15:24:07.964" v="512" actId="478"/>
      <pc:docMkLst>
        <pc:docMk/>
      </pc:docMkLst>
      <pc:sldChg chg="modSp mod">
        <pc:chgData name="Claire MAIRET" userId="b91d9db2-e41b-4c98-9525-27312980cc2f" providerId="ADAL" clId="{26A62CC0-EC57-413C-8F9D-4508E8BC828B}" dt="2022-10-14T15:18:07.782" v="192" actId="1035"/>
        <pc:sldMkLst>
          <pc:docMk/>
          <pc:sldMk cId="1376307639" sldId="2134805714"/>
        </pc:sldMkLst>
        <pc:spChg chg="mod">
          <ac:chgData name="Claire MAIRET" userId="b91d9db2-e41b-4c98-9525-27312980cc2f" providerId="ADAL" clId="{26A62CC0-EC57-413C-8F9D-4508E8BC828B}" dt="2022-10-14T15:17:51.025" v="181" actId="20577"/>
          <ac:spMkLst>
            <pc:docMk/>
            <pc:sldMk cId="1376307639" sldId="2134805714"/>
            <ac:spMk id="9" creationId="{962FC0DB-6220-A50E-9A7C-6BE8B82DB1D5}"/>
          </ac:spMkLst>
        </pc:spChg>
        <pc:spChg chg="mod">
          <ac:chgData name="Claire MAIRET" userId="b91d9db2-e41b-4c98-9525-27312980cc2f" providerId="ADAL" clId="{26A62CC0-EC57-413C-8F9D-4508E8BC828B}" dt="2022-10-14T15:18:07.782" v="192" actId="1035"/>
          <ac:spMkLst>
            <pc:docMk/>
            <pc:sldMk cId="1376307639" sldId="2134805714"/>
            <ac:spMk id="12" creationId="{7C4B2AE1-A74B-BE70-A837-8AAB17A7C03A}"/>
          </ac:spMkLst>
        </pc:spChg>
      </pc:sldChg>
      <pc:sldChg chg="modSp mod">
        <pc:chgData name="Claire MAIRET" userId="b91d9db2-e41b-4c98-9525-27312980cc2f" providerId="ADAL" clId="{26A62CC0-EC57-413C-8F9D-4508E8BC828B}" dt="2022-10-14T13:57:23.139" v="19" actId="1036"/>
        <pc:sldMkLst>
          <pc:docMk/>
          <pc:sldMk cId="3279526026" sldId="2134805739"/>
        </pc:sldMkLst>
        <pc:spChg chg="mod">
          <ac:chgData name="Claire MAIRET" userId="b91d9db2-e41b-4c98-9525-27312980cc2f" providerId="ADAL" clId="{26A62CC0-EC57-413C-8F9D-4508E8BC828B}" dt="2022-10-14T13:57:23.139" v="19" actId="1036"/>
          <ac:spMkLst>
            <pc:docMk/>
            <pc:sldMk cId="3279526026" sldId="2134805739"/>
            <ac:spMk id="2" creationId="{D6599356-7888-43B5-96DA-2F7CAC31169C}"/>
          </ac:spMkLst>
        </pc:spChg>
      </pc:sldChg>
      <pc:sldChg chg="delCm">
        <pc:chgData name="Claire MAIRET" userId="b91d9db2-e41b-4c98-9525-27312980cc2f" providerId="ADAL" clId="{26A62CC0-EC57-413C-8F9D-4508E8BC828B}" dt="2022-10-14T15:08:42.963" v="44"/>
        <pc:sldMkLst>
          <pc:docMk/>
          <pc:sldMk cId="2195027464" sldId="2134805801"/>
        </pc:sldMkLst>
      </pc:sldChg>
      <pc:sldChg chg="addSp delSp modSp mod">
        <pc:chgData name="Claire MAIRET" userId="b91d9db2-e41b-4c98-9525-27312980cc2f" providerId="ADAL" clId="{26A62CC0-EC57-413C-8F9D-4508E8BC828B}" dt="2022-10-14T15:16:32.871" v="178" actId="1076"/>
        <pc:sldMkLst>
          <pc:docMk/>
          <pc:sldMk cId="4097566738" sldId="2134805805"/>
        </pc:sldMkLst>
        <pc:spChg chg="mod">
          <ac:chgData name="Claire MAIRET" userId="b91d9db2-e41b-4c98-9525-27312980cc2f" providerId="ADAL" clId="{26A62CC0-EC57-413C-8F9D-4508E8BC828B}" dt="2022-10-14T15:16:32.871" v="178" actId="1076"/>
          <ac:spMkLst>
            <pc:docMk/>
            <pc:sldMk cId="4097566738" sldId="2134805805"/>
            <ac:spMk id="18" creationId="{448D0E6C-EB13-4420-8379-55E7AF47D0FA}"/>
          </ac:spMkLst>
        </pc:spChg>
        <pc:spChg chg="mod">
          <ac:chgData name="Claire MAIRET" userId="b91d9db2-e41b-4c98-9525-27312980cc2f" providerId="ADAL" clId="{26A62CC0-EC57-413C-8F9D-4508E8BC828B}" dt="2022-10-14T15:13:47.912" v="75" actId="1037"/>
          <ac:spMkLst>
            <pc:docMk/>
            <pc:sldMk cId="4097566738" sldId="2134805805"/>
            <ac:spMk id="25" creationId="{FF6F6FA4-7354-88F1-CC38-C0A722C92ACB}"/>
          </ac:spMkLst>
        </pc:spChg>
        <pc:spChg chg="mod">
          <ac:chgData name="Claire MAIRET" userId="b91d9db2-e41b-4c98-9525-27312980cc2f" providerId="ADAL" clId="{26A62CC0-EC57-413C-8F9D-4508E8BC828B}" dt="2022-10-14T15:14:06.507" v="101" actId="1038"/>
          <ac:spMkLst>
            <pc:docMk/>
            <pc:sldMk cId="4097566738" sldId="2134805805"/>
            <ac:spMk id="35" creationId="{8253E9D8-4C46-0D0A-5737-9BCC8F04B15A}"/>
          </ac:spMkLst>
        </pc:spChg>
        <pc:spChg chg="mod">
          <ac:chgData name="Claire MAIRET" userId="b91d9db2-e41b-4c98-9525-27312980cc2f" providerId="ADAL" clId="{26A62CC0-EC57-413C-8F9D-4508E8BC828B}" dt="2022-10-14T15:13:43.100" v="71" actId="1038"/>
          <ac:spMkLst>
            <pc:docMk/>
            <pc:sldMk cId="4097566738" sldId="2134805805"/>
            <ac:spMk id="40" creationId="{8081B99E-664C-DC03-C84E-B24FDAA79396}"/>
          </ac:spMkLst>
        </pc:spChg>
        <pc:spChg chg="mod">
          <ac:chgData name="Claire MAIRET" userId="b91d9db2-e41b-4c98-9525-27312980cc2f" providerId="ADAL" clId="{26A62CC0-EC57-413C-8F9D-4508E8BC828B}" dt="2022-10-14T15:14:09.457" v="107" actId="1038"/>
          <ac:spMkLst>
            <pc:docMk/>
            <pc:sldMk cId="4097566738" sldId="2134805805"/>
            <ac:spMk id="43" creationId="{BA0D9C2B-4D41-5E3F-B439-A2263F2E019F}"/>
          </ac:spMkLst>
        </pc:spChg>
        <pc:picChg chg="mod">
          <ac:chgData name="Claire MAIRET" userId="b91d9db2-e41b-4c98-9525-27312980cc2f" providerId="ADAL" clId="{26A62CC0-EC57-413C-8F9D-4508E8BC828B}" dt="2022-10-14T15:14:17.357" v="119" actId="1037"/>
          <ac:picMkLst>
            <pc:docMk/>
            <pc:sldMk cId="4097566738" sldId="2134805805"/>
            <ac:picMk id="9" creationId="{C60B8EA1-AD15-5AF1-A968-8DE3D4C650CC}"/>
          </ac:picMkLst>
        </pc:picChg>
        <pc:picChg chg="mod">
          <ac:chgData name="Claire MAIRET" userId="b91d9db2-e41b-4c98-9525-27312980cc2f" providerId="ADAL" clId="{26A62CC0-EC57-413C-8F9D-4508E8BC828B}" dt="2022-10-14T15:16:32.871" v="178" actId="1076"/>
          <ac:picMkLst>
            <pc:docMk/>
            <pc:sldMk cId="4097566738" sldId="2134805805"/>
            <ac:picMk id="15" creationId="{10B932CE-C139-568E-47FF-27BAEDCDFAA6}"/>
          </ac:picMkLst>
        </pc:picChg>
        <pc:picChg chg="mod">
          <ac:chgData name="Claire MAIRET" userId="b91d9db2-e41b-4c98-9525-27312980cc2f" providerId="ADAL" clId="{26A62CC0-EC57-413C-8F9D-4508E8BC828B}" dt="2022-10-14T15:13:49.971" v="79" actId="1037"/>
          <ac:picMkLst>
            <pc:docMk/>
            <pc:sldMk cId="4097566738" sldId="2134805805"/>
            <ac:picMk id="24" creationId="{B1DA5761-4EA1-879B-44F1-1F73A3A4738E}"/>
          </ac:picMkLst>
        </pc:picChg>
        <pc:picChg chg="mod">
          <ac:chgData name="Claire MAIRET" userId="b91d9db2-e41b-4c98-9525-27312980cc2f" providerId="ADAL" clId="{26A62CC0-EC57-413C-8F9D-4508E8BC828B}" dt="2022-10-14T15:14:46.103" v="162" actId="1037"/>
          <ac:picMkLst>
            <pc:docMk/>
            <pc:sldMk cId="4097566738" sldId="2134805805"/>
            <ac:picMk id="28" creationId="{488C6241-7004-E0B7-2F6B-ED9EBC27F5E4}"/>
          </ac:picMkLst>
        </pc:picChg>
        <pc:picChg chg="mod">
          <ac:chgData name="Claire MAIRET" userId="b91d9db2-e41b-4c98-9525-27312980cc2f" providerId="ADAL" clId="{26A62CC0-EC57-413C-8F9D-4508E8BC828B}" dt="2022-10-14T15:14:14.950" v="115" actId="1038"/>
          <ac:picMkLst>
            <pc:docMk/>
            <pc:sldMk cId="4097566738" sldId="2134805805"/>
            <ac:picMk id="34" creationId="{44137B23-83EB-61E1-B33F-B9861D566DAF}"/>
          </ac:picMkLst>
        </pc:picChg>
        <pc:picChg chg="mod">
          <ac:chgData name="Claire MAIRET" userId="b91d9db2-e41b-4c98-9525-27312980cc2f" providerId="ADAL" clId="{26A62CC0-EC57-413C-8F9D-4508E8BC828B}" dt="2022-10-14T15:13:53.612" v="84" actId="1037"/>
          <ac:picMkLst>
            <pc:docMk/>
            <pc:sldMk cId="4097566738" sldId="2134805805"/>
            <ac:picMk id="39" creationId="{3ACF862F-C537-F5B0-83FA-F57180840599}"/>
          </ac:picMkLst>
        </pc:picChg>
        <pc:picChg chg="mod">
          <ac:chgData name="Claire MAIRET" userId="b91d9db2-e41b-4c98-9525-27312980cc2f" providerId="ADAL" clId="{26A62CC0-EC57-413C-8F9D-4508E8BC828B}" dt="2022-10-14T15:14:50.831" v="176" actId="1037"/>
          <ac:picMkLst>
            <pc:docMk/>
            <pc:sldMk cId="4097566738" sldId="2134805805"/>
            <ac:picMk id="49" creationId="{D7842E73-24AE-9792-98FB-804C7DB55058}"/>
          </ac:picMkLst>
        </pc:picChg>
        <pc:cxnChg chg="add del mod">
          <ac:chgData name="Claire MAIRET" userId="b91d9db2-e41b-4c98-9525-27312980cc2f" providerId="ADAL" clId="{26A62CC0-EC57-413C-8F9D-4508E8BC828B}" dt="2022-10-14T15:14:54.527" v="177" actId="21"/>
          <ac:cxnSpMkLst>
            <pc:docMk/>
            <pc:sldMk cId="4097566738" sldId="2134805805"/>
            <ac:cxnSpMk id="12" creationId="{976E5AD2-56DD-42A4-A9BA-2EFF6A751DB1}"/>
          </ac:cxnSpMkLst>
        </pc:cxnChg>
      </pc:sldChg>
      <pc:sldChg chg="addSp delSp modSp mod">
        <pc:chgData name="Claire MAIRET" userId="b91d9db2-e41b-4c98-9525-27312980cc2f" providerId="ADAL" clId="{26A62CC0-EC57-413C-8F9D-4508E8BC828B}" dt="2022-10-14T15:24:07.964" v="512" actId="478"/>
        <pc:sldMkLst>
          <pc:docMk/>
          <pc:sldMk cId="1381729594" sldId="2134805806"/>
        </pc:sldMkLst>
        <pc:spChg chg="mod">
          <ac:chgData name="Claire MAIRET" userId="b91d9db2-e41b-4c98-9525-27312980cc2f" providerId="ADAL" clId="{26A62CC0-EC57-413C-8F9D-4508E8BC828B}" dt="2022-10-14T14:59:24.171" v="29" actId="1037"/>
          <ac:spMkLst>
            <pc:docMk/>
            <pc:sldMk cId="1381729594" sldId="2134805806"/>
            <ac:spMk id="23" creationId="{15BC7429-727B-EE4F-6D7C-B2A2ABDADF25}"/>
          </ac:spMkLst>
        </pc:spChg>
        <pc:spChg chg="mod">
          <ac:chgData name="Claire MAIRET" userId="b91d9db2-e41b-4c98-9525-27312980cc2f" providerId="ADAL" clId="{26A62CC0-EC57-413C-8F9D-4508E8BC828B}" dt="2022-10-14T15:21:19.018" v="329" actId="1038"/>
          <ac:spMkLst>
            <pc:docMk/>
            <pc:sldMk cId="1381729594" sldId="2134805806"/>
            <ac:spMk id="24" creationId="{01F8C8EA-68DA-7DE1-853D-76E1973FE143}"/>
          </ac:spMkLst>
        </pc:spChg>
        <pc:spChg chg="mod">
          <ac:chgData name="Claire MAIRET" userId="b91d9db2-e41b-4c98-9525-27312980cc2f" providerId="ADAL" clId="{26A62CC0-EC57-413C-8F9D-4508E8BC828B}" dt="2022-10-14T15:20:59.724" v="251" actId="20577"/>
          <ac:spMkLst>
            <pc:docMk/>
            <pc:sldMk cId="1381729594" sldId="2134805806"/>
            <ac:spMk id="33" creationId="{DA7FA680-C5B3-50EE-2A67-881CE9810B2A}"/>
          </ac:spMkLst>
        </pc:spChg>
        <pc:spChg chg="mod">
          <ac:chgData name="Claire MAIRET" userId="b91d9db2-e41b-4c98-9525-27312980cc2f" providerId="ADAL" clId="{26A62CC0-EC57-413C-8F9D-4508E8BC828B}" dt="2022-10-14T14:59:30.517" v="31" actId="120"/>
          <ac:spMkLst>
            <pc:docMk/>
            <pc:sldMk cId="1381729594" sldId="2134805806"/>
            <ac:spMk id="34" creationId="{F615C86F-AC8E-9D1D-663E-DE056356A713}"/>
          </ac:spMkLst>
        </pc:spChg>
        <pc:spChg chg="del mod">
          <ac:chgData name="Claire MAIRET" userId="b91d9db2-e41b-4c98-9525-27312980cc2f" providerId="ADAL" clId="{26A62CC0-EC57-413C-8F9D-4508E8BC828B}" dt="2022-10-14T15:23:44.657" v="468" actId="478"/>
          <ac:spMkLst>
            <pc:docMk/>
            <pc:sldMk cId="1381729594" sldId="2134805806"/>
            <ac:spMk id="35" creationId="{802FD8C8-7162-126F-D9D7-0554F5735F23}"/>
          </ac:spMkLst>
        </pc:spChg>
        <pc:spChg chg="mod">
          <ac:chgData name="Claire MAIRET" userId="b91d9db2-e41b-4c98-9525-27312980cc2f" providerId="ADAL" clId="{26A62CC0-EC57-413C-8F9D-4508E8BC828B}" dt="2022-10-14T14:59:38.338" v="43" actId="1037"/>
          <ac:spMkLst>
            <pc:docMk/>
            <pc:sldMk cId="1381729594" sldId="2134805806"/>
            <ac:spMk id="36" creationId="{DDCDFB3E-81A1-35C7-54A1-971F88D62EC4}"/>
          </ac:spMkLst>
        </pc:spChg>
        <pc:spChg chg="add mod">
          <ac:chgData name="Claire MAIRET" userId="b91d9db2-e41b-4c98-9525-27312980cc2f" providerId="ADAL" clId="{26A62CC0-EC57-413C-8F9D-4508E8BC828B}" dt="2022-10-14T15:23:59.223" v="511" actId="1037"/>
          <ac:spMkLst>
            <pc:docMk/>
            <pc:sldMk cId="1381729594" sldId="2134805806"/>
            <ac:spMk id="58" creationId="{9B3D46CA-B4A7-4397-A4A5-F7D0DCB83641}"/>
          </ac:spMkLst>
        </pc:spChg>
        <pc:grpChg chg="mod">
          <ac:chgData name="Claire MAIRET" userId="b91d9db2-e41b-4c98-9525-27312980cc2f" providerId="ADAL" clId="{26A62CC0-EC57-413C-8F9D-4508E8BC828B}" dt="2022-10-14T15:21:16.165" v="320" actId="1038"/>
          <ac:grpSpMkLst>
            <pc:docMk/>
            <pc:sldMk cId="1381729594" sldId="2134805806"/>
            <ac:grpSpMk id="9" creationId="{544B3EAC-5B9E-471C-A0FA-7C8891A67211}"/>
          </ac:grpSpMkLst>
        </pc:grpChg>
        <pc:grpChg chg="mod">
          <ac:chgData name="Claire MAIRET" userId="b91d9db2-e41b-4c98-9525-27312980cc2f" providerId="ADAL" clId="{26A62CC0-EC57-413C-8F9D-4508E8BC828B}" dt="2022-10-14T15:22:00.909" v="415" actId="1037"/>
          <ac:grpSpMkLst>
            <pc:docMk/>
            <pc:sldMk cId="1381729594" sldId="2134805806"/>
            <ac:grpSpMk id="13" creationId="{F3A22991-3607-4906-BEF3-1A35A3261622}"/>
          </ac:grpSpMkLst>
        </pc:grpChg>
        <pc:grpChg chg="mod">
          <ac:chgData name="Claire MAIRET" userId="b91d9db2-e41b-4c98-9525-27312980cc2f" providerId="ADAL" clId="{26A62CC0-EC57-413C-8F9D-4508E8BC828B}" dt="2022-10-14T14:59:24.171" v="29" actId="1037"/>
          <ac:grpSpMkLst>
            <pc:docMk/>
            <pc:sldMk cId="1381729594" sldId="2134805806"/>
            <ac:grpSpMk id="15" creationId="{8FAA9C30-E304-4CB5-8F8F-79B00619F501}"/>
          </ac:grpSpMkLst>
        </pc:grpChg>
        <pc:grpChg chg="mod">
          <ac:chgData name="Claire MAIRET" userId="b91d9db2-e41b-4c98-9525-27312980cc2f" providerId="ADAL" clId="{26A62CC0-EC57-413C-8F9D-4508E8BC828B}" dt="2022-10-14T15:21:21.524" v="332" actId="1038"/>
          <ac:grpSpMkLst>
            <pc:docMk/>
            <pc:sldMk cId="1381729594" sldId="2134805806"/>
            <ac:grpSpMk id="16" creationId="{88D63C4D-E627-476E-8C4D-394FC491FC72}"/>
          </ac:grpSpMkLst>
        </pc:grpChg>
        <pc:grpChg chg="mod">
          <ac:chgData name="Claire MAIRET" userId="b91d9db2-e41b-4c98-9525-27312980cc2f" providerId="ADAL" clId="{26A62CC0-EC57-413C-8F9D-4508E8BC828B}" dt="2022-10-14T15:21:32.745" v="396" actId="1037"/>
          <ac:grpSpMkLst>
            <pc:docMk/>
            <pc:sldMk cId="1381729594" sldId="2134805806"/>
            <ac:grpSpMk id="29" creationId="{088A632C-E344-4B31-A5BE-99ECA7ABA004}"/>
          </ac:grpSpMkLst>
        </pc:grpChg>
        <pc:picChg chg="mod">
          <ac:chgData name="Claire MAIRET" userId="b91d9db2-e41b-4c98-9525-27312980cc2f" providerId="ADAL" clId="{26A62CC0-EC57-413C-8F9D-4508E8BC828B}" dt="2022-10-14T14:59:24.171" v="29" actId="1037"/>
          <ac:picMkLst>
            <pc:docMk/>
            <pc:sldMk cId="1381729594" sldId="2134805806"/>
            <ac:picMk id="18" creationId="{881ADFA8-FFFC-332D-49E7-0428704952DA}"/>
          </ac:picMkLst>
        </pc:picChg>
        <pc:picChg chg="mod">
          <ac:chgData name="Claire MAIRET" userId="b91d9db2-e41b-4c98-9525-27312980cc2f" providerId="ADAL" clId="{26A62CC0-EC57-413C-8F9D-4508E8BC828B}" dt="2022-10-14T14:59:24.171" v="29" actId="1037"/>
          <ac:picMkLst>
            <pc:docMk/>
            <pc:sldMk cId="1381729594" sldId="2134805806"/>
            <ac:picMk id="30" creationId="{978F6F8A-44F9-A28F-5BB0-E42762FCCCF6}"/>
          </ac:picMkLst>
        </pc:picChg>
        <pc:cxnChg chg="add del mod">
          <ac:chgData name="Claire MAIRET" userId="b91d9db2-e41b-4c98-9525-27312980cc2f" providerId="ADAL" clId="{26A62CC0-EC57-413C-8F9D-4508E8BC828B}" dt="2022-10-14T15:24:07.964" v="512" actId="478"/>
          <ac:cxnSpMkLst>
            <pc:docMk/>
            <pc:sldMk cId="1381729594" sldId="2134805806"/>
            <ac:cxnSpMk id="52" creationId="{83A0386F-8A34-40E9-90BA-393E334FEC57}"/>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15/11/2022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15/11/2022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a:t>
            </a:fld>
            <a:endParaRPr lang="fr-FR"/>
          </a:p>
        </p:txBody>
      </p:sp>
    </p:spTree>
    <p:extLst>
      <p:ext uri="{BB962C8B-B14F-4D97-AF65-F5344CB8AC3E}">
        <p14:creationId xmlns:p14="http://schemas.microsoft.com/office/powerpoint/2010/main" val="98775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3860681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376967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14</a:t>
            </a:fld>
            <a:endParaRPr lang="fr-FR"/>
          </a:p>
        </p:txBody>
      </p:sp>
    </p:spTree>
    <p:extLst>
      <p:ext uri="{BB962C8B-B14F-4D97-AF65-F5344CB8AC3E}">
        <p14:creationId xmlns:p14="http://schemas.microsoft.com/office/powerpoint/2010/main" val="1378282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15</a:t>
            </a:fld>
            <a:endParaRPr lang="fr-FR"/>
          </a:p>
        </p:txBody>
      </p:sp>
    </p:spTree>
    <p:extLst>
      <p:ext uri="{BB962C8B-B14F-4D97-AF65-F5344CB8AC3E}">
        <p14:creationId xmlns:p14="http://schemas.microsoft.com/office/powerpoint/2010/main" val="1610859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16</a:t>
            </a:fld>
            <a:endParaRPr lang="fr-FR"/>
          </a:p>
        </p:txBody>
      </p:sp>
    </p:spTree>
    <p:extLst>
      <p:ext uri="{BB962C8B-B14F-4D97-AF65-F5344CB8AC3E}">
        <p14:creationId xmlns:p14="http://schemas.microsoft.com/office/powerpoint/2010/main" val="180076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17</a:t>
            </a:fld>
            <a:endParaRPr lang="fr-FR"/>
          </a:p>
        </p:txBody>
      </p:sp>
    </p:spTree>
    <p:extLst>
      <p:ext uri="{BB962C8B-B14F-4D97-AF65-F5344CB8AC3E}">
        <p14:creationId xmlns:p14="http://schemas.microsoft.com/office/powerpoint/2010/main" val="4139260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a:solidFill>
                  <a:srgbClr val="374649"/>
                </a:solidFill>
                <a:ea typeface="Roboto" panose="02000000000000000000" pitchFamily="2" charset="0"/>
              </a:rPr>
              <a:t>Définitions « risques » et « danger » (GM-GR-HSE-300 « Evaluation des risques professionnels au poste de travail ») </a:t>
            </a:r>
          </a:p>
          <a:p>
            <a:r>
              <a:rPr lang="fr-FR" sz="1800" i="1">
                <a:solidFill>
                  <a:srgbClr val="374649"/>
                </a:solidFill>
                <a:ea typeface="Roboto" panose="02000000000000000000" pitchFamily="2" charset="0"/>
              </a:rPr>
              <a:t>Définitions HIPO, Incident, presqu’accident, anomalie </a:t>
            </a:r>
            <a:r>
              <a:rPr lang="fr-FR" sz="1800" i="1"/>
              <a:t>(CR-GR-HSE-100 « Reporting HSE ») </a:t>
            </a:r>
            <a:endParaRPr lang="fr-FR" sz="1800"/>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18</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365199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6</a:t>
            </a:fld>
            <a:endParaRPr lang="fr-FR"/>
          </a:p>
        </p:txBody>
      </p:sp>
    </p:spTree>
    <p:extLst>
      <p:ext uri="{BB962C8B-B14F-4D97-AF65-F5344CB8AC3E}">
        <p14:creationId xmlns:p14="http://schemas.microsoft.com/office/powerpoint/2010/main" val="258475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51213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281559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225157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2538426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10</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10</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10</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10</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10</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hyperlink" Target="https://totalworkplace.sharepoint.com/sites/GroupHSEREXDataBase/en-us/All_HSE_REX_Documents/230KVA%20Substation%20Fatal%20Incident.pdf" TargetMode="Externa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hyperlink" Target="https://totalworkplace.sharepoint.com/sites/GroupHSEREXDataBase/en-us/All_HSE_REX_Documents/Lifting%20accident%20-%20Belt%20sling%20failure%20on%20the%20fork%20of%20a%20lift%20truck.pdf" TargetMode="Externa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hyperlink" Target="https://totalworkplace.sharepoint.com/sites/GroupHSEREXDataBase/en-us/All_HSE_REX_Documents/Forklift%20tilt.pdf" TargetMode="Externa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image" Target="../media/image33.png"/><Relationship Id="rId4" Type="http://schemas.openxmlformats.org/officeDocument/2006/relationships/hyperlink" Target="https://totalworkplace.sharepoint.com/sites/GroupHSEREXDataBase/en-us/All_HSE_REX_Documents/REX-MS-EUR-Network-2021-103%20Near%20accident%20while%20dismantling%20a%20small%20canopy%20FR%20EN.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hyperlink" Target="https://totalworkplace.sharepoint.com/sites/GroupHSEREXDataBase/en-us/All_HSE_REX_Documents/Electric%20arc%20between%20lift%20truck%20and%20high%20voltage%20line%20%20-%20Arc%20%C3%A9lectrique%20entre%20engin%20de%20levage%20et%20ligne%20haute%20tension.pdf" TargetMode="External"/><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2.emf"/><Relationship Id="rId4" Type="http://schemas.openxmlformats.org/officeDocument/2006/relationships/hyperlink" Target="https://wat.corp.local/sites/s215/fr-FR/Documents/Reporting-securite/Group%20Safety%20Results%20-%20Juin%202020_EN-1.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hyperlink" Target="https://totalworkplace.sharepoint.com/sites/GroupHSEREXDataBase/en-us/Pages/REX%20HSE%20Home.aspx" TargetMode="External"/><Relationship Id="rId13" Type="http://schemas.openxmlformats.org/officeDocument/2006/relationships/hyperlink" Target="https://safetyplus.totalenergies.com/fr/contribution/3399to?p_route=wall&amp;p_qs=rules%3D5%26desc%3Dlevage" TargetMode="External"/><Relationship Id="rId3" Type="http://schemas.openxmlformats.org/officeDocument/2006/relationships/hyperlink" Target="https://totalworkplace.sharepoint.com/sites/Reflex/Lists/Reflex_Document/Attachments/636/GM-GR-HSE-460_fr_1.pdf" TargetMode="External"/><Relationship Id="rId7" Type="http://schemas.openxmlformats.org/officeDocument/2006/relationships/hyperlink" Target="https://toolbox-hse.totalenergies.com/fr/regles-dor-totalenergies-supports-de-deploiement" TargetMode="External"/><Relationship Id="rId12" Type="http://schemas.openxmlformats.org/officeDocument/2006/relationships/hyperlink" Target="https://safetyplus.totalenergies.com/fr/contribution/l9ww9i?p_route=wall&amp;p_qs=rules%3D5%26desc%3Dlevage"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hyperlink" Target="https://toolbox-hse.totalenergies.com/fr/regles-dor-totalenergies-supports-generaux" TargetMode="External"/><Relationship Id="rId11" Type="http://schemas.openxmlformats.org/officeDocument/2006/relationships/hyperlink" Target="https://safetyplus.totalenergies.com/fr/contribution/iyejvv?p_route=wall&amp;p_qs=rules%3D5" TargetMode="External"/><Relationship Id="rId5" Type="http://schemas.openxmlformats.org/officeDocument/2006/relationships/hyperlink" Target="https://toolbox-hse.totalenergies.com/fr/nos-vies-avant-tout/programme-hse-nos-vies-avant-tout/theme-3-travaux-chaud" TargetMode="External"/><Relationship Id="rId10" Type="http://schemas.openxmlformats.org/officeDocument/2006/relationships/hyperlink" Target="https://safetyplus.totalenergies.com/fr/contribution/pxqcws?p_route=wall&amp;p_qs=rules%3D5" TargetMode="External"/><Relationship Id="rId4" Type="http://schemas.openxmlformats.org/officeDocument/2006/relationships/hyperlink" Target="https://toolbox-hse.totalenergies.com/fr/nos-vies-avant-tout/verifications-qui-sauvent-la-vie-life-saving-checks" TargetMode="External"/><Relationship Id="rId9" Type="http://schemas.openxmlformats.org/officeDocument/2006/relationships/hyperlink" Target="https://safetyplus.totalenergies.com/f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hyperlink" Target="https://toolbox-hse-ftp.totalenergies.com/RO/Reformulation_2022/Regle_6/GOLDEN_RULES-Regle_06_VFSTFR--10Mbps.mp4"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emf"/><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emf"/><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emf"/><Relationship Id="rId9" Type="http://schemas.openxmlformats.org/officeDocument/2006/relationships/image" Target="../media/image24.emf"/><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totalworkplace.sharepoint.com/sites/GroupHSEREXDataBase/en-us/All_HSE_REX_Documents/Fall%20of%20insulation%20elements%20during%20a%20lifting%20operation.pdf"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pic>
        <p:nvPicPr>
          <p:cNvPr id="4" name="Image 3">
            <a:extLst>
              <a:ext uri="{FF2B5EF4-FFF2-40B4-BE49-F238E27FC236}">
                <a16:creationId xmlns:a16="http://schemas.microsoft.com/office/drawing/2014/main" id="{5EF0B467-9790-EFC3-E140-222678BF49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737" y="846711"/>
            <a:ext cx="3937135" cy="3937135"/>
          </a:xfrm>
          <a:prstGeom prst="rect">
            <a:avLst/>
          </a:prstGeom>
        </p:spPr>
      </p:pic>
      <p:sp>
        <p:nvSpPr>
          <p:cNvPr id="3" name="Sous-titre 2">
            <a:extLst>
              <a:ext uri="{FF2B5EF4-FFF2-40B4-BE49-F238E27FC236}">
                <a16:creationId xmlns:a16="http://schemas.microsoft.com/office/drawing/2014/main" id="{6B8DC8A2-BD59-294E-BB8C-1C09CF5B8C92}"/>
              </a:ext>
            </a:extLst>
          </p:cNvPr>
          <p:cNvSpPr>
            <a:spLocks noGrp="1"/>
          </p:cNvSpPr>
          <p:nvPr>
            <p:ph type="subTitle" idx="1"/>
          </p:nvPr>
        </p:nvSpPr>
        <p:spPr>
          <a:xfrm>
            <a:off x="777739" y="5086894"/>
            <a:ext cx="5318262" cy="924393"/>
          </a:xfrm>
          <a:ln>
            <a:noFill/>
          </a:ln>
        </p:spPr>
        <p:txBody>
          <a:bodyPr lIns="0" tIns="0" rIns="0" bIns="0"/>
          <a:lstStyle/>
          <a:p>
            <a:r>
              <a:rPr lang="fr-FR" sz="3600">
                <a:solidFill>
                  <a:srgbClr val="354D56"/>
                </a:solidFill>
              </a:rPr>
              <a:t>Règle d’or 6 </a:t>
            </a:r>
            <a:br>
              <a:rPr lang="fr-FR" sz="3600" b="1" cap="all">
                <a:solidFill>
                  <a:srgbClr val="F7941D"/>
                </a:solidFill>
              </a:rPr>
            </a:br>
            <a:r>
              <a:rPr lang="fr-FR" sz="3600" b="1">
                <a:solidFill>
                  <a:srgbClr val="0094D7"/>
                </a:solidFill>
              </a:rPr>
              <a:t>Opérations de levage</a:t>
            </a:r>
          </a:p>
        </p:txBody>
      </p:sp>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4976517"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a:solidFill>
                  <a:srgbClr val="0094D7"/>
                </a:solidFill>
                <a:latin typeface="+mj-lt"/>
                <a:ea typeface="+mj-ea"/>
                <a:cs typeface="+mj-cs"/>
              </a:rPr>
              <a:t>Les nouvelles Règles d’or</a:t>
            </a:r>
          </a:p>
          <a:p>
            <a:r>
              <a:rPr lang="fr-FR">
                <a:solidFill>
                  <a:srgbClr val="354D56"/>
                </a:solidFill>
              </a:rPr>
              <a:t>Mon engagement, notre sécurité</a:t>
            </a:r>
          </a:p>
          <a:p>
            <a:endParaRPr lang="fr-FR" sz="3200" b="1">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a:solidFill>
                  <a:srgbClr val="354D56"/>
                </a:solidFill>
              </a:rPr>
              <a:t>Rev.0 – Octobre 2022</a:t>
            </a:r>
            <a:endParaRPr lang="fr-FR" sz="2000" b="1">
              <a:solidFill>
                <a:srgbClr val="354D56"/>
              </a:solidFill>
            </a:endParaRPr>
          </a:p>
        </p:txBody>
      </p:sp>
    </p:spTree>
    <p:extLst>
      <p:ext uri="{BB962C8B-B14F-4D97-AF65-F5344CB8AC3E}">
        <p14:creationId xmlns:p14="http://schemas.microsoft.com/office/powerpoint/2010/main" val="300451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 coins arrondis 26">
            <a:extLst>
              <a:ext uri="{FF2B5EF4-FFF2-40B4-BE49-F238E27FC236}">
                <a16:creationId xmlns:a16="http://schemas.microsoft.com/office/drawing/2014/main" id="{D7B0F9FE-2609-69A6-3CFB-E2BA335A20D4}"/>
              </a:ext>
            </a:extLst>
          </p:cNvPr>
          <p:cNvSpPr/>
          <p:nvPr/>
        </p:nvSpPr>
        <p:spPr>
          <a:xfrm>
            <a:off x="6855127" y="1668197"/>
            <a:ext cx="4763695" cy="2400550"/>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Image 51">
            <a:extLst>
              <a:ext uri="{FF2B5EF4-FFF2-40B4-BE49-F238E27FC236}">
                <a16:creationId xmlns:a16="http://schemas.microsoft.com/office/drawing/2014/main" id="{751ACAFF-20FC-A327-AE9E-CC22EE0430CB}"/>
              </a:ext>
            </a:extLst>
          </p:cNvPr>
          <p:cNvPicPr>
            <a:picLocks noChangeAspect="1"/>
          </p:cNvPicPr>
          <p:nvPr/>
        </p:nvPicPr>
        <p:blipFill>
          <a:blip r:embed="rId3"/>
          <a:stretch>
            <a:fillRect/>
          </a:stretch>
        </p:blipFill>
        <p:spPr>
          <a:xfrm>
            <a:off x="7098601" y="1869061"/>
            <a:ext cx="396454" cy="419775"/>
          </a:xfrm>
          <a:prstGeom prst="rect">
            <a:avLst/>
          </a:prstGeom>
        </p:spPr>
      </p:pic>
      <p:pic>
        <p:nvPicPr>
          <p:cNvPr id="4" name="Image 3">
            <a:extLst>
              <a:ext uri="{FF2B5EF4-FFF2-40B4-BE49-F238E27FC236}">
                <a16:creationId xmlns:a16="http://schemas.microsoft.com/office/drawing/2014/main" id="{5CB14DFD-9660-1AF5-D0EA-3EAF1805A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4" y="358638"/>
            <a:ext cx="8584329" cy="481849"/>
          </a:xfrm>
        </p:spPr>
        <p:txBody>
          <a:bodyPr vert="horz" lIns="91440" tIns="45720" rIns="91440" bIns="45720" rtlCol="0" anchor="t">
            <a:noAutofit/>
          </a:bodyPr>
          <a:lstStyle/>
          <a:p>
            <a:pPr marL="0" indent="0">
              <a:buFont typeface="Arial" panose="020B0604020202020204" pitchFamily="34" charset="0"/>
              <a:buNone/>
            </a:pPr>
            <a:r>
              <a:rPr lang="fr-FR" sz="1800" b="1" spc="-10"/>
              <a:t>2. Je vérifie </a:t>
            </a:r>
            <a:r>
              <a:rPr lang="fr-FR" sz="1800" spc="-10"/>
              <a:t>que les équipements de levage ont été inspectés et sont en bon état. </a:t>
            </a:r>
            <a:endParaRPr lang="fr-FR" sz="1800" spc="-1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CHUTE D’UNE BOULE DE LEVAGE</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1121537" cy="592445"/>
          </a:xfrm>
        </p:spPr>
        <p:txBody>
          <a:bodyPr/>
          <a:lstStyle/>
          <a:p>
            <a:r>
              <a:rPr lang="fr-FR">
                <a:solidFill>
                  <a:srgbClr val="354D56"/>
                </a:solidFill>
              </a:rPr>
              <a:t>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607798"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fr-FR"/>
              <a:t>Kit de déploiement Règle d’or 6</a:t>
            </a: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10</a:t>
            </a:fld>
            <a:endParaRPr lang="fr-FR"/>
          </a:p>
        </p:txBody>
      </p:sp>
      <p:sp>
        <p:nvSpPr>
          <p:cNvPr id="25" name="ZoneTexte 24">
            <a:extLst>
              <a:ext uri="{FF2B5EF4-FFF2-40B4-BE49-F238E27FC236}">
                <a16:creationId xmlns:a16="http://schemas.microsoft.com/office/drawing/2014/main" id="{E90D0C82-6937-BDA6-586E-B12D5DE500F7}"/>
              </a:ext>
            </a:extLst>
          </p:cNvPr>
          <p:cNvSpPr txBox="1"/>
          <p:nvPr/>
        </p:nvSpPr>
        <p:spPr>
          <a:xfrm>
            <a:off x="469879" y="1570257"/>
            <a:ext cx="2956201" cy="4770537"/>
          </a:xfrm>
          <a:prstGeom prst="rect">
            <a:avLst/>
          </a:prstGeom>
          <a:noFill/>
        </p:spPr>
        <p:txBody>
          <a:bodyPr wrap="square" lIns="0" tIns="0" rIns="0" bIns="0" rtlCol="0">
            <a:spAutoFit/>
          </a:bodyPr>
          <a:lstStyle/>
          <a:p>
            <a:pPr>
              <a:lnSpc>
                <a:spcPct val="150000"/>
              </a:lnSpc>
              <a:spcAft>
                <a:spcPts val="600"/>
              </a:spcAft>
            </a:pPr>
            <a:r>
              <a:rPr lang="fr-FR" sz="1400" b="1">
                <a:solidFill>
                  <a:srgbClr val="0094D7"/>
                </a:solidFill>
                <a:cs typeface="Arial" panose="020B0604020202020204"/>
              </a:rPr>
              <a:t>CIRCONSTANCES – FAITS</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Une grue mobile à flèche télescopique utilisée pour une opération de levage a rencontré des problèmes de fonctionnement.</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Un réparateur a été mandaté sur le chantier, mais n’a pas réussi à rejoindre le chantier.</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Des intervenants présents sur le chantier ont remédié aux problèmes de fonctionnement et la grue est restée en service.</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Au cours du déploiement de la flèche de la grue, la boule de levage du câble secondaire est remontée jusqu'à rentrer en contact avec le limiteur de course haute (barrière de sécurité de la grue), mais ce dernier n'a pas arrêté le fonctionnement de la grue, contrairement à ce qui était attendu.</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Par la suite, la boule de levage est tombée, et a heurté un intervenant sous la flèche de la grue.</a:t>
            </a:r>
          </a:p>
        </p:txBody>
      </p:sp>
      <p:sp>
        <p:nvSpPr>
          <p:cNvPr id="26" name="ZoneTexte 25">
            <a:extLst>
              <a:ext uri="{FF2B5EF4-FFF2-40B4-BE49-F238E27FC236}">
                <a16:creationId xmlns:a16="http://schemas.microsoft.com/office/drawing/2014/main" id="{F3DF4FDF-D48E-FD16-054A-303F7D1B07DD}"/>
              </a:ext>
            </a:extLst>
          </p:cNvPr>
          <p:cNvSpPr txBox="1"/>
          <p:nvPr/>
        </p:nvSpPr>
        <p:spPr>
          <a:xfrm>
            <a:off x="3977371" y="2916537"/>
            <a:ext cx="2454857" cy="3031599"/>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94D7"/>
                </a:solidFill>
                <a:cs typeface="Arial" panose="020B0604020202020204"/>
              </a:rPr>
              <a:t>CAUSES</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b="1">
                <a:solidFill>
                  <a:srgbClr val="7098A7">
                    <a:lumMod val="50000"/>
                  </a:srgbClr>
                </a:solidFill>
                <a:cs typeface="Arial" panose="020B0604020202020204" pitchFamily="34" charset="0"/>
              </a:rPr>
              <a:t>Les problèmes de fonctionnement de la grue n'ont pas été traités par un technicien qualifié.</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b="1">
                <a:solidFill>
                  <a:srgbClr val="7098A7">
                    <a:lumMod val="50000"/>
                  </a:srgbClr>
                </a:solidFill>
                <a:cs typeface="Arial" panose="020B0604020202020204" pitchFamily="34" charset="0"/>
              </a:rPr>
              <a:t>La grue est restée en service avec des anomalies fonctionnelles connues.</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Des intervenants étaient positionnés sous la flèche étendue de la grue alors que celle-ci était chargée.</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La décision d'arrêter le chantier de grutage n'a pas été prise.</a:t>
            </a:r>
          </a:p>
        </p:txBody>
      </p:sp>
      <p:cxnSp>
        <p:nvCxnSpPr>
          <p:cNvPr id="27" name="Connecteur droit 26">
            <a:extLst>
              <a:ext uri="{FF2B5EF4-FFF2-40B4-BE49-F238E27FC236}">
                <a16:creationId xmlns:a16="http://schemas.microsoft.com/office/drawing/2014/main" id="{72503FFF-DAD4-79C6-7D1D-C59A8238AA6E}"/>
              </a:ext>
            </a:extLst>
          </p:cNvPr>
          <p:cNvCxnSpPr>
            <a:cxnSpLocks/>
          </p:cNvCxnSpPr>
          <p:nvPr/>
        </p:nvCxnSpPr>
        <p:spPr>
          <a:xfrm>
            <a:off x="3681211" y="1668197"/>
            <a:ext cx="0" cy="4951674"/>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46AA30D-B4E9-BDEA-EAA7-99482AB545B2}"/>
              </a:ext>
            </a:extLst>
          </p:cNvPr>
          <p:cNvCxnSpPr>
            <a:cxnSpLocks/>
          </p:cNvCxnSpPr>
          <p:nvPr/>
        </p:nvCxnSpPr>
        <p:spPr>
          <a:xfrm>
            <a:off x="6598031" y="1668197"/>
            <a:ext cx="0" cy="4920145"/>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33F97F9C-F0B8-0181-9CA3-2D67F9768196}"/>
              </a:ext>
            </a:extLst>
          </p:cNvPr>
          <p:cNvSpPr txBox="1"/>
          <p:nvPr/>
        </p:nvSpPr>
        <p:spPr>
          <a:xfrm>
            <a:off x="7108607" y="2466248"/>
            <a:ext cx="4268914" cy="1338828"/>
          </a:xfrm>
          <a:prstGeom prst="rect">
            <a:avLst/>
          </a:prstGeom>
          <a:noFill/>
        </p:spPr>
        <p:txBody>
          <a:bodyPr wrap="square" lIns="0" tIns="0" rIns="0" bIns="0" rtlCol="0">
            <a:spAutoFit/>
          </a:bodyPr>
          <a:lstStyle/>
          <a:p>
            <a:pPr>
              <a:spcAft>
                <a:spcPts val="600"/>
              </a:spcAft>
            </a:pPr>
            <a:r>
              <a:rPr lang="fr-FR" sz="1100">
                <a:solidFill>
                  <a:srgbClr val="0094D7"/>
                </a:solidFill>
                <a:cs typeface="Arial"/>
              </a:rPr>
              <a:t>Je ne passe pas sous la flèche si la grue est en cours d'utilisation.</a:t>
            </a:r>
          </a:p>
          <a:p>
            <a:pPr>
              <a:spcAft>
                <a:spcPts val="600"/>
              </a:spcAft>
            </a:pPr>
            <a:r>
              <a:rPr lang="fr-FR" sz="1100">
                <a:solidFill>
                  <a:srgbClr val="0094D7"/>
                </a:solidFill>
              </a:rPr>
              <a:t>En tant que </a:t>
            </a:r>
            <a:r>
              <a:rPr lang="fr-FR" sz="1100" b="1">
                <a:solidFill>
                  <a:srgbClr val="0094D7"/>
                </a:solidFill>
              </a:rPr>
              <a:t>conducteur</a:t>
            </a:r>
            <a:r>
              <a:rPr lang="fr-FR" sz="1100">
                <a:solidFill>
                  <a:srgbClr val="0094D7"/>
                </a:solidFill>
              </a:rPr>
              <a:t> de l'appareil de levage, je m’assure de faire la vérification visuelle journalière avant utilisation et m'assure que les systèmes de sécurité installés sur la grue fonctionnent.</a:t>
            </a:r>
          </a:p>
          <a:p>
            <a:pPr>
              <a:spcAft>
                <a:spcPts val="600"/>
              </a:spcAft>
            </a:pPr>
            <a:r>
              <a:rPr lang="fr-FR" sz="1100">
                <a:solidFill>
                  <a:srgbClr val="0094D7"/>
                </a:solidFill>
                <a:cs typeface="Arial"/>
              </a:rPr>
              <a:t>En tant que </a:t>
            </a:r>
            <a:r>
              <a:rPr lang="fr-FR" sz="1100" b="1">
                <a:solidFill>
                  <a:srgbClr val="0094D7"/>
                </a:solidFill>
                <a:cs typeface="Arial"/>
              </a:rPr>
              <a:t>personne en charge </a:t>
            </a:r>
            <a:r>
              <a:rPr lang="fr-FR" sz="1100">
                <a:solidFill>
                  <a:srgbClr val="0094D7"/>
                </a:solidFill>
                <a:cs typeface="Arial"/>
              </a:rPr>
              <a:t>de l’opération de levage, je m'assure que la grue n'est pas en mode dégradé et le cas échéant j’en informe toute l'équipe avant le début de l'opération.</a:t>
            </a:r>
          </a:p>
        </p:txBody>
      </p:sp>
      <p:sp>
        <p:nvSpPr>
          <p:cNvPr id="36" name="ZoneTexte 35">
            <a:extLst>
              <a:ext uri="{FF2B5EF4-FFF2-40B4-BE49-F238E27FC236}">
                <a16:creationId xmlns:a16="http://schemas.microsoft.com/office/drawing/2014/main" id="{A72E620E-BC7F-7A63-B7A4-D08196D96108}"/>
              </a:ext>
            </a:extLst>
          </p:cNvPr>
          <p:cNvSpPr txBox="1"/>
          <p:nvPr/>
        </p:nvSpPr>
        <p:spPr>
          <a:xfrm>
            <a:off x="7625988" y="1971227"/>
            <a:ext cx="2481247" cy="215444"/>
          </a:xfrm>
          <a:prstGeom prst="rect">
            <a:avLst/>
          </a:prstGeom>
          <a:noFill/>
        </p:spPr>
        <p:txBody>
          <a:bodyPr wrap="square" lIns="0" tIns="0" rIns="0" bIns="0" rtlCol="0">
            <a:spAutoFit/>
          </a:bodyPr>
          <a:lstStyle/>
          <a:p>
            <a:r>
              <a:rPr lang="fr-FR" sz="1400" b="1">
                <a:solidFill>
                  <a:srgbClr val="0094D7"/>
                </a:solidFill>
                <a:cs typeface="Arial" panose="020B0604020202020204"/>
              </a:rPr>
              <a:t>ENSEIGNEMENTS À TIRER</a:t>
            </a:r>
            <a:endParaRPr lang="fr-FR" sz="1400">
              <a:solidFill>
                <a:srgbClr val="0094D7"/>
              </a:solidFill>
            </a:endParaRPr>
          </a:p>
        </p:txBody>
      </p:sp>
      <p:cxnSp>
        <p:nvCxnSpPr>
          <p:cNvPr id="37" name="Connecteur droit 36">
            <a:extLst>
              <a:ext uri="{FF2B5EF4-FFF2-40B4-BE49-F238E27FC236}">
                <a16:creationId xmlns:a16="http://schemas.microsoft.com/office/drawing/2014/main" id="{E1D7078E-F8D3-E8AA-1F3A-C85D82B595E9}"/>
              </a:ext>
            </a:extLst>
          </p:cNvPr>
          <p:cNvCxnSpPr>
            <a:cxnSpLocks/>
          </p:cNvCxnSpPr>
          <p:nvPr/>
        </p:nvCxnSpPr>
        <p:spPr>
          <a:xfrm>
            <a:off x="3681669" y="2633021"/>
            <a:ext cx="2916362"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B68F688-F9B5-160E-F648-5D2242A5B5D3}"/>
              </a:ext>
            </a:extLst>
          </p:cNvPr>
          <p:cNvSpPr txBox="1"/>
          <p:nvPr/>
        </p:nvSpPr>
        <p:spPr>
          <a:xfrm>
            <a:off x="3977371" y="1565285"/>
            <a:ext cx="2388727" cy="103105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94D7"/>
                </a:solidFill>
                <a:cs typeface="Arial" panose="020B0604020202020204"/>
              </a:rPr>
              <a:t>CONSÉQUENCES</a:t>
            </a:r>
          </a:p>
          <a:p>
            <a:pPr marL="252000" indent="-252000">
              <a:spcAft>
                <a:spcPts val="600"/>
              </a:spcAft>
              <a:buClr>
                <a:srgbClr val="0094D7"/>
              </a:buClr>
              <a:buFont typeface="Wingdings" pitchFamily="2" charset="2"/>
              <a:buChar char="§"/>
            </a:pPr>
            <a:r>
              <a:rPr lang="fr-FR" sz="1200"/>
              <a:t>L’intervenant est décédé à la suite de ses blessures.</a:t>
            </a:r>
          </a:p>
          <a:p>
            <a:pPr marL="252000" indent="-252000">
              <a:spcBef>
                <a:spcPts val="0"/>
              </a:spcBef>
              <a:spcAft>
                <a:spcPts val="600"/>
              </a:spcAft>
              <a:buClr>
                <a:srgbClr val="0094D7"/>
              </a:buClr>
              <a:buFont typeface="Wingdings" pitchFamily="2" charset="2"/>
              <a:buChar char="§"/>
            </a:pPr>
            <a:endParaRPr lang="fr-FR" sz="1200"/>
          </a:p>
        </p:txBody>
      </p:sp>
      <p:grpSp>
        <p:nvGrpSpPr>
          <p:cNvPr id="59" name="Groupe 58">
            <a:extLst>
              <a:ext uri="{FF2B5EF4-FFF2-40B4-BE49-F238E27FC236}">
                <a16:creationId xmlns:a16="http://schemas.microsoft.com/office/drawing/2014/main" id="{1BBF2731-C170-42EE-765E-D957790F6602}"/>
              </a:ext>
            </a:extLst>
          </p:cNvPr>
          <p:cNvGrpSpPr/>
          <p:nvPr/>
        </p:nvGrpSpPr>
        <p:grpSpPr>
          <a:xfrm>
            <a:off x="6855127" y="6237949"/>
            <a:ext cx="2517059" cy="350393"/>
            <a:chOff x="9210815" y="5216881"/>
            <a:chExt cx="2517059" cy="350393"/>
          </a:xfrm>
        </p:grpSpPr>
        <p:sp>
          <p:nvSpPr>
            <p:cNvPr id="60" name="Rectangle à coins arrondis 41">
              <a:extLst>
                <a:ext uri="{FF2B5EF4-FFF2-40B4-BE49-F238E27FC236}">
                  <a16:creationId xmlns:a16="http://schemas.microsoft.com/office/drawing/2014/main" id="{932BDA06-65C0-BEEB-5B46-57E57A3DA2FD}"/>
                </a:ext>
              </a:extLst>
            </p:cNvPr>
            <p:cNvSpPr/>
            <p:nvPr/>
          </p:nvSpPr>
          <p:spPr>
            <a:xfrm>
              <a:off x="9210815" y="5216881"/>
              <a:ext cx="2517059"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hlinkClick r:id="rId5" tooltip="REX exigence 6.2.1"/>
              <a:extLst>
                <a:ext uri="{FF2B5EF4-FFF2-40B4-BE49-F238E27FC236}">
                  <a16:creationId xmlns:a16="http://schemas.microsoft.com/office/drawing/2014/main" id="{E923BC2D-7258-F095-0ECD-493D7B17772A}"/>
                </a:ext>
              </a:extLst>
            </p:cNvPr>
            <p:cNvSpPr txBox="1"/>
            <p:nvPr/>
          </p:nvSpPr>
          <p:spPr>
            <a:xfrm>
              <a:off x="9376272" y="5291128"/>
              <a:ext cx="2186143" cy="184666"/>
            </a:xfrm>
            <a:prstGeom prst="rect">
              <a:avLst/>
            </a:prstGeom>
            <a:noFill/>
          </p:spPr>
          <p:txBody>
            <a:bodyPr wrap="square" lIns="0" tIns="0" rIns="0" bIns="0" rtlCol="0">
              <a:spAutoFit/>
            </a:bodyPr>
            <a:lstStyle/>
            <a:p>
              <a:r>
                <a:rPr lang="fr-FR" sz="1200" u="sng" dirty="0">
                  <a:solidFill>
                    <a:schemeClr val="bg1"/>
                  </a:solidFill>
                </a:rPr>
                <a:t>Cliquez ici pour accéder au REX</a:t>
              </a:r>
              <a:endParaRPr lang="en-US" sz="1200" u="sng" dirty="0">
                <a:solidFill>
                  <a:schemeClr val="bg1"/>
                </a:solidFill>
              </a:endParaRPr>
            </a:p>
          </p:txBody>
        </p:sp>
      </p:grpSp>
      <p:pic>
        <p:nvPicPr>
          <p:cNvPr id="145" name="Image 144" descr="Une image contenant ciel, extérieur, terrain, transport&#10;&#10;Description générée automatiquement">
            <a:extLst>
              <a:ext uri="{FF2B5EF4-FFF2-40B4-BE49-F238E27FC236}">
                <a16:creationId xmlns:a16="http://schemas.microsoft.com/office/drawing/2014/main" id="{6121EB1E-E157-2E73-E968-36B275746207}"/>
              </a:ext>
            </a:extLst>
          </p:cNvPr>
          <p:cNvPicPr>
            <a:picLocks noChangeAspect="1"/>
          </p:cNvPicPr>
          <p:nvPr/>
        </p:nvPicPr>
        <p:blipFill rotWithShape="1">
          <a:blip r:embed="rId6">
            <a:extLst>
              <a:ext uri="{28A0092B-C50C-407E-A947-70E740481C1C}">
                <a14:useLocalDpi xmlns:a14="http://schemas.microsoft.com/office/drawing/2010/main" val="0"/>
              </a:ext>
            </a:extLst>
          </a:blip>
          <a:srcRect l="15658" b="2370"/>
          <a:stretch/>
        </p:blipFill>
        <p:spPr>
          <a:xfrm>
            <a:off x="6855127" y="4342477"/>
            <a:ext cx="2493463" cy="1662431"/>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168" name="Ellipse 167">
            <a:extLst>
              <a:ext uri="{FF2B5EF4-FFF2-40B4-BE49-F238E27FC236}">
                <a16:creationId xmlns:a16="http://schemas.microsoft.com/office/drawing/2014/main" id="{862E37F6-6B3E-9E47-6098-456AD804A3F2}"/>
              </a:ext>
            </a:extLst>
          </p:cNvPr>
          <p:cNvSpPr/>
          <p:nvPr/>
        </p:nvSpPr>
        <p:spPr>
          <a:xfrm>
            <a:off x="7394359" y="4380069"/>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
        <p:nvSpPr>
          <p:cNvPr id="169" name="Ellipse 168">
            <a:extLst>
              <a:ext uri="{FF2B5EF4-FFF2-40B4-BE49-F238E27FC236}">
                <a16:creationId xmlns:a16="http://schemas.microsoft.com/office/drawing/2014/main" id="{47D22EEB-4142-D206-A87C-61C40DDB91E4}"/>
              </a:ext>
            </a:extLst>
          </p:cNvPr>
          <p:cNvSpPr/>
          <p:nvPr/>
        </p:nvSpPr>
        <p:spPr>
          <a:xfrm>
            <a:off x="7479419" y="4613985"/>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170" name="Ellipse 169">
            <a:extLst>
              <a:ext uri="{FF2B5EF4-FFF2-40B4-BE49-F238E27FC236}">
                <a16:creationId xmlns:a16="http://schemas.microsoft.com/office/drawing/2014/main" id="{D66FB190-EB61-8F62-A566-6C6E4D04BF71}"/>
              </a:ext>
            </a:extLst>
          </p:cNvPr>
          <p:cNvSpPr/>
          <p:nvPr/>
        </p:nvSpPr>
        <p:spPr>
          <a:xfrm>
            <a:off x="7374885" y="5129664"/>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3</a:t>
            </a:r>
          </a:p>
        </p:txBody>
      </p:sp>
      <p:sp>
        <p:nvSpPr>
          <p:cNvPr id="171" name="Ellipse 170">
            <a:extLst>
              <a:ext uri="{FF2B5EF4-FFF2-40B4-BE49-F238E27FC236}">
                <a16:creationId xmlns:a16="http://schemas.microsoft.com/office/drawing/2014/main" id="{728DFEAB-6ABF-94AE-20C1-37ED391AD714}"/>
              </a:ext>
            </a:extLst>
          </p:cNvPr>
          <p:cNvSpPr/>
          <p:nvPr/>
        </p:nvSpPr>
        <p:spPr>
          <a:xfrm>
            <a:off x="8158576" y="5869744"/>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4</a:t>
            </a:r>
          </a:p>
        </p:txBody>
      </p:sp>
      <p:cxnSp>
        <p:nvCxnSpPr>
          <p:cNvPr id="174" name="Connecteur droit avec flèche 173">
            <a:extLst>
              <a:ext uri="{FF2B5EF4-FFF2-40B4-BE49-F238E27FC236}">
                <a16:creationId xmlns:a16="http://schemas.microsoft.com/office/drawing/2014/main" id="{B45E7084-4FB8-E81D-BAC2-33A853065AD4}"/>
              </a:ext>
            </a:extLst>
          </p:cNvPr>
          <p:cNvCxnSpPr>
            <a:cxnSpLocks/>
          </p:cNvCxnSpPr>
          <p:nvPr/>
        </p:nvCxnSpPr>
        <p:spPr>
          <a:xfrm flipV="1">
            <a:off x="8210843" y="5669500"/>
            <a:ext cx="0" cy="200244"/>
          </a:xfrm>
          <a:prstGeom prst="straightConnector1">
            <a:avLst/>
          </a:prstGeom>
          <a:ln w="19050">
            <a:solidFill>
              <a:srgbClr val="0094D7"/>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Connecteur droit avec flèche 176">
            <a:extLst>
              <a:ext uri="{FF2B5EF4-FFF2-40B4-BE49-F238E27FC236}">
                <a16:creationId xmlns:a16="http://schemas.microsoft.com/office/drawing/2014/main" id="{47B03CC5-5DC3-1847-4354-E29A44356E22}"/>
              </a:ext>
            </a:extLst>
          </p:cNvPr>
          <p:cNvCxnSpPr>
            <a:stCxn id="171" idx="6"/>
          </p:cNvCxnSpPr>
          <p:nvPr/>
        </p:nvCxnSpPr>
        <p:spPr>
          <a:xfrm flipV="1">
            <a:off x="8263110" y="5747004"/>
            <a:ext cx="417969" cy="175007"/>
          </a:xfrm>
          <a:prstGeom prst="straightConnector1">
            <a:avLst/>
          </a:prstGeom>
          <a:ln w="19050">
            <a:solidFill>
              <a:srgbClr val="0094D7"/>
            </a:solidFill>
            <a:tailEnd type="triangle"/>
          </a:ln>
        </p:spPr>
        <p:style>
          <a:lnRef idx="1">
            <a:schemeClr val="accent1"/>
          </a:lnRef>
          <a:fillRef idx="0">
            <a:schemeClr val="accent1"/>
          </a:fillRef>
          <a:effectRef idx="0">
            <a:schemeClr val="accent1"/>
          </a:effectRef>
          <a:fontRef idx="minor">
            <a:schemeClr val="tx1"/>
          </a:fontRef>
        </p:style>
      </p:cxnSp>
      <p:sp>
        <p:nvSpPr>
          <p:cNvPr id="179" name="ZoneTexte 178">
            <a:extLst>
              <a:ext uri="{FF2B5EF4-FFF2-40B4-BE49-F238E27FC236}">
                <a16:creationId xmlns:a16="http://schemas.microsoft.com/office/drawing/2014/main" id="{67300E54-EE98-D887-FABB-F986FD1DC0C2}"/>
              </a:ext>
            </a:extLst>
          </p:cNvPr>
          <p:cNvSpPr txBox="1"/>
          <p:nvPr/>
        </p:nvSpPr>
        <p:spPr>
          <a:xfrm>
            <a:off x="9627418" y="4342477"/>
            <a:ext cx="1446650"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Flèche</a:t>
            </a:r>
            <a:endParaRPr lang="fr-FR" sz="800">
              <a:solidFill>
                <a:srgbClr val="354D56"/>
              </a:solidFill>
            </a:endParaRPr>
          </a:p>
        </p:txBody>
      </p:sp>
      <p:sp>
        <p:nvSpPr>
          <p:cNvPr id="180" name="ZoneTexte 179">
            <a:extLst>
              <a:ext uri="{FF2B5EF4-FFF2-40B4-BE49-F238E27FC236}">
                <a16:creationId xmlns:a16="http://schemas.microsoft.com/office/drawing/2014/main" id="{9FEB2C51-F445-EF8A-2382-3BF5A5D1C58D}"/>
              </a:ext>
            </a:extLst>
          </p:cNvPr>
          <p:cNvSpPr txBox="1"/>
          <p:nvPr/>
        </p:nvSpPr>
        <p:spPr>
          <a:xfrm>
            <a:off x="9627418" y="4514680"/>
            <a:ext cx="1911468" cy="24622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Limiteur de course haute du câble secondaire</a:t>
            </a:r>
            <a:endParaRPr lang="fr-FR" sz="800">
              <a:solidFill>
                <a:srgbClr val="354D56"/>
              </a:solidFill>
            </a:endParaRPr>
          </a:p>
        </p:txBody>
      </p:sp>
      <p:sp>
        <p:nvSpPr>
          <p:cNvPr id="181" name="ZoneTexte 180">
            <a:extLst>
              <a:ext uri="{FF2B5EF4-FFF2-40B4-BE49-F238E27FC236}">
                <a16:creationId xmlns:a16="http://schemas.microsoft.com/office/drawing/2014/main" id="{F0489E12-67B2-4140-EF04-837202521D3B}"/>
              </a:ext>
            </a:extLst>
          </p:cNvPr>
          <p:cNvSpPr txBox="1"/>
          <p:nvPr/>
        </p:nvSpPr>
        <p:spPr>
          <a:xfrm>
            <a:off x="9627418" y="4834234"/>
            <a:ext cx="1911468"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Crochet principal</a:t>
            </a:r>
            <a:endParaRPr lang="fr-FR" sz="800">
              <a:solidFill>
                <a:srgbClr val="354D56"/>
              </a:solidFill>
            </a:endParaRPr>
          </a:p>
        </p:txBody>
      </p:sp>
      <p:sp>
        <p:nvSpPr>
          <p:cNvPr id="182" name="ZoneTexte 181">
            <a:extLst>
              <a:ext uri="{FF2B5EF4-FFF2-40B4-BE49-F238E27FC236}">
                <a16:creationId xmlns:a16="http://schemas.microsoft.com/office/drawing/2014/main" id="{20636A0C-A714-B7A7-D44A-E46AA28D1F05}"/>
              </a:ext>
            </a:extLst>
          </p:cNvPr>
          <p:cNvSpPr txBox="1"/>
          <p:nvPr/>
        </p:nvSpPr>
        <p:spPr>
          <a:xfrm>
            <a:off x="9627418" y="5006065"/>
            <a:ext cx="1911468"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Manchon en acier</a:t>
            </a:r>
            <a:endParaRPr lang="fr-FR" sz="800">
              <a:solidFill>
                <a:srgbClr val="354D56"/>
              </a:solidFill>
            </a:endParaRPr>
          </a:p>
        </p:txBody>
      </p:sp>
      <p:sp>
        <p:nvSpPr>
          <p:cNvPr id="183" name="Ellipse 182">
            <a:extLst>
              <a:ext uri="{FF2B5EF4-FFF2-40B4-BE49-F238E27FC236}">
                <a16:creationId xmlns:a16="http://schemas.microsoft.com/office/drawing/2014/main" id="{91DF8A20-F034-E2B9-44EE-A390EBFA3930}"/>
              </a:ext>
            </a:extLst>
          </p:cNvPr>
          <p:cNvSpPr/>
          <p:nvPr/>
        </p:nvSpPr>
        <p:spPr>
          <a:xfrm>
            <a:off x="9466373" y="4345323"/>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
        <p:nvSpPr>
          <p:cNvPr id="184" name="Ellipse 183">
            <a:extLst>
              <a:ext uri="{FF2B5EF4-FFF2-40B4-BE49-F238E27FC236}">
                <a16:creationId xmlns:a16="http://schemas.microsoft.com/office/drawing/2014/main" id="{8B6A2DCB-1934-2041-BFF5-020523585CDB}"/>
              </a:ext>
            </a:extLst>
          </p:cNvPr>
          <p:cNvSpPr/>
          <p:nvPr/>
        </p:nvSpPr>
        <p:spPr>
          <a:xfrm>
            <a:off x="9466373" y="4523032"/>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185" name="Ellipse 184">
            <a:extLst>
              <a:ext uri="{FF2B5EF4-FFF2-40B4-BE49-F238E27FC236}">
                <a16:creationId xmlns:a16="http://schemas.microsoft.com/office/drawing/2014/main" id="{72E273F9-3DCF-C9FE-E213-37EA7D2FD840}"/>
              </a:ext>
            </a:extLst>
          </p:cNvPr>
          <p:cNvSpPr/>
          <p:nvPr/>
        </p:nvSpPr>
        <p:spPr>
          <a:xfrm>
            <a:off x="9466373" y="4846351"/>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3</a:t>
            </a:r>
          </a:p>
        </p:txBody>
      </p:sp>
      <p:sp>
        <p:nvSpPr>
          <p:cNvPr id="186" name="Ellipse 185">
            <a:extLst>
              <a:ext uri="{FF2B5EF4-FFF2-40B4-BE49-F238E27FC236}">
                <a16:creationId xmlns:a16="http://schemas.microsoft.com/office/drawing/2014/main" id="{1F4F9522-70F9-430D-999A-9F444D9B82F3}"/>
              </a:ext>
            </a:extLst>
          </p:cNvPr>
          <p:cNvSpPr/>
          <p:nvPr/>
        </p:nvSpPr>
        <p:spPr>
          <a:xfrm>
            <a:off x="9466373" y="5013341"/>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4</a:t>
            </a:r>
          </a:p>
        </p:txBody>
      </p:sp>
    </p:spTree>
    <p:extLst>
      <p:ext uri="{BB962C8B-B14F-4D97-AF65-F5344CB8AC3E}">
        <p14:creationId xmlns:p14="http://schemas.microsoft.com/office/powerpoint/2010/main" val="48474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 coins arrondis 26">
            <a:extLst>
              <a:ext uri="{FF2B5EF4-FFF2-40B4-BE49-F238E27FC236}">
                <a16:creationId xmlns:a16="http://schemas.microsoft.com/office/drawing/2014/main" id="{D7B0F9FE-2609-69A6-3CFB-E2BA335A20D4}"/>
              </a:ext>
            </a:extLst>
          </p:cNvPr>
          <p:cNvSpPr/>
          <p:nvPr/>
        </p:nvSpPr>
        <p:spPr>
          <a:xfrm>
            <a:off x="6855127" y="1668197"/>
            <a:ext cx="4763695" cy="1393700"/>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Image 51">
            <a:extLst>
              <a:ext uri="{FF2B5EF4-FFF2-40B4-BE49-F238E27FC236}">
                <a16:creationId xmlns:a16="http://schemas.microsoft.com/office/drawing/2014/main" id="{751ACAFF-20FC-A327-AE9E-CC22EE0430CB}"/>
              </a:ext>
            </a:extLst>
          </p:cNvPr>
          <p:cNvPicPr>
            <a:picLocks noChangeAspect="1"/>
          </p:cNvPicPr>
          <p:nvPr/>
        </p:nvPicPr>
        <p:blipFill>
          <a:blip r:embed="rId3"/>
          <a:stretch>
            <a:fillRect/>
          </a:stretch>
        </p:blipFill>
        <p:spPr>
          <a:xfrm>
            <a:off x="7098601" y="1869061"/>
            <a:ext cx="396454" cy="419775"/>
          </a:xfrm>
          <a:prstGeom prst="rect">
            <a:avLst/>
          </a:prstGeom>
        </p:spPr>
      </p:pic>
      <p:pic>
        <p:nvPicPr>
          <p:cNvPr id="4" name="Image 3">
            <a:extLst>
              <a:ext uri="{FF2B5EF4-FFF2-40B4-BE49-F238E27FC236}">
                <a16:creationId xmlns:a16="http://schemas.microsoft.com/office/drawing/2014/main" id="{5CB14DFD-9660-1AF5-D0EA-3EAF1805A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4" y="358638"/>
            <a:ext cx="8584329" cy="481849"/>
          </a:xfrm>
        </p:spPr>
        <p:txBody>
          <a:bodyPr vert="horz" lIns="91440" tIns="45720" rIns="91440" bIns="45720" rtlCol="0" anchor="t">
            <a:noAutofit/>
          </a:bodyPr>
          <a:lstStyle/>
          <a:p>
            <a:pPr marL="0" indent="0">
              <a:buFont typeface="Arial" panose="020B0604020202020204" pitchFamily="34" charset="0"/>
              <a:buNone/>
            </a:pPr>
            <a:r>
              <a:rPr lang="fr-FR" sz="1800" b="1"/>
              <a:t>2. Je vérifie </a:t>
            </a:r>
            <a:r>
              <a:rPr lang="fr-FR" sz="1800"/>
              <a:t>que les équipements de levage sont appropriés. </a:t>
            </a:r>
            <a:endParaRPr lang="fr-FR" sz="180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RUPTURE D’UNE ÉLINGUE SUR LA FOURCHE D’UN CHARIOT-ÉLÉVATEUR</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1121537" cy="592445"/>
          </a:xfrm>
        </p:spPr>
        <p:txBody>
          <a:bodyPr/>
          <a:lstStyle/>
          <a:p>
            <a:r>
              <a:rPr lang="fr-FR">
                <a:solidFill>
                  <a:srgbClr val="354D56"/>
                </a:solidFill>
              </a:rPr>
              <a:t>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607798"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grpSp>
        <p:nvGrpSpPr>
          <p:cNvPr id="32" name="Groupe 31">
            <a:extLst>
              <a:ext uri="{FF2B5EF4-FFF2-40B4-BE49-F238E27FC236}">
                <a16:creationId xmlns:a16="http://schemas.microsoft.com/office/drawing/2014/main" id="{CEEF7FBD-F14A-9BD3-F0F6-BE5D66F35049}"/>
              </a:ext>
            </a:extLst>
          </p:cNvPr>
          <p:cNvGrpSpPr/>
          <p:nvPr/>
        </p:nvGrpSpPr>
        <p:grpSpPr>
          <a:xfrm>
            <a:off x="2304459" y="4703148"/>
            <a:ext cx="1008189" cy="1864727"/>
            <a:chOff x="8256240" y="1484784"/>
            <a:chExt cx="1245826" cy="2304257"/>
          </a:xfrm>
        </p:grpSpPr>
        <p:sp>
          <p:nvSpPr>
            <p:cNvPr id="33" name="Forme libre 12">
              <a:extLst>
                <a:ext uri="{FF2B5EF4-FFF2-40B4-BE49-F238E27FC236}">
                  <a16:creationId xmlns:a16="http://schemas.microsoft.com/office/drawing/2014/main" id="{113A1439-2D8D-D6D1-A31A-901B7BB3476F}"/>
                </a:ext>
              </a:extLst>
            </p:cNvPr>
            <p:cNvSpPr/>
            <p:nvPr/>
          </p:nvSpPr>
          <p:spPr>
            <a:xfrm flipH="1">
              <a:off x="8663128" y="1484784"/>
              <a:ext cx="813778" cy="792088"/>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4" name="Forme libre 13">
              <a:extLst>
                <a:ext uri="{FF2B5EF4-FFF2-40B4-BE49-F238E27FC236}">
                  <a16:creationId xmlns:a16="http://schemas.microsoft.com/office/drawing/2014/main" id="{12B08770-A622-3CD8-F5C1-83148E406DA2}"/>
                </a:ext>
              </a:extLst>
            </p:cNvPr>
            <p:cNvSpPr/>
            <p:nvPr/>
          </p:nvSpPr>
          <p:spPr>
            <a:xfrm>
              <a:off x="8688288" y="2204864"/>
              <a:ext cx="813778" cy="1584177"/>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5" name="Ellipse 34">
              <a:extLst>
                <a:ext uri="{FF2B5EF4-FFF2-40B4-BE49-F238E27FC236}">
                  <a16:creationId xmlns:a16="http://schemas.microsoft.com/office/drawing/2014/main" id="{2C3872BF-64B4-BD21-F13D-69064579C2E5}"/>
                </a:ext>
              </a:extLst>
            </p:cNvPr>
            <p:cNvSpPr/>
            <p:nvPr/>
          </p:nvSpPr>
          <p:spPr>
            <a:xfrm>
              <a:off x="8256240" y="1484784"/>
              <a:ext cx="432048" cy="282242"/>
            </a:xfrm>
            <a:prstGeom prst="ellipse">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fr-FR"/>
              <a:t>Kit de déploiement Règle d’or 6</a:t>
            </a: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11</a:t>
            </a:fld>
            <a:endParaRPr lang="fr-FR"/>
          </a:p>
        </p:txBody>
      </p:sp>
      <p:sp>
        <p:nvSpPr>
          <p:cNvPr id="25" name="ZoneTexte 24">
            <a:extLst>
              <a:ext uri="{FF2B5EF4-FFF2-40B4-BE49-F238E27FC236}">
                <a16:creationId xmlns:a16="http://schemas.microsoft.com/office/drawing/2014/main" id="{E90D0C82-6937-BDA6-586E-B12D5DE500F7}"/>
              </a:ext>
            </a:extLst>
          </p:cNvPr>
          <p:cNvSpPr txBox="1"/>
          <p:nvPr/>
        </p:nvSpPr>
        <p:spPr>
          <a:xfrm>
            <a:off x="469879" y="1570257"/>
            <a:ext cx="2956201" cy="4108817"/>
          </a:xfrm>
          <a:prstGeom prst="rect">
            <a:avLst/>
          </a:prstGeom>
          <a:noFill/>
        </p:spPr>
        <p:txBody>
          <a:bodyPr wrap="square" lIns="0" tIns="0" rIns="0" bIns="0" rtlCol="0">
            <a:spAutoFit/>
          </a:bodyPr>
          <a:lstStyle/>
          <a:p>
            <a:pPr>
              <a:lnSpc>
                <a:spcPct val="150000"/>
              </a:lnSpc>
              <a:spcAft>
                <a:spcPts val="600"/>
              </a:spcAft>
            </a:pPr>
            <a:r>
              <a:rPr lang="fr-FR" sz="1400" b="1">
                <a:solidFill>
                  <a:srgbClr val="0094D7"/>
                </a:solidFill>
                <a:cs typeface="Arial" panose="020B0604020202020204"/>
              </a:rPr>
              <a:t>CIRCONSTANCES – FAITS</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Une opération de déchargement a été confiée à deux intervenants. </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L’engin était sur place et déjà équipé de fourches.</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Les 2 intervenants ont déchargé au sol les tubes présents dans le camion.</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Après le départ du camion, les tubes devaient être rangés.</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Le chef de manœuvre (aussi élingueur) a alors passé des sangles-élingues autour de chaque colis et les a suspendues à une fourche du chariot élévateur.</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Sous le poids d’un colis de 3.5t, ces sangles ont rompu et l’intervenant qui se trouvait à proximité a reçu le colis sur le pied (protégé par la chaussure de sécurité). </a:t>
            </a:r>
          </a:p>
        </p:txBody>
      </p:sp>
      <p:sp>
        <p:nvSpPr>
          <p:cNvPr id="26" name="ZoneTexte 25">
            <a:extLst>
              <a:ext uri="{FF2B5EF4-FFF2-40B4-BE49-F238E27FC236}">
                <a16:creationId xmlns:a16="http://schemas.microsoft.com/office/drawing/2014/main" id="{F3DF4FDF-D48E-FD16-054A-303F7D1B07DD}"/>
              </a:ext>
            </a:extLst>
          </p:cNvPr>
          <p:cNvSpPr txBox="1"/>
          <p:nvPr/>
        </p:nvSpPr>
        <p:spPr>
          <a:xfrm>
            <a:off x="3977371" y="3235251"/>
            <a:ext cx="2454857" cy="1954381"/>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94D7"/>
                </a:solidFill>
                <a:cs typeface="Arial" panose="020B0604020202020204"/>
              </a:rPr>
              <a:t>CAUSES</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t>Un intervenant était présent </a:t>
            </a:r>
            <a:br>
              <a:rPr lang="fr-FR" sz="1200"/>
            </a:br>
            <a:r>
              <a:rPr lang="fr-FR" sz="1200"/>
              <a:t>à proximité du levage.</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b="1"/>
              <a:t>Les fourches ne sont pas adaptées à un levage de charge suspendue (rupture par cisaillement de l’élingue sur une arête vive de la fourche).</a:t>
            </a:r>
            <a:endParaRPr lang="fr-FR" sz="1200" b="1">
              <a:solidFill>
                <a:srgbClr val="7098A7">
                  <a:lumMod val="50000"/>
                </a:srgbClr>
              </a:solidFill>
              <a:cs typeface="Arial" panose="020B0604020202020204" pitchFamily="34" charset="0"/>
            </a:endParaRPr>
          </a:p>
        </p:txBody>
      </p:sp>
      <p:cxnSp>
        <p:nvCxnSpPr>
          <p:cNvPr id="27" name="Connecteur droit 26">
            <a:extLst>
              <a:ext uri="{FF2B5EF4-FFF2-40B4-BE49-F238E27FC236}">
                <a16:creationId xmlns:a16="http://schemas.microsoft.com/office/drawing/2014/main" id="{72503FFF-DAD4-79C6-7D1D-C59A8238AA6E}"/>
              </a:ext>
            </a:extLst>
          </p:cNvPr>
          <p:cNvCxnSpPr>
            <a:cxnSpLocks/>
          </p:cNvCxnSpPr>
          <p:nvPr/>
        </p:nvCxnSpPr>
        <p:spPr>
          <a:xfrm>
            <a:off x="3681211" y="1668197"/>
            <a:ext cx="0" cy="4951674"/>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46AA30D-B4E9-BDEA-EAA7-99482AB545B2}"/>
              </a:ext>
            </a:extLst>
          </p:cNvPr>
          <p:cNvCxnSpPr>
            <a:cxnSpLocks/>
          </p:cNvCxnSpPr>
          <p:nvPr/>
        </p:nvCxnSpPr>
        <p:spPr>
          <a:xfrm>
            <a:off x="6598031" y="1668197"/>
            <a:ext cx="0" cy="4920145"/>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33F97F9C-F0B8-0181-9CA3-2D67F9768196}"/>
              </a:ext>
            </a:extLst>
          </p:cNvPr>
          <p:cNvSpPr txBox="1"/>
          <p:nvPr/>
        </p:nvSpPr>
        <p:spPr>
          <a:xfrm>
            <a:off x="7108607" y="2466248"/>
            <a:ext cx="4268914" cy="338554"/>
          </a:xfrm>
          <a:prstGeom prst="rect">
            <a:avLst/>
          </a:prstGeom>
          <a:noFill/>
        </p:spPr>
        <p:txBody>
          <a:bodyPr wrap="square" lIns="0" tIns="0" rIns="0" bIns="0" rtlCol="0">
            <a:spAutoFit/>
          </a:bodyPr>
          <a:lstStyle/>
          <a:p>
            <a:r>
              <a:rPr lang="fr-FR" sz="1100">
                <a:solidFill>
                  <a:srgbClr val="0094D7"/>
                </a:solidFill>
              </a:rPr>
              <a:t>Avant toute opération de levage, je m’assure que les équipements de levage sont adéquats et compatibles avec l’opération à réaliser.</a:t>
            </a:r>
          </a:p>
        </p:txBody>
      </p:sp>
      <p:sp>
        <p:nvSpPr>
          <p:cNvPr id="36" name="ZoneTexte 35">
            <a:extLst>
              <a:ext uri="{FF2B5EF4-FFF2-40B4-BE49-F238E27FC236}">
                <a16:creationId xmlns:a16="http://schemas.microsoft.com/office/drawing/2014/main" id="{A72E620E-BC7F-7A63-B7A4-D08196D96108}"/>
              </a:ext>
            </a:extLst>
          </p:cNvPr>
          <p:cNvSpPr txBox="1"/>
          <p:nvPr/>
        </p:nvSpPr>
        <p:spPr>
          <a:xfrm>
            <a:off x="7625988" y="1971227"/>
            <a:ext cx="2481247" cy="215444"/>
          </a:xfrm>
          <a:prstGeom prst="rect">
            <a:avLst/>
          </a:prstGeom>
          <a:noFill/>
        </p:spPr>
        <p:txBody>
          <a:bodyPr wrap="square" lIns="0" tIns="0" rIns="0" bIns="0" rtlCol="0">
            <a:spAutoFit/>
          </a:bodyPr>
          <a:lstStyle/>
          <a:p>
            <a:r>
              <a:rPr lang="fr-FR" sz="1400" b="1">
                <a:solidFill>
                  <a:srgbClr val="0094D7"/>
                </a:solidFill>
                <a:cs typeface="Arial" panose="020B0604020202020204"/>
              </a:rPr>
              <a:t>ENSEIGNEMENTS À TIRER</a:t>
            </a:r>
            <a:endParaRPr lang="fr-FR" sz="1400">
              <a:solidFill>
                <a:srgbClr val="0094D7"/>
              </a:solidFill>
            </a:endParaRPr>
          </a:p>
        </p:txBody>
      </p:sp>
      <p:cxnSp>
        <p:nvCxnSpPr>
          <p:cNvPr id="37" name="Connecteur droit 36">
            <a:extLst>
              <a:ext uri="{FF2B5EF4-FFF2-40B4-BE49-F238E27FC236}">
                <a16:creationId xmlns:a16="http://schemas.microsoft.com/office/drawing/2014/main" id="{E1D7078E-F8D3-E8AA-1F3A-C85D82B595E9}"/>
              </a:ext>
            </a:extLst>
          </p:cNvPr>
          <p:cNvCxnSpPr>
            <a:cxnSpLocks/>
          </p:cNvCxnSpPr>
          <p:nvPr/>
        </p:nvCxnSpPr>
        <p:spPr>
          <a:xfrm>
            <a:off x="3681669" y="2951735"/>
            <a:ext cx="2916362"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B68F688-F9B5-160E-F648-5D2242A5B5D3}"/>
              </a:ext>
            </a:extLst>
          </p:cNvPr>
          <p:cNvSpPr txBox="1"/>
          <p:nvPr/>
        </p:nvSpPr>
        <p:spPr>
          <a:xfrm>
            <a:off x="3977371" y="1565285"/>
            <a:ext cx="2388727" cy="1138773"/>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94D7"/>
                </a:solidFill>
                <a:cs typeface="Arial" panose="020B0604020202020204"/>
              </a:rPr>
              <a:t>CONSÉQUENCES</a:t>
            </a:r>
          </a:p>
          <a:p>
            <a:pPr marL="252000" indent="-252000">
              <a:spcBef>
                <a:spcPts val="0"/>
              </a:spcBef>
              <a:spcAft>
                <a:spcPts val="600"/>
              </a:spcAft>
              <a:buClr>
                <a:srgbClr val="0094D7"/>
              </a:buClr>
              <a:buFont typeface="Wingdings" pitchFamily="2" charset="2"/>
              <a:buChar char="§"/>
            </a:pPr>
            <a:r>
              <a:rPr lang="fr-FR" sz="1200"/>
              <a:t>Blessure au pied d’un intervenant. Des complications ont conduit à l’amputation partielle de son pied.</a:t>
            </a:r>
          </a:p>
        </p:txBody>
      </p:sp>
      <p:grpSp>
        <p:nvGrpSpPr>
          <p:cNvPr id="59" name="Groupe 58">
            <a:extLst>
              <a:ext uri="{FF2B5EF4-FFF2-40B4-BE49-F238E27FC236}">
                <a16:creationId xmlns:a16="http://schemas.microsoft.com/office/drawing/2014/main" id="{1BBF2731-C170-42EE-765E-D957790F6602}"/>
              </a:ext>
            </a:extLst>
          </p:cNvPr>
          <p:cNvGrpSpPr/>
          <p:nvPr/>
        </p:nvGrpSpPr>
        <p:grpSpPr>
          <a:xfrm>
            <a:off x="9101763" y="6222001"/>
            <a:ext cx="2517059" cy="350393"/>
            <a:chOff x="9210815" y="5216881"/>
            <a:chExt cx="2517059" cy="350393"/>
          </a:xfrm>
        </p:grpSpPr>
        <p:sp>
          <p:nvSpPr>
            <p:cNvPr id="60" name="Rectangle à coins arrondis 41">
              <a:extLst>
                <a:ext uri="{FF2B5EF4-FFF2-40B4-BE49-F238E27FC236}">
                  <a16:creationId xmlns:a16="http://schemas.microsoft.com/office/drawing/2014/main" id="{932BDA06-65C0-BEEB-5B46-57E57A3DA2FD}"/>
                </a:ext>
              </a:extLst>
            </p:cNvPr>
            <p:cNvSpPr/>
            <p:nvPr/>
          </p:nvSpPr>
          <p:spPr>
            <a:xfrm>
              <a:off x="9210815" y="5216881"/>
              <a:ext cx="2517059"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hlinkClick r:id="rId5" tooltip="REX exigence 6.2.2"/>
              <a:extLst>
                <a:ext uri="{FF2B5EF4-FFF2-40B4-BE49-F238E27FC236}">
                  <a16:creationId xmlns:a16="http://schemas.microsoft.com/office/drawing/2014/main" id="{E923BC2D-7258-F095-0ECD-493D7B17772A}"/>
                </a:ext>
              </a:extLst>
            </p:cNvPr>
            <p:cNvSpPr txBox="1"/>
            <p:nvPr/>
          </p:nvSpPr>
          <p:spPr>
            <a:xfrm>
              <a:off x="9376272" y="5291128"/>
              <a:ext cx="2186143" cy="184666"/>
            </a:xfrm>
            <a:prstGeom prst="rect">
              <a:avLst/>
            </a:prstGeom>
            <a:noFill/>
          </p:spPr>
          <p:txBody>
            <a:bodyPr wrap="square" lIns="0" tIns="0" rIns="0" bIns="0" rtlCol="0">
              <a:spAutoFit/>
            </a:bodyPr>
            <a:lstStyle/>
            <a:p>
              <a:r>
                <a:rPr lang="fr-FR" sz="1200" u="sng" dirty="0">
                  <a:solidFill>
                    <a:schemeClr val="bg1"/>
                  </a:solidFill>
                </a:rPr>
                <a:t>Cliquez ici pour accéder au REX</a:t>
              </a:r>
              <a:endParaRPr lang="en-US" sz="1200" u="sng" dirty="0">
                <a:solidFill>
                  <a:schemeClr val="bg1"/>
                </a:solidFill>
              </a:endParaRPr>
            </a:p>
          </p:txBody>
        </p:sp>
      </p:grpSp>
      <p:pic>
        <p:nvPicPr>
          <p:cNvPr id="9" name="Image 8" descr="Une image contenant intérieur, mur, vert, plante&#10;&#10;Description générée automatiquement">
            <a:extLst>
              <a:ext uri="{FF2B5EF4-FFF2-40B4-BE49-F238E27FC236}">
                <a16:creationId xmlns:a16="http://schemas.microsoft.com/office/drawing/2014/main" id="{A8EDBC62-F1A3-BB38-1E99-015FDE8F4BDB}"/>
              </a:ext>
            </a:extLst>
          </p:cNvPr>
          <p:cNvPicPr>
            <a:picLocks noChangeAspect="1"/>
          </p:cNvPicPr>
          <p:nvPr/>
        </p:nvPicPr>
        <p:blipFill rotWithShape="1">
          <a:blip r:embed="rId6">
            <a:extLst>
              <a:ext uri="{28A0092B-C50C-407E-A947-70E740481C1C}">
                <a14:useLocalDpi xmlns:a14="http://schemas.microsoft.com/office/drawing/2010/main" val="0"/>
              </a:ext>
            </a:extLst>
          </a:blip>
          <a:srcRect l="13261" t="2544" b="11483"/>
          <a:stretch/>
        </p:blipFill>
        <p:spPr>
          <a:xfrm>
            <a:off x="6855117" y="5051947"/>
            <a:ext cx="2039775" cy="153115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11" name="Image 10" descr="Une image contenant extérieur&#10;&#10;Description générée automatiquement">
            <a:extLst>
              <a:ext uri="{FF2B5EF4-FFF2-40B4-BE49-F238E27FC236}">
                <a16:creationId xmlns:a16="http://schemas.microsoft.com/office/drawing/2014/main" id="{66DF69EC-91D0-9915-C74E-CA6E24E2D6E3}"/>
              </a:ext>
            </a:extLst>
          </p:cNvPr>
          <p:cNvPicPr>
            <a:picLocks noChangeAspect="1"/>
          </p:cNvPicPr>
          <p:nvPr/>
        </p:nvPicPr>
        <p:blipFill rotWithShape="1">
          <a:blip r:embed="rId7">
            <a:extLst>
              <a:ext uri="{28A0092B-C50C-407E-A947-70E740481C1C}">
                <a14:useLocalDpi xmlns:a14="http://schemas.microsoft.com/office/drawing/2010/main" val="0"/>
              </a:ext>
            </a:extLst>
          </a:blip>
          <a:srcRect l="13586"/>
          <a:stretch/>
        </p:blipFill>
        <p:spPr>
          <a:xfrm>
            <a:off x="6855127" y="3262760"/>
            <a:ext cx="2039775" cy="1593687"/>
          </a:xfrm>
          <a:prstGeom prst="roundRect">
            <a:avLst>
              <a:gd name="adj" fmla="val 8594"/>
            </a:avLst>
          </a:prstGeom>
          <a:solidFill>
            <a:srgbClr val="FFFFFF">
              <a:shade val="85000"/>
            </a:srgbClr>
          </a:solidFill>
          <a:ln>
            <a:noFill/>
          </a:ln>
          <a:effectLst>
            <a:reflection blurRad="11788" endPos="0" dist="5000" dir="5400000" sy="-100000" algn="bl" rotWithShape="0"/>
          </a:effectLst>
        </p:spPr>
      </p:pic>
      <p:sp>
        <p:nvSpPr>
          <p:cNvPr id="46" name="ZoneTexte 45">
            <a:extLst>
              <a:ext uri="{FF2B5EF4-FFF2-40B4-BE49-F238E27FC236}">
                <a16:creationId xmlns:a16="http://schemas.microsoft.com/office/drawing/2014/main" id="{3CD774B7-6A11-17CD-9C93-2359FCF52A0D}"/>
              </a:ext>
            </a:extLst>
          </p:cNvPr>
          <p:cNvSpPr txBox="1"/>
          <p:nvPr/>
        </p:nvSpPr>
        <p:spPr>
          <a:xfrm>
            <a:off x="9197296" y="5038532"/>
            <a:ext cx="1446650"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Rupture de l’élingue</a:t>
            </a:r>
            <a:endParaRPr lang="fr-FR" sz="800">
              <a:solidFill>
                <a:srgbClr val="354D56"/>
              </a:solidFill>
            </a:endParaRPr>
          </a:p>
        </p:txBody>
      </p:sp>
      <p:sp>
        <p:nvSpPr>
          <p:cNvPr id="48" name="ZoneTexte 47">
            <a:extLst>
              <a:ext uri="{FF2B5EF4-FFF2-40B4-BE49-F238E27FC236}">
                <a16:creationId xmlns:a16="http://schemas.microsoft.com/office/drawing/2014/main" id="{0862E73C-D0A0-2CC6-0EE8-3A2469D5F007}"/>
              </a:ext>
            </a:extLst>
          </p:cNvPr>
          <p:cNvSpPr txBox="1"/>
          <p:nvPr/>
        </p:nvSpPr>
        <p:spPr>
          <a:xfrm>
            <a:off x="9197296" y="5218925"/>
            <a:ext cx="1446650"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Amorce de rupture</a:t>
            </a:r>
            <a:endParaRPr lang="fr-FR" sz="800">
              <a:solidFill>
                <a:srgbClr val="354D56"/>
              </a:solidFill>
            </a:endParaRPr>
          </a:p>
        </p:txBody>
      </p:sp>
      <p:sp>
        <p:nvSpPr>
          <p:cNvPr id="51" name="ZoneTexte 50">
            <a:extLst>
              <a:ext uri="{FF2B5EF4-FFF2-40B4-BE49-F238E27FC236}">
                <a16:creationId xmlns:a16="http://schemas.microsoft.com/office/drawing/2014/main" id="{9227F111-45B7-9B3B-D732-920E642F9E15}"/>
              </a:ext>
            </a:extLst>
          </p:cNvPr>
          <p:cNvSpPr txBox="1"/>
          <p:nvPr/>
        </p:nvSpPr>
        <p:spPr>
          <a:xfrm>
            <a:off x="9197296" y="3262760"/>
            <a:ext cx="1446650"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Engin de levage</a:t>
            </a:r>
            <a:endParaRPr lang="fr-FR" sz="800">
              <a:solidFill>
                <a:srgbClr val="354D56"/>
              </a:solidFill>
            </a:endParaRPr>
          </a:p>
        </p:txBody>
      </p:sp>
      <p:sp>
        <p:nvSpPr>
          <p:cNvPr id="58" name="ZoneTexte 57">
            <a:extLst>
              <a:ext uri="{FF2B5EF4-FFF2-40B4-BE49-F238E27FC236}">
                <a16:creationId xmlns:a16="http://schemas.microsoft.com/office/drawing/2014/main" id="{21377BB3-C62E-BADF-CF2D-7227D8514B2A}"/>
              </a:ext>
            </a:extLst>
          </p:cNvPr>
          <p:cNvSpPr txBox="1"/>
          <p:nvPr/>
        </p:nvSpPr>
        <p:spPr>
          <a:xfrm>
            <a:off x="9197296" y="3434963"/>
            <a:ext cx="1911468"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4 Patins au sol pendant la manœuvre</a:t>
            </a:r>
            <a:endParaRPr lang="fr-FR" sz="800">
              <a:solidFill>
                <a:srgbClr val="354D56"/>
              </a:solidFill>
            </a:endParaRPr>
          </a:p>
        </p:txBody>
      </p:sp>
      <p:sp>
        <p:nvSpPr>
          <p:cNvPr id="68" name="ZoneTexte 67">
            <a:extLst>
              <a:ext uri="{FF2B5EF4-FFF2-40B4-BE49-F238E27FC236}">
                <a16:creationId xmlns:a16="http://schemas.microsoft.com/office/drawing/2014/main" id="{75AE949B-C707-0725-38A4-EAD2B40AB19F}"/>
              </a:ext>
            </a:extLst>
          </p:cNvPr>
          <p:cNvSpPr txBox="1"/>
          <p:nvPr/>
        </p:nvSpPr>
        <p:spPr>
          <a:xfrm>
            <a:off x="9197296" y="3609837"/>
            <a:ext cx="1911468"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Colis de 3,5 tonnes de tubes de fours</a:t>
            </a:r>
            <a:endParaRPr lang="fr-FR" sz="800">
              <a:solidFill>
                <a:srgbClr val="354D56"/>
              </a:solidFill>
            </a:endParaRPr>
          </a:p>
        </p:txBody>
      </p:sp>
      <p:sp>
        <p:nvSpPr>
          <p:cNvPr id="73" name="ZoneTexte 72">
            <a:extLst>
              <a:ext uri="{FF2B5EF4-FFF2-40B4-BE49-F238E27FC236}">
                <a16:creationId xmlns:a16="http://schemas.microsoft.com/office/drawing/2014/main" id="{6C482953-3895-E4F3-C18B-DD84BC0BE15D}"/>
              </a:ext>
            </a:extLst>
          </p:cNvPr>
          <p:cNvSpPr txBox="1"/>
          <p:nvPr/>
        </p:nvSpPr>
        <p:spPr>
          <a:xfrm>
            <a:off x="9194355" y="3946946"/>
            <a:ext cx="1911468"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Victime</a:t>
            </a:r>
            <a:endParaRPr lang="fr-FR" sz="800">
              <a:solidFill>
                <a:srgbClr val="354D56"/>
              </a:solidFill>
            </a:endParaRPr>
          </a:p>
        </p:txBody>
      </p:sp>
      <p:sp>
        <p:nvSpPr>
          <p:cNvPr id="79" name="ZoneTexte 78">
            <a:extLst>
              <a:ext uri="{FF2B5EF4-FFF2-40B4-BE49-F238E27FC236}">
                <a16:creationId xmlns:a16="http://schemas.microsoft.com/office/drawing/2014/main" id="{9F196915-CC90-A289-3ED2-8E2A72F163EE}"/>
              </a:ext>
            </a:extLst>
          </p:cNvPr>
          <p:cNvSpPr txBox="1"/>
          <p:nvPr/>
        </p:nvSpPr>
        <p:spPr>
          <a:xfrm>
            <a:off x="9197296" y="3781668"/>
            <a:ext cx="1911468"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Fourche</a:t>
            </a:r>
            <a:endParaRPr lang="fr-FR" sz="800">
              <a:solidFill>
                <a:srgbClr val="354D56"/>
              </a:solidFill>
            </a:endParaRPr>
          </a:p>
        </p:txBody>
      </p:sp>
      <p:sp>
        <p:nvSpPr>
          <p:cNvPr id="97" name="ZoneTexte 96">
            <a:extLst>
              <a:ext uri="{FF2B5EF4-FFF2-40B4-BE49-F238E27FC236}">
                <a16:creationId xmlns:a16="http://schemas.microsoft.com/office/drawing/2014/main" id="{786F2DBE-EE2E-67DD-4CEF-E621CF4473D2}"/>
              </a:ext>
            </a:extLst>
          </p:cNvPr>
          <p:cNvSpPr txBox="1"/>
          <p:nvPr/>
        </p:nvSpPr>
        <p:spPr>
          <a:xfrm>
            <a:off x="9197296" y="5405980"/>
            <a:ext cx="1446650" cy="24622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Correspond à la largeur de la fourche</a:t>
            </a:r>
            <a:endParaRPr lang="fr-FR" sz="800">
              <a:solidFill>
                <a:srgbClr val="354D56"/>
              </a:solidFill>
            </a:endParaRPr>
          </a:p>
        </p:txBody>
      </p:sp>
      <p:sp>
        <p:nvSpPr>
          <p:cNvPr id="2" name="Ellipse 1">
            <a:extLst>
              <a:ext uri="{FF2B5EF4-FFF2-40B4-BE49-F238E27FC236}">
                <a16:creationId xmlns:a16="http://schemas.microsoft.com/office/drawing/2014/main" id="{744DE7FF-215B-B4FB-5026-880CDBF047EA}"/>
              </a:ext>
            </a:extLst>
          </p:cNvPr>
          <p:cNvSpPr/>
          <p:nvPr/>
        </p:nvSpPr>
        <p:spPr>
          <a:xfrm>
            <a:off x="7769447" y="3486736"/>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
        <p:nvSpPr>
          <p:cNvPr id="3" name="Ellipse 2">
            <a:extLst>
              <a:ext uri="{FF2B5EF4-FFF2-40B4-BE49-F238E27FC236}">
                <a16:creationId xmlns:a16="http://schemas.microsoft.com/office/drawing/2014/main" id="{110AA15F-E3D7-55F0-1B41-E02A474986D4}"/>
              </a:ext>
            </a:extLst>
          </p:cNvPr>
          <p:cNvSpPr/>
          <p:nvPr/>
        </p:nvSpPr>
        <p:spPr>
          <a:xfrm>
            <a:off x="7900611" y="4015139"/>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5" name="Ellipse 4">
            <a:extLst>
              <a:ext uri="{FF2B5EF4-FFF2-40B4-BE49-F238E27FC236}">
                <a16:creationId xmlns:a16="http://schemas.microsoft.com/office/drawing/2014/main" id="{B4B1DE5D-F031-EF98-C6DA-9EA277F5D736}"/>
              </a:ext>
            </a:extLst>
          </p:cNvPr>
          <p:cNvSpPr/>
          <p:nvPr/>
        </p:nvSpPr>
        <p:spPr>
          <a:xfrm>
            <a:off x="8230395" y="4045119"/>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3</a:t>
            </a:r>
          </a:p>
        </p:txBody>
      </p:sp>
      <p:sp>
        <p:nvSpPr>
          <p:cNvPr id="6" name="Ellipse 5">
            <a:extLst>
              <a:ext uri="{FF2B5EF4-FFF2-40B4-BE49-F238E27FC236}">
                <a16:creationId xmlns:a16="http://schemas.microsoft.com/office/drawing/2014/main" id="{E1090516-A0AA-71C6-1DA2-01F4DE8DEA27}"/>
              </a:ext>
            </a:extLst>
          </p:cNvPr>
          <p:cNvSpPr/>
          <p:nvPr/>
        </p:nvSpPr>
        <p:spPr>
          <a:xfrm>
            <a:off x="8121717" y="4566027"/>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5</a:t>
            </a:r>
          </a:p>
        </p:txBody>
      </p:sp>
      <p:sp>
        <p:nvSpPr>
          <p:cNvPr id="7" name="Ellipse 6">
            <a:extLst>
              <a:ext uri="{FF2B5EF4-FFF2-40B4-BE49-F238E27FC236}">
                <a16:creationId xmlns:a16="http://schemas.microsoft.com/office/drawing/2014/main" id="{A118A83D-3218-2502-2450-DB420F1BCA90}"/>
              </a:ext>
            </a:extLst>
          </p:cNvPr>
          <p:cNvSpPr/>
          <p:nvPr/>
        </p:nvSpPr>
        <p:spPr>
          <a:xfrm>
            <a:off x="7288371" y="3940585"/>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4</a:t>
            </a:r>
          </a:p>
        </p:txBody>
      </p:sp>
      <p:sp>
        <p:nvSpPr>
          <p:cNvPr id="8" name="Ellipse 7">
            <a:extLst>
              <a:ext uri="{FF2B5EF4-FFF2-40B4-BE49-F238E27FC236}">
                <a16:creationId xmlns:a16="http://schemas.microsoft.com/office/drawing/2014/main" id="{4A213980-EEA8-7583-716E-65CA56AE6BFF}"/>
              </a:ext>
            </a:extLst>
          </p:cNvPr>
          <p:cNvSpPr/>
          <p:nvPr/>
        </p:nvSpPr>
        <p:spPr>
          <a:xfrm>
            <a:off x="9036251" y="3265606"/>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
        <p:nvSpPr>
          <p:cNvPr id="12" name="Ellipse 11">
            <a:extLst>
              <a:ext uri="{FF2B5EF4-FFF2-40B4-BE49-F238E27FC236}">
                <a16:creationId xmlns:a16="http://schemas.microsoft.com/office/drawing/2014/main" id="{A2A5FBF9-AE53-1593-14DA-A28D47B603CA}"/>
              </a:ext>
            </a:extLst>
          </p:cNvPr>
          <p:cNvSpPr/>
          <p:nvPr/>
        </p:nvSpPr>
        <p:spPr>
          <a:xfrm>
            <a:off x="9036251" y="3443315"/>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13" name="Ellipse 12">
            <a:extLst>
              <a:ext uri="{FF2B5EF4-FFF2-40B4-BE49-F238E27FC236}">
                <a16:creationId xmlns:a16="http://schemas.microsoft.com/office/drawing/2014/main" id="{EDF52C16-BB10-7AC4-6420-F6794E365B21}"/>
              </a:ext>
            </a:extLst>
          </p:cNvPr>
          <p:cNvSpPr/>
          <p:nvPr/>
        </p:nvSpPr>
        <p:spPr>
          <a:xfrm>
            <a:off x="9036251" y="3621954"/>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3</a:t>
            </a:r>
          </a:p>
        </p:txBody>
      </p:sp>
      <p:sp>
        <p:nvSpPr>
          <p:cNvPr id="14" name="Ellipse 13">
            <a:extLst>
              <a:ext uri="{FF2B5EF4-FFF2-40B4-BE49-F238E27FC236}">
                <a16:creationId xmlns:a16="http://schemas.microsoft.com/office/drawing/2014/main" id="{95F557C9-4519-D975-50A0-A674E71FEBF4}"/>
              </a:ext>
            </a:extLst>
          </p:cNvPr>
          <p:cNvSpPr/>
          <p:nvPr/>
        </p:nvSpPr>
        <p:spPr>
          <a:xfrm>
            <a:off x="9036251" y="3788944"/>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4</a:t>
            </a:r>
          </a:p>
        </p:txBody>
      </p:sp>
      <p:sp>
        <p:nvSpPr>
          <p:cNvPr id="15" name="Ellipse 14">
            <a:extLst>
              <a:ext uri="{FF2B5EF4-FFF2-40B4-BE49-F238E27FC236}">
                <a16:creationId xmlns:a16="http://schemas.microsoft.com/office/drawing/2014/main" id="{9189DE0F-08BE-567F-F14D-64E230CD0D5F}"/>
              </a:ext>
            </a:extLst>
          </p:cNvPr>
          <p:cNvSpPr/>
          <p:nvPr/>
        </p:nvSpPr>
        <p:spPr>
          <a:xfrm>
            <a:off x="9036251" y="3951992"/>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5</a:t>
            </a:r>
          </a:p>
        </p:txBody>
      </p:sp>
      <p:sp>
        <p:nvSpPr>
          <p:cNvPr id="38" name="Ellipse 37">
            <a:extLst>
              <a:ext uri="{FF2B5EF4-FFF2-40B4-BE49-F238E27FC236}">
                <a16:creationId xmlns:a16="http://schemas.microsoft.com/office/drawing/2014/main" id="{1C13D3DE-6FE6-19B3-7671-CF81FB027B66}"/>
              </a:ext>
            </a:extLst>
          </p:cNvPr>
          <p:cNvSpPr/>
          <p:nvPr/>
        </p:nvSpPr>
        <p:spPr>
          <a:xfrm>
            <a:off x="9036251" y="5051947"/>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
        <p:nvSpPr>
          <p:cNvPr id="42" name="Ellipse 41">
            <a:extLst>
              <a:ext uri="{FF2B5EF4-FFF2-40B4-BE49-F238E27FC236}">
                <a16:creationId xmlns:a16="http://schemas.microsoft.com/office/drawing/2014/main" id="{FC79A335-E971-ABC1-4F69-E0CDFD80A18B}"/>
              </a:ext>
            </a:extLst>
          </p:cNvPr>
          <p:cNvSpPr/>
          <p:nvPr/>
        </p:nvSpPr>
        <p:spPr>
          <a:xfrm>
            <a:off x="9036251" y="5233608"/>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43" name="Ellipse 42">
            <a:extLst>
              <a:ext uri="{FF2B5EF4-FFF2-40B4-BE49-F238E27FC236}">
                <a16:creationId xmlns:a16="http://schemas.microsoft.com/office/drawing/2014/main" id="{99BF9EF5-5AF4-536B-ADE9-F85D3AAE0362}"/>
              </a:ext>
            </a:extLst>
          </p:cNvPr>
          <p:cNvSpPr/>
          <p:nvPr/>
        </p:nvSpPr>
        <p:spPr>
          <a:xfrm>
            <a:off x="9036251" y="5415269"/>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3</a:t>
            </a:r>
          </a:p>
        </p:txBody>
      </p:sp>
      <p:sp>
        <p:nvSpPr>
          <p:cNvPr id="45" name="Ellipse 44">
            <a:extLst>
              <a:ext uri="{FF2B5EF4-FFF2-40B4-BE49-F238E27FC236}">
                <a16:creationId xmlns:a16="http://schemas.microsoft.com/office/drawing/2014/main" id="{7626DA49-6BB0-02D8-73B9-E416207CB027}"/>
              </a:ext>
            </a:extLst>
          </p:cNvPr>
          <p:cNvSpPr/>
          <p:nvPr/>
        </p:nvSpPr>
        <p:spPr>
          <a:xfrm>
            <a:off x="8608809" y="5793206"/>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cxnSp>
        <p:nvCxnSpPr>
          <p:cNvPr id="50" name="Connecteur droit avec flèche 49">
            <a:extLst>
              <a:ext uri="{FF2B5EF4-FFF2-40B4-BE49-F238E27FC236}">
                <a16:creationId xmlns:a16="http://schemas.microsoft.com/office/drawing/2014/main" id="{623D7318-580C-C132-55DE-D2F3C889C220}"/>
              </a:ext>
            </a:extLst>
          </p:cNvPr>
          <p:cNvCxnSpPr>
            <a:cxnSpLocks/>
          </p:cNvCxnSpPr>
          <p:nvPr/>
        </p:nvCxnSpPr>
        <p:spPr>
          <a:xfrm flipH="1" flipV="1">
            <a:off x="8527185" y="5405980"/>
            <a:ext cx="117658" cy="387226"/>
          </a:xfrm>
          <a:prstGeom prst="straightConnector1">
            <a:avLst/>
          </a:prstGeom>
          <a:ln w="12700">
            <a:solidFill>
              <a:srgbClr val="0094D7"/>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02D1BE7E-6EE0-33B2-8FAE-30C63E36A07B}"/>
              </a:ext>
            </a:extLst>
          </p:cNvPr>
          <p:cNvCxnSpPr/>
          <p:nvPr/>
        </p:nvCxnSpPr>
        <p:spPr>
          <a:xfrm flipH="1">
            <a:off x="8608809" y="5897740"/>
            <a:ext cx="52267" cy="398508"/>
          </a:xfrm>
          <a:prstGeom prst="straightConnector1">
            <a:avLst/>
          </a:prstGeom>
          <a:ln w="12700">
            <a:solidFill>
              <a:srgbClr val="0094D7"/>
            </a:solidFill>
            <a:tailEnd type="triangle"/>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3D19CD40-6AF2-9DA5-3329-4F646904AEDB}"/>
              </a:ext>
            </a:extLst>
          </p:cNvPr>
          <p:cNvSpPr/>
          <p:nvPr/>
        </p:nvSpPr>
        <p:spPr>
          <a:xfrm>
            <a:off x="7817364" y="6109723"/>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cxnSp>
        <p:nvCxnSpPr>
          <p:cNvPr id="69" name="Connecteur droit avec flèche 68">
            <a:extLst>
              <a:ext uri="{FF2B5EF4-FFF2-40B4-BE49-F238E27FC236}">
                <a16:creationId xmlns:a16="http://schemas.microsoft.com/office/drawing/2014/main" id="{80FE4717-F673-40E6-0B38-45D982B2FD27}"/>
              </a:ext>
            </a:extLst>
          </p:cNvPr>
          <p:cNvCxnSpPr>
            <a:cxnSpLocks/>
            <a:stCxn id="72" idx="6"/>
          </p:cNvCxnSpPr>
          <p:nvPr/>
        </p:nvCxnSpPr>
        <p:spPr>
          <a:xfrm flipV="1">
            <a:off x="8226385" y="6296248"/>
            <a:ext cx="382424" cy="172260"/>
          </a:xfrm>
          <a:prstGeom prst="straightConnector1">
            <a:avLst/>
          </a:prstGeom>
          <a:ln w="12700">
            <a:solidFill>
              <a:srgbClr val="0094D7"/>
            </a:solidFill>
            <a:tailEnd type="triangle"/>
          </a:ln>
        </p:spPr>
        <p:style>
          <a:lnRef idx="1">
            <a:schemeClr val="accent1"/>
          </a:lnRef>
          <a:fillRef idx="0">
            <a:schemeClr val="accent1"/>
          </a:fillRef>
          <a:effectRef idx="0">
            <a:schemeClr val="accent1"/>
          </a:effectRef>
          <a:fontRef idx="minor">
            <a:schemeClr val="tx1"/>
          </a:fontRef>
        </p:style>
      </p:cxnSp>
      <p:sp>
        <p:nvSpPr>
          <p:cNvPr id="72" name="Ellipse 71">
            <a:extLst>
              <a:ext uri="{FF2B5EF4-FFF2-40B4-BE49-F238E27FC236}">
                <a16:creationId xmlns:a16="http://schemas.microsoft.com/office/drawing/2014/main" id="{8A2641D6-2B24-27AB-DF59-86A68AA35BF1}"/>
              </a:ext>
            </a:extLst>
          </p:cNvPr>
          <p:cNvSpPr/>
          <p:nvPr/>
        </p:nvSpPr>
        <p:spPr>
          <a:xfrm>
            <a:off x="8121851" y="6416241"/>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3</a:t>
            </a:r>
          </a:p>
        </p:txBody>
      </p:sp>
      <p:cxnSp>
        <p:nvCxnSpPr>
          <p:cNvPr id="77" name="Connecteur droit avec flèche 76">
            <a:extLst>
              <a:ext uri="{FF2B5EF4-FFF2-40B4-BE49-F238E27FC236}">
                <a16:creationId xmlns:a16="http://schemas.microsoft.com/office/drawing/2014/main" id="{239DB4EC-C609-C248-F3B7-7D3E72F84EF9}"/>
              </a:ext>
            </a:extLst>
          </p:cNvPr>
          <p:cNvCxnSpPr>
            <a:stCxn id="72" idx="1"/>
          </p:cNvCxnSpPr>
          <p:nvPr/>
        </p:nvCxnSpPr>
        <p:spPr>
          <a:xfrm flipH="1" flipV="1">
            <a:off x="7900611" y="6214257"/>
            <a:ext cx="236549" cy="217293"/>
          </a:xfrm>
          <a:prstGeom prst="straightConnector1">
            <a:avLst/>
          </a:prstGeom>
          <a:ln w="12700">
            <a:solidFill>
              <a:srgbClr val="0094D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57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 coins arrondis 26">
            <a:extLst>
              <a:ext uri="{FF2B5EF4-FFF2-40B4-BE49-F238E27FC236}">
                <a16:creationId xmlns:a16="http://schemas.microsoft.com/office/drawing/2014/main" id="{D7B0F9FE-2609-69A6-3CFB-E2BA335A20D4}"/>
              </a:ext>
            </a:extLst>
          </p:cNvPr>
          <p:cNvSpPr/>
          <p:nvPr/>
        </p:nvSpPr>
        <p:spPr>
          <a:xfrm>
            <a:off x="6855127" y="1668197"/>
            <a:ext cx="4763695" cy="1393700"/>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Image 51">
            <a:extLst>
              <a:ext uri="{FF2B5EF4-FFF2-40B4-BE49-F238E27FC236}">
                <a16:creationId xmlns:a16="http://schemas.microsoft.com/office/drawing/2014/main" id="{751ACAFF-20FC-A327-AE9E-CC22EE0430CB}"/>
              </a:ext>
            </a:extLst>
          </p:cNvPr>
          <p:cNvPicPr>
            <a:picLocks noChangeAspect="1"/>
          </p:cNvPicPr>
          <p:nvPr/>
        </p:nvPicPr>
        <p:blipFill>
          <a:blip r:embed="rId3"/>
          <a:stretch>
            <a:fillRect/>
          </a:stretch>
        </p:blipFill>
        <p:spPr>
          <a:xfrm>
            <a:off x="7098601" y="1869061"/>
            <a:ext cx="396454" cy="419775"/>
          </a:xfrm>
          <a:prstGeom prst="rect">
            <a:avLst/>
          </a:prstGeom>
        </p:spPr>
      </p:pic>
      <p:pic>
        <p:nvPicPr>
          <p:cNvPr id="4" name="Image 3">
            <a:extLst>
              <a:ext uri="{FF2B5EF4-FFF2-40B4-BE49-F238E27FC236}">
                <a16:creationId xmlns:a16="http://schemas.microsoft.com/office/drawing/2014/main" id="{5CB14DFD-9660-1AF5-D0EA-3EAF1805A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4" y="358638"/>
            <a:ext cx="8584329" cy="481849"/>
          </a:xfrm>
        </p:spPr>
        <p:txBody>
          <a:bodyPr vert="horz" lIns="91440" tIns="45720" rIns="91440" bIns="45720" rtlCol="0" anchor="t">
            <a:noAutofit/>
          </a:bodyPr>
          <a:lstStyle/>
          <a:p>
            <a:pPr marL="0" indent="0">
              <a:buFont typeface="Arial" panose="020B0604020202020204" pitchFamily="34" charset="0"/>
              <a:buNone/>
            </a:pPr>
            <a:r>
              <a:rPr lang="fr-FR" sz="1800" b="1"/>
              <a:t>3. J’utilise </a:t>
            </a:r>
            <a:r>
              <a:rPr lang="fr-FR" sz="1800"/>
              <a:t>uniquement des équipements pour lesquels je suis habilité(e). </a:t>
            </a:r>
            <a:endParaRPr lang="fr-FR" sz="180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BASCULEMENT D’UN CHARIOT-ÉLÉVATEUR</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1121537" cy="592445"/>
          </a:xfrm>
        </p:spPr>
        <p:txBody>
          <a:bodyPr/>
          <a:lstStyle/>
          <a:p>
            <a:r>
              <a:rPr lang="fr-FR">
                <a:solidFill>
                  <a:srgbClr val="354D56"/>
                </a:solidFill>
              </a:rPr>
              <a:t>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607798"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grpSp>
        <p:nvGrpSpPr>
          <p:cNvPr id="32" name="Groupe 31">
            <a:extLst>
              <a:ext uri="{FF2B5EF4-FFF2-40B4-BE49-F238E27FC236}">
                <a16:creationId xmlns:a16="http://schemas.microsoft.com/office/drawing/2014/main" id="{CEEF7FBD-F14A-9BD3-F0F6-BE5D66F35049}"/>
              </a:ext>
            </a:extLst>
          </p:cNvPr>
          <p:cNvGrpSpPr/>
          <p:nvPr/>
        </p:nvGrpSpPr>
        <p:grpSpPr>
          <a:xfrm>
            <a:off x="2304459" y="4703148"/>
            <a:ext cx="1008189" cy="1864727"/>
            <a:chOff x="8256240" y="1484784"/>
            <a:chExt cx="1245826" cy="2304257"/>
          </a:xfrm>
        </p:grpSpPr>
        <p:sp>
          <p:nvSpPr>
            <p:cNvPr id="33" name="Forme libre 12">
              <a:extLst>
                <a:ext uri="{FF2B5EF4-FFF2-40B4-BE49-F238E27FC236}">
                  <a16:creationId xmlns:a16="http://schemas.microsoft.com/office/drawing/2014/main" id="{113A1439-2D8D-D6D1-A31A-901B7BB3476F}"/>
                </a:ext>
              </a:extLst>
            </p:cNvPr>
            <p:cNvSpPr/>
            <p:nvPr/>
          </p:nvSpPr>
          <p:spPr>
            <a:xfrm flipH="1">
              <a:off x="8663128" y="1484784"/>
              <a:ext cx="813778" cy="792088"/>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4" name="Forme libre 13">
              <a:extLst>
                <a:ext uri="{FF2B5EF4-FFF2-40B4-BE49-F238E27FC236}">
                  <a16:creationId xmlns:a16="http://schemas.microsoft.com/office/drawing/2014/main" id="{12B08770-A622-3CD8-F5C1-83148E406DA2}"/>
                </a:ext>
              </a:extLst>
            </p:cNvPr>
            <p:cNvSpPr/>
            <p:nvPr/>
          </p:nvSpPr>
          <p:spPr>
            <a:xfrm>
              <a:off x="8688288" y="2204864"/>
              <a:ext cx="813778" cy="1584177"/>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5" name="Ellipse 34">
              <a:extLst>
                <a:ext uri="{FF2B5EF4-FFF2-40B4-BE49-F238E27FC236}">
                  <a16:creationId xmlns:a16="http://schemas.microsoft.com/office/drawing/2014/main" id="{2C3872BF-64B4-BD21-F13D-69064579C2E5}"/>
                </a:ext>
              </a:extLst>
            </p:cNvPr>
            <p:cNvSpPr/>
            <p:nvPr/>
          </p:nvSpPr>
          <p:spPr>
            <a:xfrm>
              <a:off x="8256240" y="1484784"/>
              <a:ext cx="432048" cy="282242"/>
            </a:xfrm>
            <a:prstGeom prst="ellipse">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fr-FR"/>
              <a:t>Kit de déploiement Règle d’or 6</a:t>
            </a: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12</a:t>
            </a:fld>
            <a:endParaRPr lang="fr-FR"/>
          </a:p>
        </p:txBody>
      </p:sp>
      <p:sp>
        <p:nvSpPr>
          <p:cNvPr id="25" name="ZoneTexte 24">
            <a:extLst>
              <a:ext uri="{FF2B5EF4-FFF2-40B4-BE49-F238E27FC236}">
                <a16:creationId xmlns:a16="http://schemas.microsoft.com/office/drawing/2014/main" id="{E90D0C82-6937-BDA6-586E-B12D5DE500F7}"/>
              </a:ext>
            </a:extLst>
          </p:cNvPr>
          <p:cNvSpPr txBox="1"/>
          <p:nvPr/>
        </p:nvSpPr>
        <p:spPr>
          <a:xfrm>
            <a:off x="469879" y="1570257"/>
            <a:ext cx="2956201" cy="2031325"/>
          </a:xfrm>
          <a:prstGeom prst="rect">
            <a:avLst/>
          </a:prstGeom>
          <a:noFill/>
        </p:spPr>
        <p:txBody>
          <a:bodyPr wrap="square" lIns="0" tIns="0" rIns="0" bIns="0" rtlCol="0">
            <a:spAutoFit/>
          </a:bodyPr>
          <a:lstStyle/>
          <a:p>
            <a:pPr>
              <a:lnSpc>
                <a:spcPct val="150000"/>
              </a:lnSpc>
              <a:spcAft>
                <a:spcPts val="600"/>
              </a:spcAft>
            </a:pPr>
            <a:r>
              <a:rPr lang="fr-FR" sz="1400" b="1">
                <a:solidFill>
                  <a:srgbClr val="0094D7"/>
                </a:solidFill>
                <a:cs typeface="Arial" panose="020B0604020202020204"/>
              </a:rPr>
              <a:t>CIRCONSTANCES – FAITS</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Un intervenant (cariste) essayait de retirer d’un rack une palette de matières premières de 1.44t.</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Alors qu’il était en train de faire marche arrière, les roues arrière ont commencé à se soulever.</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Le chariot-élévateur s’est coincé contre le rack.</a:t>
            </a:r>
            <a:endParaRPr lang="fr-FR" sz="1200">
              <a:solidFill>
                <a:srgbClr val="F7941D"/>
              </a:solidFill>
              <a:cs typeface="Arial" panose="020B0604020202020204"/>
            </a:endParaRPr>
          </a:p>
        </p:txBody>
      </p:sp>
      <p:sp>
        <p:nvSpPr>
          <p:cNvPr id="26" name="ZoneTexte 25">
            <a:extLst>
              <a:ext uri="{FF2B5EF4-FFF2-40B4-BE49-F238E27FC236}">
                <a16:creationId xmlns:a16="http://schemas.microsoft.com/office/drawing/2014/main" id="{F3DF4FDF-D48E-FD16-054A-303F7D1B07DD}"/>
              </a:ext>
            </a:extLst>
          </p:cNvPr>
          <p:cNvSpPr txBox="1"/>
          <p:nvPr/>
        </p:nvSpPr>
        <p:spPr>
          <a:xfrm>
            <a:off x="3977371" y="2869626"/>
            <a:ext cx="2454857" cy="1400383"/>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94D7"/>
                </a:solidFill>
                <a:cs typeface="Arial" panose="020B0604020202020204"/>
              </a:rPr>
              <a:t>CAUSES</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b="1">
                <a:solidFill>
                  <a:srgbClr val="7098A7">
                    <a:lumMod val="50000"/>
                  </a:srgbClr>
                </a:solidFill>
                <a:cs typeface="Arial" panose="020B0604020202020204" pitchFamily="34" charset="0"/>
              </a:rPr>
              <a:t>L’intervenant n’était pas autorisé à conduire ce chariot-élévateur.</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Rangement et stockage inadéquats sur le site.</a:t>
            </a:r>
          </a:p>
        </p:txBody>
      </p:sp>
      <p:cxnSp>
        <p:nvCxnSpPr>
          <p:cNvPr id="27" name="Connecteur droit 26">
            <a:extLst>
              <a:ext uri="{FF2B5EF4-FFF2-40B4-BE49-F238E27FC236}">
                <a16:creationId xmlns:a16="http://schemas.microsoft.com/office/drawing/2014/main" id="{72503FFF-DAD4-79C6-7D1D-C59A8238AA6E}"/>
              </a:ext>
            </a:extLst>
          </p:cNvPr>
          <p:cNvCxnSpPr>
            <a:cxnSpLocks/>
          </p:cNvCxnSpPr>
          <p:nvPr/>
        </p:nvCxnSpPr>
        <p:spPr>
          <a:xfrm>
            <a:off x="3681211" y="1668197"/>
            <a:ext cx="0" cy="438823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46AA30D-B4E9-BDEA-EAA7-99482AB545B2}"/>
              </a:ext>
            </a:extLst>
          </p:cNvPr>
          <p:cNvCxnSpPr>
            <a:cxnSpLocks/>
          </p:cNvCxnSpPr>
          <p:nvPr/>
        </p:nvCxnSpPr>
        <p:spPr>
          <a:xfrm>
            <a:off x="6598031" y="1668197"/>
            <a:ext cx="0" cy="438823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33F97F9C-F0B8-0181-9CA3-2D67F9768196}"/>
              </a:ext>
            </a:extLst>
          </p:cNvPr>
          <p:cNvSpPr txBox="1"/>
          <p:nvPr/>
        </p:nvSpPr>
        <p:spPr>
          <a:xfrm>
            <a:off x="7108607" y="2466248"/>
            <a:ext cx="4268914" cy="338554"/>
          </a:xfrm>
          <a:prstGeom prst="rect">
            <a:avLst/>
          </a:prstGeom>
          <a:noFill/>
        </p:spPr>
        <p:txBody>
          <a:bodyPr wrap="square" lIns="0" tIns="0" rIns="0" bIns="0" rtlCol="0">
            <a:spAutoFit/>
          </a:bodyPr>
          <a:lstStyle/>
          <a:p>
            <a:r>
              <a:rPr lang="fr-FR" sz="1100">
                <a:solidFill>
                  <a:srgbClr val="0094D7"/>
                </a:solidFill>
              </a:rPr>
              <a:t>Avant d’utiliser un équipement de levage, je m’assure d’être habilité et autorisé pour l’utilisation de cet équipement.</a:t>
            </a:r>
          </a:p>
        </p:txBody>
      </p:sp>
      <p:sp>
        <p:nvSpPr>
          <p:cNvPr id="36" name="ZoneTexte 35">
            <a:extLst>
              <a:ext uri="{FF2B5EF4-FFF2-40B4-BE49-F238E27FC236}">
                <a16:creationId xmlns:a16="http://schemas.microsoft.com/office/drawing/2014/main" id="{A72E620E-BC7F-7A63-B7A4-D08196D96108}"/>
              </a:ext>
            </a:extLst>
          </p:cNvPr>
          <p:cNvSpPr txBox="1"/>
          <p:nvPr/>
        </p:nvSpPr>
        <p:spPr>
          <a:xfrm>
            <a:off x="7625988" y="1971227"/>
            <a:ext cx="2481247" cy="215444"/>
          </a:xfrm>
          <a:prstGeom prst="rect">
            <a:avLst/>
          </a:prstGeom>
          <a:noFill/>
        </p:spPr>
        <p:txBody>
          <a:bodyPr wrap="square" lIns="0" tIns="0" rIns="0" bIns="0" rtlCol="0">
            <a:spAutoFit/>
          </a:bodyPr>
          <a:lstStyle/>
          <a:p>
            <a:r>
              <a:rPr lang="fr-FR" sz="1400" b="1">
                <a:solidFill>
                  <a:srgbClr val="0094D7"/>
                </a:solidFill>
                <a:cs typeface="Arial" panose="020B0604020202020204"/>
              </a:rPr>
              <a:t>ENSEIGNEMENTS À TIRER</a:t>
            </a:r>
            <a:endParaRPr lang="fr-FR" sz="1400">
              <a:solidFill>
                <a:srgbClr val="0094D7"/>
              </a:solidFill>
            </a:endParaRPr>
          </a:p>
        </p:txBody>
      </p:sp>
      <p:cxnSp>
        <p:nvCxnSpPr>
          <p:cNvPr id="37" name="Connecteur droit 36">
            <a:extLst>
              <a:ext uri="{FF2B5EF4-FFF2-40B4-BE49-F238E27FC236}">
                <a16:creationId xmlns:a16="http://schemas.microsoft.com/office/drawing/2014/main" id="{E1D7078E-F8D3-E8AA-1F3A-C85D82B595E9}"/>
              </a:ext>
            </a:extLst>
          </p:cNvPr>
          <p:cNvCxnSpPr>
            <a:cxnSpLocks/>
          </p:cNvCxnSpPr>
          <p:nvPr/>
        </p:nvCxnSpPr>
        <p:spPr>
          <a:xfrm>
            <a:off x="3681669" y="2586110"/>
            <a:ext cx="2916362"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B68F688-F9B5-160E-F648-5D2242A5B5D3}"/>
              </a:ext>
            </a:extLst>
          </p:cNvPr>
          <p:cNvSpPr txBox="1"/>
          <p:nvPr/>
        </p:nvSpPr>
        <p:spPr>
          <a:xfrm>
            <a:off x="3977371" y="1565285"/>
            <a:ext cx="238872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94D7"/>
                </a:solidFill>
                <a:cs typeface="Arial" panose="020B0604020202020204"/>
              </a:rPr>
              <a:t>CONSÉQUENCES</a:t>
            </a:r>
          </a:p>
          <a:p>
            <a:pPr marL="252000" indent="-252000">
              <a:spcBef>
                <a:spcPts val="0"/>
              </a:spcBef>
              <a:spcAft>
                <a:spcPts val="600"/>
              </a:spcAft>
              <a:buClr>
                <a:srgbClr val="0094D7"/>
              </a:buClr>
              <a:buFont typeface="Wingdings" pitchFamily="2" charset="2"/>
              <a:buChar char="§"/>
            </a:pPr>
            <a:r>
              <a:rPr lang="fr-FR" sz="1200"/>
              <a:t>Aucune conséquence réelle (HIPO).</a:t>
            </a:r>
          </a:p>
        </p:txBody>
      </p:sp>
      <p:grpSp>
        <p:nvGrpSpPr>
          <p:cNvPr id="59" name="Groupe 58">
            <a:extLst>
              <a:ext uri="{FF2B5EF4-FFF2-40B4-BE49-F238E27FC236}">
                <a16:creationId xmlns:a16="http://schemas.microsoft.com/office/drawing/2014/main" id="{1BBF2731-C170-42EE-765E-D957790F6602}"/>
              </a:ext>
            </a:extLst>
          </p:cNvPr>
          <p:cNvGrpSpPr/>
          <p:nvPr/>
        </p:nvGrpSpPr>
        <p:grpSpPr>
          <a:xfrm>
            <a:off x="6867791" y="5706034"/>
            <a:ext cx="2517059" cy="350393"/>
            <a:chOff x="9210815" y="5216881"/>
            <a:chExt cx="2517059" cy="350393"/>
          </a:xfrm>
        </p:grpSpPr>
        <p:sp>
          <p:nvSpPr>
            <p:cNvPr id="60" name="Rectangle à coins arrondis 41">
              <a:extLst>
                <a:ext uri="{FF2B5EF4-FFF2-40B4-BE49-F238E27FC236}">
                  <a16:creationId xmlns:a16="http://schemas.microsoft.com/office/drawing/2014/main" id="{932BDA06-65C0-BEEB-5B46-57E57A3DA2FD}"/>
                </a:ext>
              </a:extLst>
            </p:cNvPr>
            <p:cNvSpPr/>
            <p:nvPr/>
          </p:nvSpPr>
          <p:spPr>
            <a:xfrm>
              <a:off x="9210815" y="5216881"/>
              <a:ext cx="2517059"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hlinkClick r:id="rId5" tooltip="REX exigence 6.3"/>
              <a:extLst>
                <a:ext uri="{FF2B5EF4-FFF2-40B4-BE49-F238E27FC236}">
                  <a16:creationId xmlns:a16="http://schemas.microsoft.com/office/drawing/2014/main" id="{E923BC2D-7258-F095-0ECD-493D7B17772A}"/>
                </a:ext>
              </a:extLst>
            </p:cNvPr>
            <p:cNvSpPr txBox="1"/>
            <p:nvPr/>
          </p:nvSpPr>
          <p:spPr>
            <a:xfrm>
              <a:off x="9376272" y="5291128"/>
              <a:ext cx="2186143" cy="184666"/>
            </a:xfrm>
            <a:prstGeom prst="rect">
              <a:avLst/>
            </a:prstGeom>
            <a:noFill/>
          </p:spPr>
          <p:txBody>
            <a:bodyPr wrap="square" lIns="0" tIns="0" rIns="0" bIns="0" rtlCol="0">
              <a:spAutoFit/>
            </a:bodyPr>
            <a:lstStyle/>
            <a:p>
              <a:r>
                <a:rPr lang="fr-FR" sz="1200" u="sng" dirty="0">
                  <a:solidFill>
                    <a:schemeClr val="bg1"/>
                  </a:solidFill>
                </a:rPr>
                <a:t>Cliquez ici pour accéder au REX</a:t>
              </a:r>
              <a:endParaRPr lang="en-US" sz="1200" u="sng" dirty="0">
                <a:solidFill>
                  <a:schemeClr val="bg1"/>
                </a:solidFill>
              </a:endParaRPr>
            </a:p>
          </p:txBody>
        </p:sp>
      </p:grpSp>
      <p:pic>
        <p:nvPicPr>
          <p:cNvPr id="16" name="Image 15">
            <a:extLst>
              <a:ext uri="{FF2B5EF4-FFF2-40B4-BE49-F238E27FC236}">
                <a16:creationId xmlns:a16="http://schemas.microsoft.com/office/drawing/2014/main" id="{FF066F9A-058B-3BDF-B71D-639A28A68B4C}"/>
              </a:ext>
            </a:extLst>
          </p:cNvPr>
          <p:cNvPicPr>
            <a:picLocks noChangeAspect="1"/>
          </p:cNvPicPr>
          <p:nvPr/>
        </p:nvPicPr>
        <p:blipFill rotWithShape="1">
          <a:blip r:embed="rId6"/>
          <a:srcRect t="1" b="3165"/>
          <a:stretch/>
        </p:blipFill>
        <p:spPr>
          <a:xfrm>
            <a:off x="6849410" y="3318991"/>
            <a:ext cx="2916818" cy="2129949"/>
          </a:xfrm>
          <a:prstGeom prst="roundRect">
            <a:avLst>
              <a:gd name="adj" fmla="val 7266"/>
            </a:avLst>
          </a:prstGeom>
          <a:solidFill>
            <a:srgbClr val="FFFFFF">
              <a:shade val="85000"/>
            </a:srgbClr>
          </a:solidFill>
          <a:ln>
            <a:noFill/>
          </a:ln>
          <a:effectLst>
            <a:reflection endPos="0" dist="5000" dir="5400000" sy="-100000" algn="bl" rotWithShape="0"/>
          </a:effectLst>
        </p:spPr>
      </p:pic>
      <p:pic>
        <p:nvPicPr>
          <p:cNvPr id="17" name="Image 16">
            <a:extLst>
              <a:ext uri="{FF2B5EF4-FFF2-40B4-BE49-F238E27FC236}">
                <a16:creationId xmlns:a16="http://schemas.microsoft.com/office/drawing/2014/main" id="{0A594BB9-E88B-B04A-CD80-E7E8275E0770}"/>
              </a:ext>
            </a:extLst>
          </p:cNvPr>
          <p:cNvPicPr>
            <a:picLocks noChangeAspect="1"/>
          </p:cNvPicPr>
          <p:nvPr/>
        </p:nvPicPr>
        <p:blipFill>
          <a:blip r:embed="rId7"/>
          <a:stretch>
            <a:fillRect/>
          </a:stretch>
        </p:blipFill>
        <p:spPr>
          <a:xfrm>
            <a:off x="10025023" y="3318992"/>
            <a:ext cx="1593799" cy="2151071"/>
          </a:xfrm>
          <a:prstGeom prst="roundRect">
            <a:avLst>
              <a:gd name="adj" fmla="val 8594"/>
            </a:avLst>
          </a:prstGeom>
          <a:solidFill>
            <a:srgbClr val="FFFFFF">
              <a:shade val="85000"/>
            </a:srgbClr>
          </a:solidFill>
          <a:ln>
            <a:noFill/>
          </a:ln>
          <a:effectLst>
            <a:reflection endPos="0" dir="5400000" sy="-100000" algn="bl" rotWithShape="0"/>
          </a:effectLst>
        </p:spPr>
      </p:pic>
      <p:sp>
        <p:nvSpPr>
          <p:cNvPr id="47" name="Ellipse 46">
            <a:extLst>
              <a:ext uri="{FF2B5EF4-FFF2-40B4-BE49-F238E27FC236}">
                <a16:creationId xmlns:a16="http://schemas.microsoft.com/office/drawing/2014/main" id="{4273D210-DBDF-8EB6-3BED-106BA191BA30}"/>
              </a:ext>
            </a:extLst>
          </p:cNvPr>
          <p:cNvSpPr/>
          <p:nvPr/>
        </p:nvSpPr>
        <p:spPr>
          <a:xfrm>
            <a:off x="10513572" y="3698733"/>
            <a:ext cx="930867" cy="930867"/>
          </a:xfrm>
          <a:prstGeom prst="ellipse">
            <a:avLst/>
          </a:prstGeom>
          <a:noFill/>
          <a:ln w="53975">
            <a:solidFill>
              <a:srgbClr val="0094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056FA2EE-0320-FE11-77F8-CAA24A034C1E}"/>
              </a:ext>
            </a:extLst>
          </p:cNvPr>
          <p:cNvSpPr/>
          <p:nvPr/>
        </p:nvSpPr>
        <p:spPr>
          <a:xfrm>
            <a:off x="8605529" y="3341474"/>
            <a:ext cx="779321" cy="779321"/>
          </a:xfrm>
          <a:prstGeom prst="ellipse">
            <a:avLst/>
          </a:prstGeom>
          <a:noFill/>
          <a:ln w="53975">
            <a:solidFill>
              <a:srgbClr val="0094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 name="Connecteur droit avec flèche 63">
            <a:extLst>
              <a:ext uri="{FF2B5EF4-FFF2-40B4-BE49-F238E27FC236}">
                <a16:creationId xmlns:a16="http://schemas.microsoft.com/office/drawing/2014/main" id="{AAEEFB04-1ADA-A910-BFAA-E40576ECD456}"/>
              </a:ext>
            </a:extLst>
          </p:cNvPr>
          <p:cNvCxnSpPr>
            <a:cxnSpLocks/>
          </p:cNvCxnSpPr>
          <p:nvPr/>
        </p:nvCxnSpPr>
        <p:spPr>
          <a:xfrm>
            <a:off x="9384850" y="3889607"/>
            <a:ext cx="1105325" cy="175013"/>
          </a:xfrm>
          <a:prstGeom prst="straightConnector1">
            <a:avLst/>
          </a:prstGeom>
          <a:ln w="53975">
            <a:solidFill>
              <a:srgbClr val="0094D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461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 coins arrondis 26">
            <a:extLst>
              <a:ext uri="{FF2B5EF4-FFF2-40B4-BE49-F238E27FC236}">
                <a16:creationId xmlns:a16="http://schemas.microsoft.com/office/drawing/2014/main" id="{D7B0F9FE-2609-69A6-3CFB-E2BA335A20D4}"/>
              </a:ext>
            </a:extLst>
          </p:cNvPr>
          <p:cNvSpPr/>
          <p:nvPr/>
        </p:nvSpPr>
        <p:spPr>
          <a:xfrm>
            <a:off x="7162471" y="1932331"/>
            <a:ext cx="4452559" cy="1930129"/>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Image 51">
            <a:extLst>
              <a:ext uri="{FF2B5EF4-FFF2-40B4-BE49-F238E27FC236}">
                <a16:creationId xmlns:a16="http://schemas.microsoft.com/office/drawing/2014/main" id="{751ACAFF-20FC-A327-AE9E-CC22EE0430CB}"/>
              </a:ext>
            </a:extLst>
          </p:cNvPr>
          <p:cNvPicPr>
            <a:picLocks noChangeAspect="1"/>
          </p:cNvPicPr>
          <p:nvPr/>
        </p:nvPicPr>
        <p:blipFill>
          <a:blip r:embed="rId3"/>
          <a:stretch>
            <a:fillRect/>
          </a:stretch>
        </p:blipFill>
        <p:spPr>
          <a:xfrm>
            <a:off x="7405945" y="2133196"/>
            <a:ext cx="396454" cy="419775"/>
          </a:xfrm>
          <a:prstGeom prst="rect">
            <a:avLst/>
          </a:prstGeom>
        </p:spPr>
      </p:pic>
      <p:grpSp>
        <p:nvGrpSpPr>
          <p:cNvPr id="32" name="Groupe 31">
            <a:extLst>
              <a:ext uri="{FF2B5EF4-FFF2-40B4-BE49-F238E27FC236}">
                <a16:creationId xmlns:a16="http://schemas.microsoft.com/office/drawing/2014/main" id="{CEEF7FBD-F14A-9BD3-F0F6-BE5D66F35049}"/>
              </a:ext>
            </a:extLst>
          </p:cNvPr>
          <p:cNvGrpSpPr/>
          <p:nvPr/>
        </p:nvGrpSpPr>
        <p:grpSpPr>
          <a:xfrm>
            <a:off x="2304459" y="4703148"/>
            <a:ext cx="1008189" cy="1864727"/>
            <a:chOff x="8256240" y="1484784"/>
            <a:chExt cx="1245826" cy="2304257"/>
          </a:xfrm>
        </p:grpSpPr>
        <p:sp>
          <p:nvSpPr>
            <p:cNvPr id="33" name="Forme libre 12">
              <a:extLst>
                <a:ext uri="{FF2B5EF4-FFF2-40B4-BE49-F238E27FC236}">
                  <a16:creationId xmlns:a16="http://schemas.microsoft.com/office/drawing/2014/main" id="{113A1439-2D8D-D6D1-A31A-901B7BB3476F}"/>
                </a:ext>
              </a:extLst>
            </p:cNvPr>
            <p:cNvSpPr/>
            <p:nvPr/>
          </p:nvSpPr>
          <p:spPr>
            <a:xfrm flipH="1">
              <a:off x="8663128" y="1484784"/>
              <a:ext cx="813778" cy="792088"/>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4" name="Forme libre 13">
              <a:extLst>
                <a:ext uri="{FF2B5EF4-FFF2-40B4-BE49-F238E27FC236}">
                  <a16:creationId xmlns:a16="http://schemas.microsoft.com/office/drawing/2014/main" id="{12B08770-A622-3CD8-F5C1-83148E406DA2}"/>
                </a:ext>
              </a:extLst>
            </p:cNvPr>
            <p:cNvSpPr/>
            <p:nvPr/>
          </p:nvSpPr>
          <p:spPr>
            <a:xfrm>
              <a:off x="8688288" y="2204864"/>
              <a:ext cx="813778" cy="1584177"/>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5" name="Ellipse 34">
              <a:extLst>
                <a:ext uri="{FF2B5EF4-FFF2-40B4-BE49-F238E27FC236}">
                  <a16:creationId xmlns:a16="http://schemas.microsoft.com/office/drawing/2014/main" id="{2C3872BF-64B4-BD21-F13D-69064579C2E5}"/>
                </a:ext>
              </a:extLst>
            </p:cNvPr>
            <p:cNvSpPr/>
            <p:nvPr/>
          </p:nvSpPr>
          <p:spPr>
            <a:xfrm>
              <a:off x="8256240" y="1484784"/>
              <a:ext cx="432048" cy="282242"/>
            </a:xfrm>
            <a:prstGeom prst="ellipse">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fr-FR"/>
              <a:t>Kit de déploiement Règle d’or 6</a:t>
            </a: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13</a:t>
            </a:fld>
            <a:endParaRPr lang="fr-FR"/>
          </a:p>
        </p:txBody>
      </p:sp>
      <p:sp>
        <p:nvSpPr>
          <p:cNvPr id="25" name="ZoneTexte 24">
            <a:extLst>
              <a:ext uri="{FF2B5EF4-FFF2-40B4-BE49-F238E27FC236}">
                <a16:creationId xmlns:a16="http://schemas.microsoft.com/office/drawing/2014/main" id="{E90D0C82-6937-BDA6-586E-B12D5DE500F7}"/>
              </a:ext>
            </a:extLst>
          </p:cNvPr>
          <p:cNvSpPr txBox="1"/>
          <p:nvPr/>
        </p:nvSpPr>
        <p:spPr>
          <a:xfrm>
            <a:off x="469879" y="1834392"/>
            <a:ext cx="2460307" cy="3108543"/>
          </a:xfrm>
          <a:prstGeom prst="rect">
            <a:avLst/>
          </a:prstGeom>
          <a:noFill/>
        </p:spPr>
        <p:txBody>
          <a:bodyPr wrap="square" lIns="0" tIns="0" rIns="0" bIns="0" rtlCol="0">
            <a:spAutoFit/>
          </a:bodyPr>
          <a:lstStyle/>
          <a:p>
            <a:pPr>
              <a:lnSpc>
                <a:spcPct val="150000"/>
              </a:lnSpc>
              <a:spcAft>
                <a:spcPts val="600"/>
              </a:spcAft>
            </a:pPr>
            <a:r>
              <a:rPr lang="fr-FR" sz="1400" b="1">
                <a:solidFill>
                  <a:srgbClr val="0094D7"/>
                </a:solidFill>
                <a:cs typeface="Arial" panose="020B0604020202020204"/>
              </a:rPr>
              <a:t>CIRCONSTANCES – FAITS</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Un mini-auvent devait être démonté.</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Un chariot télescopique a été mis à disposition pour la réalisation de l’opération.</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Le poteau de support du mini-auvent était ancré au sol.</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Le mini-auvent a été élingué en un seul point, au niveau du poteau.</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Au moment de libérer l’ancrage au sol du mini-auvent, celui-ci a basculé.</a:t>
            </a:r>
          </a:p>
        </p:txBody>
      </p:sp>
      <p:sp>
        <p:nvSpPr>
          <p:cNvPr id="26" name="ZoneTexte 25">
            <a:extLst>
              <a:ext uri="{FF2B5EF4-FFF2-40B4-BE49-F238E27FC236}">
                <a16:creationId xmlns:a16="http://schemas.microsoft.com/office/drawing/2014/main" id="{F3DF4FDF-D48E-FD16-054A-303F7D1B07DD}"/>
              </a:ext>
            </a:extLst>
          </p:cNvPr>
          <p:cNvSpPr txBox="1"/>
          <p:nvPr/>
        </p:nvSpPr>
        <p:spPr>
          <a:xfrm>
            <a:off x="3476169" y="3008772"/>
            <a:ext cx="3198858" cy="3370153"/>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94D7"/>
                </a:solidFill>
                <a:cs typeface="Arial" panose="020B0604020202020204"/>
              </a:rPr>
              <a:t>CAUSES</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fr-FR" sz="1200" b="1">
                <a:solidFill>
                  <a:srgbClr val="7098A7">
                    <a:lumMod val="50000"/>
                  </a:srgbClr>
                </a:solidFill>
                <a:cs typeface="Arial" panose="020B0604020202020204" pitchFamily="34" charset="0"/>
              </a:rPr>
              <a:t>Effort de levage sur une charge encore fixée au sol par un point.</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fr-FR" sz="1200" b="1">
                <a:solidFill>
                  <a:srgbClr val="7098A7">
                    <a:lumMod val="50000"/>
                  </a:srgbClr>
                </a:solidFill>
                <a:cs typeface="Arial" panose="020B0604020202020204" pitchFamily="34" charset="0"/>
              </a:rPr>
              <a:t>Elingage non correct.</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b="1"/>
              <a:t>Méconnaissances des pratiques de levage, personnel non formé à l’élingage.</a:t>
            </a:r>
            <a:endParaRPr lang="fr-FR" sz="1200"/>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t>Tâche inhabituelle, réalisée dans l’urgence.</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t>Modification du mode opératoire sans analyse de risques associée.</a:t>
            </a:r>
            <a:endParaRPr lang="fr-FR" sz="1200" b="1">
              <a:solidFill>
                <a:srgbClr val="7098A7">
                  <a:lumMod val="50000"/>
                </a:srgbClr>
              </a:solidFill>
              <a:cs typeface="Arial" panose="020B0604020202020204" pitchFamily="34" charset="0"/>
            </a:endParaRP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Usage incorrect du chariot télescopique (chariot télescopique devant servir à maintenir la charge, pour la déposer au sol, s’étant transformé en appareil de levage du mini-auvent).</a:t>
            </a:r>
          </a:p>
        </p:txBody>
      </p:sp>
      <p:cxnSp>
        <p:nvCxnSpPr>
          <p:cNvPr id="27" name="Connecteur droit 26">
            <a:extLst>
              <a:ext uri="{FF2B5EF4-FFF2-40B4-BE49-F238E27FC236}">
                <a16:creationId xmlns:a16="http://schemas.microsoft.com/office/drawing/2014/main" id="{72503FFF-DAD4-79C6-7D1D-C59A8238AA6E}"/>
              </a:ext>
            </a:extLst>
          </p:cNvPr>
          <p:cNvCxnSpPr>
            <a:cxnSpLocks/>
          </p:cNvCxnSpPr>
          <p:nvPr/>
        </p:nvCxnSpPr>
        <p:spPr>
          <a:xfrm>
            <a:off x="3180009" y="1932332"/>
            <a:ext cx="0" cy="438823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46AA30D-B4E9-BDEA-EAA7-99482AB545B2}"/>
              </a:ext>
            </a:extLst>
          </p:cNvPr>
          <p:cNvCxnSpPr>
            <a:cxnSpLocks/>
          </p:cNvCxnSpPr>
          <p:nvPr/>
        </p:nvCxnSpPr>
        <p:spPr>
          <a:xfrm>
            <a:off x="6911064" y="1932332"/>
            <a:ext cx="0" cy="438823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33F97F9C-F0B8-0181-9CA3-2D67F9768196}"/>
              </a:ext>
            </a:extLst>
          </p:cNvPr>
          <p:cNvSpPr txBox="1"/>
          <p:nvPr/>
        </p:nvSpPr>
        <p:spPr>
          <a:xfrm>
            <a:off x="7415951" y="2730383"/>
            <a:ext cx="3943348" cy="846386"/>
          </a:xfrm>
          <a:prstGeom prst="rect">
            <a:avLst/>
          </a:prstGeom>
          <a:noFill/>
        </p:spPr>
        <p:txBody>
          <a:bodyPr wrap="square" lIns="0" tIns="0" rIns="0" bIns="0" rtlCol="0">
            <a:spAutoFit/>
          </a:bodyPr>
          <a:lstStyle/>
          <a:p>
            <a:pPr marL="171450" indent="-171450">
              <a:buClr>
                <a:srgbClr val="0094D7"/>
              </a:buClr>
              <a:buFont typeface="Arial" panose="020B0604020202020204" pitchFamily="34" charset="0"/>
              <a:buChar char="•"/>
            </a:pPr>
            <a:r>
              <a:rPr lang="fr-FR" sz="1100">
                <a:solidFill>
                  <a:srgbClr val="0094D7"/>
                </a:solidFill>
              </a:rPr>
              <a:t>Avant toute opération de levage, je m’assure que la charge est bien élinguée et colisée.</a:t>
            </a:r>
          </a:p>
          <a:p>
            <a:pPr marL="171450" indent="-171450">
              <a:buClr>
                <a:srgbClr val="0094D7"/>
              </a:buClr>
              <a:buFont typeface="Arial" panose="020B0604020202020204" pitchFamily="34" charset="0"/>
              <a:buChar char="•"/>
            </a:pPr>
            <a:endParaRPr lang="fr-FR" sz="1100">
              <a:solidFill>
                <a:srgbClr val="0094D7"/>
              </a:solidFill>
            </a:endParaRPr>
          </a:p>
          <a:p>
            <a:pPr marL="171450" indent="-171450">
              <a:buClr>
                <a:srgbClr val="0094D7"/>
              </a:buClr>
              <a:buFont typeface="Arial" panose="020B0604020202020204" pitchFamily="34" charset="0"/>
              <a:buChar char="•"/>
            </a:pPr>
            <a:r>
              <a:rPr lang="fr-FR" sz="1100">
                <a:solidFill>
                  <a:srgbClr val="0094D7"/>
                </a:solidFill>
              </a:rPr>
              <a:t>Pendant l’opération de levage, je contrôle la charge en mouvement et je m’assure qu’elle est stable à tout instant.</a:t>
            </a:r>
          </a:p>
        </p:txBody>
      </p:sp>
      <p:sp>
        <p:nvSpPr>
          <p:cNvPr id="36" name="ZoneTexte 35">
            <a:extLst>
              <a:ext uri="{FF2B5EF4-FFF2-40B4-BE49-F238E27FC236}">
                <a16:creationId xmlns:a16="http://schemas.microsoft.com/office/drawing/2014/main" id="{A72E620E-BC7F-7A63-B7A4-D08196D96108}"/>
              </a:ext>
            </a:extLst>
          </p:cNvPr>
          <p:cNvSpPr txBox="1"/>
          <p:nvPr/>
        </p:nvSpPr>
        <p:spPr>
          <a:xfrm>
            <a:off x="7933332" y="2235362"/>
            <a:ext cx="2481247" cy="215444"/>
          </a:xfrm>
          <a:prstGeom prst="rect">
            <a:avLst/>
          </a:prstGeom>
          <a:noFill/>
        </p:spPr>
        <p:txBody>
          <a:bodyPr wrap="square" lIns="0" tIns="0" rIns="0" bIns="0" rtlCol="0">
            <a:spAutoFit/>
          </a:bodyPr>
          <a:lstStyle/>
          <a:p>
            <a:r>
              <a:rPr lang="fr-FR" sz="1400" b="1">
                <a:solidFill>
                  <a:srgbClr val="0094D7"/>
                </a:solidFill>
                <a:cs typeface="Arial" panose="020B0604020202020204"/>
              </a:rPr>
              <a:t>ENSEIGNEMENTS À TIRER</a:t>
            </a:r>
            <a:endParaRPr lang="fr-FR" sz="1400">
              <a:solidFill>
                <a:srgbClr val="0094D7"/>
              </a:solidFill>
            </a:endParaRPr>
          </a:p>
        </p:txBody>
      </p:sp>
      <p:cxnSp>
        <p:nvCxnSpPr>
          <p:cNvPr id="37" name="Connecteur droit 36">
            <a:extLst>
              <a:ext uri="{FF2B5EF4-FFF2-40B4-BE49-F238E27FC236}">
                <a16:creationId xmlns:a16="http://schemas.microsoft.com/office/drawing/2014/main" id="{E1D7078E-F8D3-E8AA-1F3A-C85D82B595E9}"/>
              </a:ext>
            </a:extLst>
          </p:cNvPr>
          <p:cNvCxnSpPr>
            <a:cxnSpLocks/>
          </p:cNvCxnSpPr>
          <p:nvPr/>
        </p:nvCxnSpPr>
        <p:spPr>
          <a:xfrm>
            <a:off x="3180009" y="2725256"/>
            <a:ext cx="3731055"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B68F688-F9B5-160E-F648-5D2242A5B5D3}"/>
              </a:ext>
            </a:extLst>
          </p:cNvPr>
          <p:cNvSpPr txBox="1"/>
          <p:nvPr/>
        </p:nvSpPr>
        <p:spPr>
          <a:xfrm>
            <a:off x="3476169" y="1829420"/>
            <a:ext cx="2388727" cy="58477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94D7"/>
                </a:solidFill>
                <a:cs typeface="Arial" panose="020B0604020202020204"/>
              </a:rPr>
              <a:t>CONSÉQUENCES</a:t>
            </a:r>
          </a:p>
          <a:p>
            <a:pPr marL="252000" indent="-252000">
              <a:spcBef>
                <a:spcPts val="0"/>
              </a:spcBef>
              <a:spcAft>
                <a:spcPts val="600"/>
              </a:spcAft>
              <a:buClr>
                <a:srgbClr val="0094D7"/>
              </a:buClr>
              <a:buFont typeface="Wingdings" pitchFamily="2" charset="2"/>
              <a:buChar char="§"/>
            </a:pPr>
            <a:r>
              <a:rPr lang="fr-FR" sz="1200"/>
              <a:t>Aucun blessé (HIPO).</a:t>
            </a:r>
          </a:p>
        </p:txBody>
      </p:sp>
      <p:grpSp>
        <p:nvGrpSpPr>
          <p:cNvPr id="59" name="Groupe 58">
            <a:extLst>
              <a:ext uri="{FF2B5EF4-FFF2-40B4-BE49-F238E27FC236}">
                <a16:creationId xmlns:a16="http://schemas.microsoft.com/office/drawing/2014/main" id="{1BBF2731-C170-42EE-765E-D957790F6602}"/>
              </a:ext>
            </a:extLst>
          </p:cNvPr>
          <p:cNvGrpSpPr/>
          <p:nvPr/>
        </p:nvGrpSpPr>
        <p:grpSpPr>
          <a:xfrm>
            <a:off x="7202224" y="5968381"/>
            <a:ext cx="2517059" cy="350393"/>
            <a:chOff x="9210815" y="5216881"/>
            <a:chExt cx="2517059" cy="350393"/>
          </a:xfrm>
        </p:grpSpPr>
        <p:sp>
          <p:nvSpPr>
            <p:cNvPr id="60" name="Rectangle à coins arrondis 41">
              <a:extLst>
                <a:ext uri="{FF2B5EF4-FFF2-40B4-BE49-F238E27FC236}">
                  <a16:creationId xmlns:a16="http://schemas.microsoft.com/office/drawing/2014/main" id="{932BDA06-65C0-BEEB-5B46-57E57A3DA2FD}"/>
                </a:ext>
              </a:extLst>
            </p:cNvPr>
            <p:cNvSpPr/>
            <p:nvPr/>
          </p:nvSpPr>
          <p:spPr>
            <a:xfrm>
              <a:off x="9210815" y="5216881"/>
              <a:ext cx="2517059"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hlinkClick r:id="rId4" tooltip="REX exigence 6.4"/>
              <a:extLst>
                <a:ext uri="{FF2B5EF4-FFF2-40B4-BE49-F238E27FC236}">
                  <a16:creationId xmlns:a16="http://schemas.microsoft.com/office/drawing/2014/main" id="{E923BC2D-7258-F095-0ECD-493D7B17772A}"/>
                </a:ext>
              </a:extLst>
            </p:cNvPr>
            <p:cNvSpPr txBox="1"/>
            <p:nvPr/>
          </p:nvSpPr>
          <p:spPr>
            <a:xfrm>
              <a:off x="9376272" y="5291128"/>
              <a:ext cx="2186143" cy="184666"/>
            </a:xfrm>
            <a:prstGeom prst="rect">
              <a:avLst/>
            </a:prstGeom>
            <a:noFill/>
          </p:spPr>
          <p:txBody>
            <a:bodyPr wrap="square" lIns="0" tIns="0" rIns="0" bIns="0" rtlCol="0">
              <a:spAutoFit/>
            </a:bodyPr>
            <a:lstStyle/>
            <a:p>
              <a:r>
                <a:rPr lang="fr-FR" sz="1200" u="sng" dirty="0">
                  <a:solidFill>
                    <a:schemeClr val="bg1"/>
                  </a:solidFill>
                </a:rPr>
                <a:t>Cliquez ici pour accéder au REX</a:t>
              </a:r>
              <a:endParaRPr lang="en-US" sz="1200" u="sng" dirty="0">
                <a:solidFill>
                  <a:schemeClr val="bg1"/>
                </a:solidFill>
              </a:endParaRPr>
            </a:p>
          </p:txBody>
        </p:sp>
      </p:grpSp>
      <p:sp>
        <p:nvSpPr>
          <p:cNvPr id="22" name="Text Placeholder 1">
            <a:extLst>
              <a:ext uri="{FF2B5EF4-FFF2-40B4-BE49-F238E27FC236}">
                <a16:creationId xmlns:a16="http://schemas.microsoft.com/office/drawing/2014/main" id="{664AE118-7044-8A2D-1782-DA7C3D7D642B}"/>
              </a:ext>
            </a:extLst>
          </p:cNvPr>
          <p:cNvSpPr>
            <a:spLocks noGrp="1"/>
          </p:cNvSpPr>
          <p:nvPr>
            <p:ph type="body" sz="quarter" idx="13"/>
          </p:nvPr>
        </p:nvSpPr>
        <p:spPr>
          <a:xfrm>
            <a:off x="1847560" y="358638"/>
            <a:ext cx="7555556" cy="481849"/>
          </a:xfrm>
        </p:spPr>
        <p:txBody>
          <a:bodyPr vert="horz" lIns="91440" tIns="45720" rIns="91440" bIns="45720" rtlCol="0" anchor="t">
            <a:noAutofit/>
          </a:bodyPr>
          <a:lstStyle/>
          <a:p>
            <a:pPr marL="0" indent="0">
              <a:buFont typeface="Arial" panose="020B0604020202020204" pitchFamily="34" charset="0"/>
              <a:buNone/>
            </a:pPr>
            <a:r>
              <a:rPr lang="fr-FR" sz="1800" b="1"/>
              <a:t>4. Je vérifie </a:t>
            </a:r>
            <a:r>
              <a:rPr lang="fr-FR" sz="1800"/>
              <a:t>que la charge est bien élinguée et colisée, et je contrôle </a:t>
            </a:r>
            <a:br>
              <a:rPr lang="fr-FR" sz="1800"/>
            </a:br>
            <a:r>
              <a:rPr lang="fr-FR" sz="1800"/>
              <a:t>la charge en mouvement.</a:t>
            </a:r>
            <a:endParaRPr lang="fr-FR" sz="1800">
              <a:cs typeface="Arial" panose="020B0604020202020204"/>
            </a:endParaRPr>
          </a:p>
        </p:txBody>
      </p:sp>
      <p:sp>
        <p:nvSpPr>
          <p:cNvPr id="23" name="Text Placeholder 1">
            <a:extLst>
              <a:ext uri="{FF2B5EF4-FFF2-40B4-BE49-F238E27FC236}">
                <a16:creationId xmlns:a16="http://schemas.microsoft.com/office/drawing/2014/main" id="{B4AA04F3-6DFE-8847-82F1-736A32D1A618}"/>
              </a:ext>
            </a:extLst>
          </p:cNvPr>
          <p:cNvSpPr txBox="1">
            <a:spLocks/>
          </p:cNvSpPr>
          <p:nvPr/>
        </p:nvSpPr>
        <p:spPr>
          <a:xfrm>
            <a:off x="532282"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PRESQU’ACCIDENT LORS DU DÉMONTAGE D’UN MINI-AUVENT</a:t>
            </a:r>
          </a:p>
        </p:txBody>
      </p:sp>
      <p:cxnSp>
        <p:nvCxnSpPr>
          <p:cNvPr id="38" name="Connecteur droit 37">
            <a:extLst>
              <a:ext uri="{FF2B5EF4-FFF2-40B4-BE49-F238E27FC236}">
                <a16:creationId xmlns:a16="http://schemas.microsoft.com/office/drawing/2014/main" id="{87FA1C58-BEAC-FA0D-8724-83CD093F9157}"/>
              </a:ext>
            </a:extLst>
          </p:cNvPr>
          <p:cNvCxnSpPr>
            <a:cxnSpLocks/>
          </p:cNvCxnSpPr>
          <p:nvPr/>
        </p:nvCxnSpPr>
        <p:spPr>
          <a:xfrm>
            <a:off x="485148" y="1148655"/>
            <a:ext cx="9251796"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pic>
        <p:nvPicPr>
          <p:cNvPr id="41" name="Image 40">
            <a:extLst>
              <a:ext uri="{FF2B5EF4-FFF2-40B4-BE49-F238E27FC236}">
                <a16:creationId xmlns:a16="http://schemas.microsoft.com/office/drawing/2014/main" id="{E5175C9F-C3D0-D7B7-03AF-1E1139210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45" name="Title 2">
            <a:extLst>
              <a:ext uri="{FF2B5EF4-FFF2-40B4-BE49-F238E27FC236}">
                <a16:creationId xmlns:a16="http://schemas.microsoft.com/office/drawing/2014/main" id="{70E22BA0-1DAE-168A-B818-EEEF40BB49E8}"/>
              </a:ext>
            </a:extLst>
          </p:cNvPr>
          <p:cNvSpPr>
            <a:spLocks noGrp="1"/>
          </p:cNvSpPr>
          <p:nvPr>
            <p:ph type="title"/>
          </p:nvPr>
        </p:nvSpPr>
        <p:spPr>
          <a:xfrm>
            <a:off x="469879" y="242844"/>
            <a:ext cx="1121537" cy="592445"/>
          </a:xfrm>
        </p:spPr>
        <p:txBody>
          <a:bodyPr/>
          <a:lstStyle/>
          <a:p>
            <a:r>
              <a:rPr lang="fr-FR">
                <a:solidFill>
                  <a:srgbClr val="354D56"/>
                </a:solidFill>
              </a:rPr>
              <a:t>REX</a:t>
            </a:r>
          </a:p>
        </p:txBody>
      </p:sp>
      <p:pic>
        <p:nvPicPr>
          <p:cNvPr id="55" name="Image 54">
            <a:extLst>
              <a:ext uri="{FF2B5EF4-FFF2-40B4-BE49-F238E27FC236}">
                <a16:creationId xmlns:a16="http://schemas.microsoft.com/office/drawing/2014/main" id="{5250799D-F454-E216-C33D-15DF57EE724C}"/>
              </a:ext>
            </a:extLst>
          </p:cNvPr>
          <p:cNvPicPr>
            <a:picLocks noChangeAspect="1"/>
          </p:cNvPicPr>
          <p:nvPr/>
        </p:nvPicPr>
        <p:blipFill rotWithShape="1">
          <a:blip r:embed="rId6"/>
          <a:srcRect b="3735"/>
          <a:stretch/>
        </p:blipFill>
        <p:spPr>
          <a:xfrm>
            <a:off x="7162471" y="4126814"/>
            <a:ext cx="2013185" cy="1582531"/>
          </a:xfrm>
          <a:prstGeom prst="roundRect">
            <a:avLst>
              <a:gd name="adj" fmla="val 8594"/>
            </a:avLst>
          </a:prstGeom>
          <a:solidFill>
            <a:srgbClr val="FFFFFF">
              <a:shade val="85000"/>
            </a:srgbClr>
          </a:solidFill>
          <a:ln>
            <a:noFill/>
          </a:ln>
          <a:effectLst>
            <a:reflection endPos="0" dist="5000" dir="5400000" sy="-100000" algn="bl" rotWithShape="0"/>
          </a:effectLst>
        </p:spPr>
      </p:pic>
      <p:pic>
        <p:nvPicPr>
          <p:cNvPr id="57" name="Image 56">
            <a:extLst>
              <a:ext uri="{FF2B5EF4-FFF2-40B4-BE49-F238E27FC236}">
                <a16:creationId xmlns:a16="http://schemas.microsoft.com/office/drawing/2014/main" id="{DCF979AD-E028-A9C1-81DF-8727C6BC2060}"/>
              </a:ext>
            </a:extLst>
          </p:cNvPr>
          <p:cNvPicPr>
            <a:picLocks noChangeAspect="1"/>
          </p:cNvPicPr>
          <p:nvPr/>
        </p:nvPicPr>
        <p:blipFill>
          <a:blip r:embed="rId7"/>
          <a:stretch>
            <a:fillRect/>
          </a:stretch>
        </p:blipFill>
        <p:spPr>
          <a:xfrm>
            <a:off x="9433703" y="4121510"/>
            <a:ext cx="2181321" cy="1587835"/>
          </a:xfrm>
          <a:prstGeom prst="roundRect">
            <a:avLst>
              <a:gd name="adj" fmla="val 8594"/>
            </a:avLst>
          </a:prstGeom>
          <a:solidFill>
            <a:srgbClr val="FFFFFF">
              <a:shade val="85000"/>
            </a:srgbClr>
          </a:solidFill>
          <a:ln>
            <a:noFill/>
          </a:ln>
          <a:effectLst>
            <a:reflection endPos="0" dist="5000" dir="5400000" sy="-100000" algn="bl" rotWithShape="0"/>
          </a:effectLst>
        </p:spPr>
      </p:pic>
    </p:spTree>
    <p:extLst>
      <p:ext uri="{BB962C8B-B14F-4D97-AF65-F5344CB8AC3E}">
        <p14:creationId xmlns:p14="http://schemas.microsoft.com/office/powerpoint/2010/main" val="420769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fr-FR"/>
              <a:t>Kit de déploiement Règle d’or 6</a:t>
            </a: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14</a:t>
            </a:fld>
            <a:endParaRPr lang="fr-FR"/>
          </a:p>
        </p:txBody>
      </p:sp>
      <p:sp>
        <p:nvSpPr>
          <p:cNvPr id="22" name="Text Placeholder 1">
            <a:extLst>
              <a:ext uri="{FF2B5EF4-FFF2-40B4-BE49-F238E27FC236}">
                <a16:creationId xmlns:a16="http://schemas.microsoft.com/office/drawing/2014/main" id="{664AE118-7044-8A2D-1782-DA7C3D7D642B}"/>
              </a:ext>
            </a:extLst>
          </p:cNvPr>
          <p:cNvSpPr>
            <a:spLocks noGrp="1"/>
          </p:cNvSpPr>
          <p:nvPr>
            <p:ph type="body" sz="quarter" idx="13"/>
          </p:nvPr>
        </p:nvSpPr>
        <p:spPr>
          <a:xfrm>
            <a:off x="1847560" y="358638"/>
            <a:ext cx="7555556" cy="481849"/>
          </a:xfrm>
        </p:spPr>
        <p:txBody>
          <a:bodyPr vert="horz" lIns="91440" tIns="45720" rIns="91440" bIns="45720" rtlCol="0" anchor="t">
            <a:noAutofit/>
          </a:bodyPr>
          <a:lstStyle/>
          <a:p>
            <a:pPr marL="0" indent="0">
              <a:buFont typeface="Arial" panose="020B0604020202020204" pitchFamily="34" charset="0"/>
              <a:buNone/>
            </a:pPr>
            <a:r>
              <a:rPr lang="fr-FR" sz="1800" b="1"/>
              <a:t>5. Je m’assure </a:t>
            </a:r>
            <a:r>
              <a:rPr lang="fr-FR" sz="1800"/>
              <a:t>de la présence d’un chef de manœuvre habilité pour l’opération de levage.</a:t>
            </a:r>
            <a:endParaRPr lang="fr-FR" sz="1800">
              <a:cs typeface="Arial" panose="020B0604020202020204"/>
            </a:endParaRPr>
          </a:p>
        </p:txBody>
      </p:sp>
      <p:sp>
        <p:nvSpPr>
          <p:cNvPr id="23" name="Text Placeholder 1">
            <a:extLst>
              <a:ext uri="{FF2B5EF4-FFF2-40B4-BE49-F238E27FC236}">
                <a16:creationId xmlns:a16="http://schemas.microsoft.com/office/drawing/2014/main" id="{B4AA04F3-6DFE-8847-82F1-736A32D1A618}"/>
              </a:ext>
            </a:extLst>
          </p:cNvPr>
          <p:cNvSpPr txBox="1">
            <a:spLocks/>
          </p:cNvSpPr>
          <p:nvPr/>
        </p:nvSpPr>
        <p:spPr>
          <a:xfrm>
            <a:off x="532282"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ARC ÉLECTRIQUE ENTRE ENGIN DE LEVAGE ET LIGNE HAUTE TENSION (150KV)</a:t>
            </a:r>
          </a:p>
        </p:txBody>
      </p:sp>
      <p:cxnSp>
        <p:nvCxnSpPr>
          <p:cNvPr id="38" name="Connecteur droit 37">
            <a:extLst>
              <a:ext uri="{FF2B5EF4-FFF2-40B4-BE49-F238E27FC236}">
                <a16:creationId xmlns:a16="http://schemas.microsoft.com/office/drawing/2014/main" id="{87FA1C58-BEAC-FA0D-8724-83CD093F9157}"/>
              </a:ext>
            </a:extLst>
          </p:cNvPr>
          <p:cNvCxnSpPr>
            <a:cxnSpLocks/>
          </p:cNvCxnSpPr>
          <p:nvPr/>
        </p:nvCxnSpPr>
        <p:spPr>
          <a:xfrm>
            <a:off x="485148" y="1148655"/>
            <a:ext cx="9251796"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pic>
        <p:nvPicPr>
          <p:cNvPr id="41" name="Image 40">
            <a:extLst>
              <a:ext uri="{FF2B5EF4-FFF2-40B4-BE49-F238E27FC236}">
                <a16:creationId xmlns:a16="http://schemas.microsoft.com/office/drawing/2014/main" id="{E5175C9F-C3D0-D7B7-03AF-1E1139210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45" name="Title 2">
            <a:extLst>
              <a:ext uri="{FF2B5EF4-FFF2-40B4-BE49-F238E27FC236}">
                <a16:creationId xmlns:a16="http://schemas.microsoft.com/office/drawing/2014/main" id="{70E22BA0-1DAE-168A-B818-EEEF40BB49E8}"/>
              </a:ext>
            </a:extLst>
          </p:cNvPr>
          <p:cNvSpPr>
            <a:spLocks noGrp="1"/>
          </p:cNvSpPr>
          <p:nvPr>
            <p:ph type="title"/>
          </p:nvPr>
        </p:nvSpPr>
        <p:spPr>
          <a:xfrm>
            <a:off x="469879" y="242844"/>
            <a:ext cx="1121537" cy="592445"/>
          </a:xfrm>
        </p:spPr>
        <p:txBody>
          <a:bodyPr/>
          <a:lstStyle/>
          <a:p>
            <a:r>
              <a:rPr lang="fr-FR">
                <a:solidFill>
                  <a:srgbClr val="354D56"/>
                </a:solidFill>
              </a:rPr>
              <a:t>REX</a:t>
            </a:r>
          </a:p>
        </p:txBody>
      </p:sp>
      <p:sp>
        <p:nvSpPr>
          <p:cNvPr id="2" name="Rectangle : coins arrondis 26">
            <a:extLst>
              <a:ext uri="{FF2B5EF4-FFF2-40B4-BE49-F238E27FC236}">
                <a16:creationId xmlns:a16="http://schemas.microsoft.com/office/drawing/2014/main" id="{629B80D0-89BA-184F-B44D-2E658C732CC2}"/>
              </a:ext>
            </a:extLst>
          </p:cNvPr>
          <p:cNvSpPr/>
          <p:nvPr/>
        </p:nvSpPr>
        <p:spPr>
          <a:xfrm>
            <a:off x="7665187" y="1921937"/>
            <a:ext cx="4056927" cy="2070808"/>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C920707-90BC-34A8-51A0-410CFBC9745A}"/>
              </a:ext>
            </a:extLst>
          </p:cNvPr>
          <p:cNvPicPr>
            <a:picLocks noChangeAspect="1"/>
          </p:cNvPicPr>
          <p:nvPr/>
        </p:nvPicPr>
        <p:blipFill>
          <a:blip r:embed="rId4"/>
          <a:stretch>
            <a:fillRect/>
          </a:stretch>
        </p:blipFill>
        <p:spPr>
          <a:xfrm>
            <a:off x="7908661" y="2122801"/>
            <a:ext cx="396454" cy="419775"/>
          </a:xfrm>
          <a:prstGeom prst="rect">
            <a:avLst/>
          </a:prstGeom>
        </p:spPr>
      </p:pic>
      <p:sp>
        <p:nvSpPr>
          <p:cNvPr id="4" name="ZoneTexte 3">
            <a:extLst>
              <a:ext uri="{FF2B5EF4-FFF2-40B4-BE49-F238E27FC236}">
                <a16:creationId xmlns:a16="http://schemas.microsoft.com/office/drawing/2014/main" id="{173DB0C2-F2B7-2287-1144-AF7B39589319}"/>
              </a:ext>
            </a:extLst>
          </p:cNvPr>
          <p:cNvSpPr txBox="1"/>
          <p:nvPr/>
        </p:nvSpPr>
        <p:spPr>
          <a:xfrm>
            <a:off x="469879" y="1823997"/>
            <a:ext cx="2956201" cy="4478149"/>
          </a:xfrm>
          <a:prstGeom prst="rect">
            <a:avLst/>
          </a:prstGeom>
          <a:noFill/>
        </p:spPr>
        <p:txBody>
          <a:bodyPr wrap="square" lIns="0" tIns="0" rIns="0" bIns="0" rtlCol="0">
            <a:spAutoFit/>
          </a:bodyPr>
          <a:lstStyle/>
          <a:p>
            <a:pPr>
              <a:lnSpc>
                <a:spcPct val="150000"/>
              </a:lnSpc>
              <a:spcAft>
                <a:spcPts val="600"/>
              </a:spcAft>
            </a:pPr>
            <a:r>
              <a:rPr lang="fr-FR" sz="1400" b="1">
                <a:solidFill>
                  <a:srgbClr val="0094D7"/>
                </a:solidFill>
                <a:cs typeface="Arial" panose="020B0604020202020204"/>
              </a:rPr>
              <a:t>CIRCONSTANCES – FAITS</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Un équipement de levage (type MANITOU) était utilisé pour déplacer les éléments d’un pont qui devaient être démontés. </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Afin de pouvoir atteindre et déplacer une traverse en bois, le grutier a relevé le bras de l’engin de levage. </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Le bout de la flèche s’est approché (+/- 50 cm) d’une ligne haute tension (150kV) située à l’aplomb de la zone de travail.</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Cette manœuvre a généré un arc électrique entre l’engin de levage et le câble électrique aérien. </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L'énergie électrique a été évacuée à travers le cadre métallique via un boulon existant situé sous les stabilisateurs du chariot élévateur. </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Le grutier contracté n’était apparemment pas accompagné.</a:t>
            </a:r>
          </a:p>
        </p:txBody>
      </p:sp>
      <p:sp>
        <p:nvSpPr>
          <p:cNvPr id="5" name="ZoneTexte 4">
            <a:extLst>
              <a:ext uri="{FF2B5EF4-FFF2-40B4-BE49-F238E27FC236}">
                <a16:creationId xmlns:a16="http://schemas.microsoft.com/office/drawing/2014/main" id="{F03B0C27-6B50-056F-C4FC-12F092538F37}"/>
              </a:ext>
            </a:extLst>
          </p:cNvPr>
          <p:cNvSpPr txBox="1"/>
          <p:nvPr/>
        </p:nvSpPr>
        <p:spPr>
          <a:xfrm>
            <a:off x="3977372" y="3113403"/>
            <a:ext cx="3092732" cy="3185487"/>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94D7"/>
                </a:solidFill>
                <a:cs typeface="Arial" panose="020B0604020202020204"/>
              </a:rPr>
              <a:t>CAUSES</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Absence de mode opératoire détaillé avec analyse de risques formalisée.</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Consignes de sécurité transmises par le gestionnaire de la ligne électrique à l’entreprise de travaux n’ayant pas été communiquées à l’équipe « Travaux </a:t>
            </a:r>
            <a:br>
              <a:rPr lang="fr-FR" sz="1200">
                <a:solidFill>
                  <a:srgbClr val="7098A7">
                    <a:lumMod val="50000"/>
                  </a:srgbClr>
                </a:solidFill>
                <a:cs typeface="Arial" panose="020B0604020202020204" pitchFamily="34" charset="0"/>
              </a:rPr>
            </a:br>
            <a:r>
              <a:rPr lang="fr-FR" sz="1200">
                <a:solidFill>
                  <a:srgbClr val="7098A7">
                    <a:lumMod val="50000"/>
                  </a:srgbClr>
                </a:solidFill>
                <a:cs typeface="Arial" panose="020B0604020202020204" pitchFamily="34" charset="0"/>
              </a:rPr>
              <a:t>sur site ».</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Non-respect de la distance de sécurité </a:t>
            </a:r>
            <a:br>
              <a:rPr lang="fr-FR" sz="1200">
                <a:solidFill>
                  <a:srgbClr val="7098A7">
                    <a:lumMod val="50000"/>
                  </a:srgbClr>
                </a:solidFill>
                <a:cs typeface="Arial" panose="020B0604020202020204" pitchFamily="34" charset="0"/>
              </a:rPr>
            </a:br>
            <a:r>
              <a:rPr lang="fr-FR" sz="1200">
                <a:solidFill>
                  <a:srgbClr val="7098A7">
                    <a:lumMod val="50000"/>
                  </a:srgbClr>
                </a:solidFill>
                <a:cs typeface="Arial" panose="020B0604020202020204" pitchFamily="34" charset="0"/>
              </a:rPr>
              <a:t>entre les appareils de levage et la ligne </a:t>
            </a:r>
            <a:br>
              <a:rPr lang="fr-FR" sz="1200">
                <a:solidFill>
                  <a:srgbClr val="7098A7">
                    <a:lumMod val="50000"/>
                  </a:srgbClr>
                </a:solidFill>
                <a:cs typeface="Arial" panose="020B0604020202020204" pitchFamily="34" charset="0"/>
              </a:rPr>
            </a:br>
            <a:r>
              <a:rPr lang="fr-FR" sz="1200">
                <a:solidFill>
                  <a:srgbClr val="7098A7">
                    <a:lumMod val="50000"/>
                  </a:srgbClr>
                </a:solidFill>
                <a:cs typeface="Arial" panose="020B0604020202020204" pitchFamily="34" charset="0"/>
              </a:rPr>
              <a:t>Très Haute Tension.</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Absence de plan de levage.</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b="1">
                <a:solidFill>
                  <a:srgbClr val="7098A7">
                    <a:lumMod val="50000"/>
                  </a:srgbClr>
                </a:solidFill>
                <a:cs typeface="Arial" panose="020B0604020202020204" pitchFamily="34" charset="0"/>
              </a:rPr>
              <a:t>Absence de chef de manœuvre.</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Intervenant ayant le soleil dans les yeux.</a:t>
            </a:r>
            <a:endParaRPr lang="fr-FR" sz="1200" b="1">
              <a:solidFill>
                <a:srgbClr val="7098A7">
                  <a:lumMod val="50000"/>
                </a:srgbClr>
              </a:solidFill>
              <a:cs typeface="Arial" panose="020B0604020202020204" pitchFamily="34" charset="0"/>
            </a:endParaRPr>
          </a:p>
        </p:txBody>
      </p:sp>
      <p:cxnSp>
        <p:nvCxnSpPr>
          <p:cNvPr id="6" name="Connecteur droit 5">
            <a:extLst>
              <a:ext uri="{FF2B5EF4-FFF2-40B4-BE49-F238E27FC236}">
                <a16:creationId xmlns:a16="http://schemas.microsoft.com/office/drawing/2014/main" id="{4B78B62D-40B9-CE1C-4A39-1F7497982AED}"/>
              </a:ext>
            </a:extLst>
          </p:cNvPr>
          <p:cNvCxnSpPr>
            <a:cxnSpLocks/>
          </p:cNvCxnSpPr>
          <p:nvPr/>
        </p:nvCxnSpPr>
        <p:spPr>
          <a:xfrm>
            <a:off x="3681211" y="1921937"/>
            <a:ext cx="0" cy="4380209"/>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1ACD45A-7A72-1DF1-F8C9-4EF7FBB32022}"/>
              </a:ext>
            </a:extLst>
          </p:cNvPr>
          <p:cNvSpPr txBox="1"/>
          <p:nvPr/>
        </p:nvSpPr>
        <p:spPr>
          <a:xfrm>
            <a:off x="7918667" y="2719988"/>
            <a:ext cx="3534580" cy="1015663"/>
          </a:xfrm>
          <a:prstGeom prst="rect">
            <a:avLst/>
          </a:prstGeom>
          <a:noFill/>
        </p:spPr>
        <p:txBody>
          <a:bodyPr wrap="square" lIns="0" tIns="0" rIns="0" bIns="0" rtlCol="0">
            <a:spAutoFit/>
          </a:bodyPr>
          <a:lstStyle/>
          <a:p>
            <a:r>
              <a:rPr lang="fr-FR" sz="1100">
                <a:solidFill>
                  <a:srgbClr val="0094D7"/>
                </a:solidFill>
              </a:rPr>
              <a:t>Pour toute opération de levage, je m'assure de la présence d'un chef de manœuvre habilité.</a:t>
            </a:r>
          </a:p>
          <a:p>
            <a:r>
              <a:rPr lang="fr-FR" sz="1100">
                <a:solidFill>
                  <a:srgbClr val="0094D7"/>
                </a:solidFill>
              </a:rPr>
              <a:t>En complément, pour toute opération à proximité de lignes électriques, je m’assure que le chef de manœuvre ou son assistant contrôle la distance entre cette ligne et toute partie de la grue ou de la charge levée.</a:t>
            </a:r>
          </a:p>
        </p:txBody>
      </p:sp>
      <p:sp>
        <p:nvSpPr>
          <p:cNvPr id="9" name="ZoneTexte 8">
            <a:extLst>
              <a:ext uri="{FF2B5EF4-FFF2-40B4-BE49-F238E27FC236}">
                <a16:creationId xmlns:a16="http://schemas.microsoft.com/office/drawing/2014/main" id="{C66A749C-AD96-1F90-B1C7-A081E338E5D7}"/>
              </a:ext>
            </a:extLst>
          </p:cNvPr>
          <p:cNvSpPr txBox="1"/>
          <p:nvPr/>
        </p:nvSpPr>
        <p:spPr>
          <a:xfrm>
            <a:off x="8436048" y="2224967"/>
            <a:ext cx="2481247" cy="215444"/>
          </a:xfrm>
          <a:prstGeom prst="rect">
            <a:avLst/>
          </a:prstGeom>
          <a:noFill/>
        </p:spPr>
        <p:txBody>
          <a:bodyPr wrap="square" lIns="0" tIns="0" rIns="0" bIns="0" rtlCol="0">
            <a:spAutoFit/>
          </a:bodyPr>
          <a:lstStyle/>
          <a:p>
            <a:r>
              <a:rPr lang="fr-FR" sz="1400" b="1">
                <a:solidFill>
                  <a:srgbClr val="0094D7"/>
                </a:solidFill>
                <a:cs typeface="Arial" panose="020B0604020202020204"/>
              </a:rPr>
              <a:t>ENSEIGNEMENTS À TIRER</a:t>
            </a:r>
            <a:endParaRPr lang="fr-FR" sz="1400">
              <a:solidFill>
                <a:srgbClr val="0094D7"/>
              </a:solidFill>
            </a:endParaRPr>
          </a:p>
        </p:txBody>
      </p:sp>
      <p:cxnSp>
        <p:nvCxnSpPr>
          <p:cNvPr id="10" name="Connecteur droit 9">
            <a:extLst>
              <a:ext uri="{FF2B5EF4-FFF2-40B4-BE49-F238E27FC236}">
                <a16:creationId xmlns:a16="http://schemas.microsoft.com/office/drawing/2014/main" id="{6444DABC-A36C-9A3A-1B68-398EA06F41C5}"/>
              </a:ext>
            </a:extLst>
          </p:cNvPr>
          <p:cNvCxnSpPr>
            <a:cxnSpLocks/>
          </p:cNvCxnSpPr>
          <p:nvPr/>
        </p:nvCxnSpPr>
        <p:spPr>
          <a:xfrm>
            <a:off x="3681669" y="2829887"/>
            <a:ext cx="3686861"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05A84E7B-EFD0-5C2D-0734-AC6DECAC7667}"/>
              </a:ext>
            </a:extLst>
          </p:cNvPr>
          <p:cNvSpPr txBox="1"/>
          <p:nvPr/>
        </p:nvSpPr>
        <p:spPr>
          <a:xfrm>
            <a:off x="3977372" y="1819025"/>
            <a:ext cx="3126470" cy="58477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94D7"/>
                </a:solidFill>
                <a:cs typeface="Arial" panose="020B0604020202020204"/>
              </a:rPr>
              <a:t>CONSÉQUENCES</a:t>
            </a:r>
          </a:p>
          <a:p>
            <a:pPr marL="252000" indent="-252000">
              <a:spcBef>
                <a:spcPts val="0"/>
              </a:spcBef>
              <a:spcAft>
                <a:spcPts val="600"/>
              </a:spcAft>
              <a:buClr>
                <a:srgbClr val="0094D7"/>
              </a:buClr>
              <a:buFont typeface="Wingdings" pitchFamily="2" charset="2"/>
              <a:buChar char="§"/>
            </a:pPr>
            <a:r>
              <a:rPr lang="fr-FR" sz="1200"/>
              <a:t>Plusieurs décès potentiels (HIPO).</a:t>
            </a:r>
          </a:p>
        </p:txBody>
      </p:sp>
      <p:grpSp>
        <p:nvGrpSpPr>
          <p:cNvPr id="12" name="Groupe 11">
            <a:extLst>
              <a:ext uri="{FF2B5EF4-FFF2-40B4-BE49-F238E27FC236}">
                <a16:creationId xmlns:a16="http://schemas.microsoft.com/office/drawing/2014/main" id="{23F77253-1DB0-0FD9-8D7B-7B3571F97211}"/>
              </a:ext>
            </a:extLst>
          </p:cNvPr>
          <p:cNvGrpSpPr/>
          <p:nvPr/>
        </p:nvGrpSpPr>
        <p:grpSpPr>
          <a:xfrm>
            <a:off x="9265451" y="5951753"/>
            <a:ext cx="2456670" cy="350393"/>
            <a:chOff x="9210816" y="5216881"/>
            <a:chExt cx="2456670" cy="350393"/>
          </a:xfrm>
        </p:grpSpPr>
        <p:sp>
          <p:nvSpPr>
            <p:cNvPr id="13" name="Rectangle à coins arrondis 41">
              <a:extLst>
                <a:ext uri="{FF2B5EF4-FFF2-40B4-BE49-F238E27FC236}">
                  <a16:creationId xmlns:a16="http://schemas.microsoft.com/office/drawing/2014/main" id="{7412A3FC-2813-284B-7E4C-C4F7B012CDE0}"/>
                </a:ext>
              </a:extLst>
            </p:cNvPr>
            <p:cNvSpPr/>
            <p:nvPr/>
          </p:nvSpPr>
          <p:spPr>
            <a:xfrm>
              <a:off x="9210816" y="5216881"/>
              <a:ext cx="2456670"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5" tooltip="REX exigence 6.5"/>
              <a:extLst>
                <a:ext uri="{FF2B5EF4-FFF2-40B4-BE49-F238E27FC236}">
                  <a16:creationId xmlns:a16="http://schemas.microsoft.com/office/drawing/2014/main" id="{770022D3-47A6-31A1-F83F-3B1DD49650FA}"/>
                </a:ext>
              </a:extLst>
            </p:cNvPr>
            <p:cNvSpPr txBox="1"/>
            <p:nvPr/>
          </p:nvSpPr>
          <p:spPr>
            <a:xfrm>
              <a:off x="9346079" y="5291128"/>
              <a:ext cx="2186143" cy="184666"/>
            </a:xfrm>
            <a:prstGeom prst="rect">
              <a:avLst/>
            </a:prstGeom>
            <a:noFill/>
          </p:spPr>
          <p:txBody>
            <a:bodyPr wrap="square" lIns="0" tIns="0" rIns="0" bIns="0" rtlCol="0">
              <a:spAutoFit/>
            </a:bodyPr>
            <a:lstStyle/>
            <a:p>
              <a:r>
                <a:rPr lang="fr-FR" sz="1200" u="sng" dirty="0">
                  <a:solidFill>
                    <a:schemeClr val="bg1"/>
                  </a:solidFill>
                </a:rPr>
                <a:t>Cliquez ici pour accéder au REX</a:t>
              </a:r>
              <a:endParaRPr lang="en-US" sz="1200" u="sng" dirty="0">
                <a:solidFill>
                  <a:schemeClr val="bg1"/>
                </a:solidFill>
              </a:endParaRPr>
            </a:p>
          </p:txBody>
        </p:sp>
      </p:grpSp>
      <p:cxnSp>
        <p:nvCxnSpPr>
          <p:cNvPr id="58" name="Connecteur droit 57">
            <a:extLst>
              <a:ext uri="{FF2B5EF4-FFF2-40B4-BE49-F238E27FC236}">
                <a16:creationId xmlns:a16="http://schemas.microsoft.com/office/drawing/2014/main" id="{D96636F8-C6A9-00AA-F625-7D4BE1F24F70}"/>
              </a:ext>
            </a:extLst>
          </p:cNvPr>
          <p:cNvCxnSpPr>
            <a:cxnSpLocks/>
          </p:cNvCxnSpPr>
          <p:nvPr/>
        </p:nvCxnSpPr>
        <p:spPr>
          <a:xfrm>
            <a:off x="7361781" y="1921937"/>
            <a:ext cx="0" cy="4380209"/>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pic>
        <p:nvPicPr>
          <p:cNvPr id="69" name="Image 68" descr="Une image contenant ciel, extérieur, tirant, machine agricole&#10;&#10;Description générée automatiquement">
            <a:extLst>
              <a:ext uri="{FF2B5EF4-FFF2-40B4-BE49-F238E27FC236}">
                <a16:creationId xmlns:a16="http://schemas.microsoft.com/office/drawing/2014/main" id="{1813E91A-2920-BF38-1429-8070D70DA526}"/>
              </a:ext>
            </a:extLst>
          </p:cNvPr>
          <p:cNvPicPr>
            <a:picLocks noChangeAspect="1"/>
          </p:cNvPicPr>
          <p:nvPr/>
        </p:nvPicPr>
        <p:blipFill rotWithShape="1">
          <a:blip r:embed="rId6">
            <a:extLst>
              <a:ext uri="{28A0092B-C50C-407E-A947-70E740481C1C}">
                <a14:useLocalDpi xmlns:a14="http://schemas.microsoft.com/office/drawing/2010/main" val="0"/>
              </a:ext>
            </a:extLst>
          </a:blip>
          <a:srcRect r="7638"/>
          <a:stretch/>
        </p:blipFill>
        <p:spPr>
          <a:xfrm>
            <a:off x="7665189" y="4267897"/>
            <a:ext cx="1346198" cy="2029821"/>
          </a:xfrm>
          <a:prstGeom prst="roundRect">
            <a:avLst>
              <a:gd name="adj" fmla="val 8594"/>
            </a:avLst>
          </a:prstGeom>
          <a:solidFill>
            <a:srgbClr val="FFFFFF">
              <a:shade val="85000"/>
            </a:srgbClr>
          </a:solidFill>
          <a:ln>
            <a:noFill/>
          </a:ln>
          <a:effectLst>
            <a:reflection endPos="0" dist="5000" dir="5400000" sy="-100000" algn="bl" rotWithShape="0"/>
          </a:effectLst>
        </p:spPr>
      </p:pic>
      <p:sp>
        <p:nvSpPr>
          <p:cNvPr id="72" name="ZoneTexte 71">
            <a:extLst>
              <a:ext uri="{FF2B5EF4-FFF2-40B4-BE49-F238E27FC236}">
                <a16:creationId xmlns:a16="http://schemas.microsoft.com/office/drawing/2014/main" id="{34AFDAF2-926A-8BEF-4963-F90C3F0CA128}"/>
              </a:ext>
            </a:extLst>
          </p:cNvPr>
          <p:cNvSpPr txBox="1"/>
          <p:nvPr/>
        </p:nvSpPr>
        <p:spPr>
          <a:xfrm>
            <a:off x="9561296" y="4508121"/>
            <a:ext cx="1446650" cy="24622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Cheminement </a:t>
            </a:r>
            <a:br>
              <a:rPr lang="fr-FR" sz="800" i="0" u="none" strike="noStrike">
                <a:solidFill>
                  <a:srgbClr val="354D56"/>
                </a:solidFill>
                <a:effectLst/>
                <a:latin typeface="Arial" panose="020B0604020202020204" pitchFamily="34" charset="0"/>
              </a:rPr>
            </a:br>
            <a:r>
              <a:rPr lang="fr-FR" sz="800" i="0" u="none" strike="noStrike">
                <a:solidFill>
                  <a:srgbClr val="354D56"/>
                </a:solidFill>
                <a:effectLst/>
                <a:latin typeface="Arial" panose="020B0604020202020204" pitchFamily="34" charset="0"/>
              </a:rPr>
              <a:t>du courant électrique</a:t>
            </a:r>
            <a:endParaRPr lang="fr-FR" sz="800">
              <a:solidFill>
                <a:srgbClr val="354D56"/>
              </a:solidFill>
            </a:endParaRPr>
          </a:p>
        </p:txBody>
      </p:sp>
      <p:cxnSp>
        <p:nvCxnSpPr>
          <p:cNvPr id="15" name="Connecteur droit avec flèche 14">
            <a:extLst>
              <a:ext uri="{FF2B5EF4-FFF2-40B4-BE49-F238E27FC236}">
                <a16:creationId xmlns:a16="http://schemas.microsoft.com/office/drawing/2014/main" id="{DA6262F7-1449-4869-BCC4-A66A1DBB9B96}"/>
              </a:ext>
            </a:extLst>
          </p:cNvPr>
          <p:cNvCxnSpPr>
            <a:cxnSpLocks/>
          </p:cNvCxnSpPr>
          <p:nvPr/>
        </p:nvCxnSpPr>
        <p:spPr>
          <a:xfrm flipH="1">
            <a:off x="9213742" y="4587498"/>
            <a:ext cx="278969" cy="0"/>
          </a:xfrm>
          <a:prstGeom prst="straightConnector1">
            <a:avLst/>
          </a:prstGeom>
          <a:ln>
            <a:solidFill>
              <a:srgbClr val="50CCD1"/>
            </a:solidFill>
            <a:headEnd type="none" w="med" len="med"/>
            <a:tailEnd type="triangle"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90824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CB14DFD-9660-1AF5-D0EA-3EAF1805A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5" y="358638"/>
            <a:ext cx="7555556" cy="481849"/>
          </a:xfrm>
        </p:spPr>
        <p:txBody>
          <a:bodyPr vert="horz" lIns="91440" tIns="45720" rIns="91440" bIns="45720" rtlCol="0" anchor="t">
            <a:noAutofit/>
          </a:bodyPr>
          <a:lstStyle/>
          <a:p>
            <a:pPr marL="0" indent="0">
              <a:buFont typeface="Arial" panose="020B0604020202020204" pitchFamily="34" charset="0"/>
              <a:buNone/>
            </a:pPr>
            <a:r>
              <a:rPr lang="fr-FR" sz="1800" b="1"/>
              <a:t>6. Je ne me place jamais </a:t>
            </a:r>
            <a:r>
              <a:rPr lang="fr-FR" sz="1800"/>
              <a:t>sous une charge suspendue.</a:t>
            </a:r>
            <a:endParaRPr lang="fr-FR" sz="180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CHUTE D’UNE TUYAUTERIE DE 120 KG</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1121537" cy="592445"/>
          </a:xfrm>
        </p:spPr>
        <p:txBody>
          <a:bodyPr/>
          <a:lstStyle/>
          <a:p>
            <a:r>
              <a:rPr lang="fr-FR">
                <a:solidFill>
                  <a:srgbClr val="354D56"/>
                </a:solidFill>
              </a:rPr>
              <a:t>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054777"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fr-FR"/>
              <a:t>Kit de déploiement Règle d’or 6</a:t>
            </a: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15</a:t>
            </a:fld>
            <a:endParaRPr lang="fr-FR"/>
          </a:p>
        </p:txBody>
      </p:sp>
      <p:sp>
        <p:nvSpPr>
          <p:cNvPr id="25" name="ZoneTexte 24">
            <a:extLst>
              <a:ext uri="{FF2B5EF4-FFF2-40B4-BE49-F238E27FC236}">
                <a16:creationId xmlns:a16="http://schemas.microsoft.com/office/drawing/2014/main" id="{E90D0C82-6937-BDA6-586E-B12D5DE500F7}"/>
              </a:ext>
            </a:extLst>
          </p:cNvPr>
          <p:cNvSpPr txBox="1"/>
          <p:nvPr/>
        </p:nvSpPr>
        <p:spPr>
          <a:xfrm>
            <a:off x="469879" y="1575961"/>
            <a:ext cx="3750908" cy="3477875"/>
          </a:xfrm>
          <a:prstGeom prst="rect">
            <a:avLst/>
          </a:prstGeom>
          <a:noFill/>
        </p:spPr>
        <p:txBody>
          <a:bodyPr wrap="square" lIns="0" tIns="0" rIns="0" bIns="0" rtlCol="0" anchor="t">
            <a:spAutoFit/>
          </a:bodyPr>
          <a:lstStyle/>
          <a:p>
            <a:pPr>
              <a:lnSpc>
                <a:spcPct val="150000"/>
              </a:lnSpc>
              <a:spcAft>
                <a:spcPts val="600"/>
              </a:spcAft>
            </a:pPr>
            <a:r>
              <a:rPr lang="fr-FR" sz="1400" b="1">
                <a:solidFill>
                  <a:srgbClr val="0094D7"/>
                </a:solidFill>
                <a:cs typeface="Arial" panose="020B0604020202020204"/>
              </a:rPr>
              <a:t>CIRCONSTANCES – FAITS</a:t>
            </a:r>
            <a:endParaRPr lang="fr-FR">
              <a:solidFill>
                <a:srgbClr val="7098A7"/>
              </a:solidFill>
              <a:cs typeface="Arial" panose="020B0604020202020204"/>
            </a:endParaRPr>
          </a:p>
          <a:p>
            <a:pPr marL="251460" lvl="1" indent="-251460">
              <a:spcAft>
                <a:spcPts val="600"/>
              </a:spcAft>
              <a:buClr>
                <a:srgbClr val="0094D7"/>
              </a:buClr>
              <a:buSzPct val="100000"/>
              <a:buFont typeface="Wingdings" panose="05000000000000000000" pitchFamily="2" charset="2"/>
              <a:buChar char="§"/>
            </a:pPr>
            <a:r>
              <a:rPr lang="fr-FR" sz="1200" spc="-10">
                <a:cs typeface="Arial" panose="020B0604020202020204"/>
              </a:rPr>
              <a:t>Une opération de levage d’une tuyauterie de 120kg était en cours entre une colonne et un échafaudage attenant à la colonne.​</a:t>
            </a:r>
          </a:p>
          <a:p>
            <a:pPr marL="251460" lvl="1" indent="-251460">
              <a:spcAft>
                <a:spcPts val="600"/>
              </a:spcAft>
              <a:buClr>
                <a:srgbClr val="0094D7"/>
              </a:buClr>
              <a:buSzPct val="100000"/>
              <a:buFont typeface="Wingdings" panose="05000000000000000000" pitchFamily="2" charset="2"/>
              <a:buChar char="§"/>
            </a:pPr>
            <a:r>
              <a:rPr lang="fr-FR" sz="1200" spc="-10">
                <a:cs typeface="Arial" panose="020B0604020202020204"/>
              </a:rPr>
              <a:t>Pendant cette opération, plusieurs intervenants étaient positionnés sur différents paliers de l’échafaudage.</a:t>
            </a:r>
          </a:p>
          <a:p>
            <a:pPr marL="251460" lvl="1" indent="-251460">
              <a:spcAft>
                <a:spcPts val="600"/>
              </a:spcAft>
              <a:buClr>
                <a:srgbClr val="0094D7"/>
              </a:buClr>
              <a:buSzPct val="100000"/>
              <a:buFont typeface="Wingdings" panose="05000000000000000000" pitchFamily="2" charset="2"/>
              <a:buChar char="§"/>
            </a:pPr>
            <a:r>
              <a:rPr lang="fr-FR" sz="1200" spc="-10">
                <a:cs typeface="Arial" panose="020B0604020202020204"/>
              </a:rPr>
              <a:t>Ce levage s’effectuait à l’aveugle : le grutier et le chef de manœuvre communiquaient par talkie-walkie.​</a:t>
            </a:r>
          </a:p>
          <a:p>
            <a:pPr marL="251460" lvl="1" indent="-251460">
              <a:spcAft>
                <a:spcPts val="600"/>
              </a:spcAft>
              <a:buClr>
                <a:srgbClr val="0094D7"/>
              </a:buClr>
              <a:buSzPct val="100000"/>
              <a:buFont typeface="Wingdings" panose="05000000000000000000" pitchFamily="2" charset="2"/>
              <a:buChar char="§"/>
            </a:pPr>
            <a:r>
              <a:rPr lang="fr-FR" sz="1200" spc="-10">
                <a:cs typeface="Arial" panose="020B0604020202020204"/>
              </a:rPr>
              <a:t>Au cours du levage, la tuyauterie s’est s’accrochée sur un fer de charpente, ce qui a libéré la tension dans le nœud d'étranglement de l’élingage et a permis le glissement et la chute de la tuyauterie. </a:t>
            </a:r>
          </a:p>
          <a:p>
            <a:pPr marL="251460" lvl="1" indent="-251460">
              <a:spcAft>
                <a:spcPts val="600"/>
              </a:spcAft>
              <a:buClr>
                <a:srgbClr val="0094D7"/>
              </a:buClr>
              <a:buSzPct val="100000"/>
              <a:buFont typeface="Wingdings" panose="05000000000000000000" pitchFamily="2" charset="2"/>
              <a:buChar char="§"/>
            </a:pPr>
            <a:r>
              <a:rPr lang="fr-FR" sz="1200" spc="-10">
                <a:cs typeface="Arial" panose="020B0604020202020204"/>
              </a:rPr>
              <a:t>Dans sa chute, la tuyauterie a heurté 2 intervenants positionnés sur l’échafaudage.</a:t>
            </a:r>
          </a:p>
        </p:txBody>
      </p:sp>
      <p:sp>
        <p:nvSpPr>
          <p:cNvPr id="26" name="ZoneTexte 25">
            <a:extLst>
              <a:ext uri="{FF2B5EF4-FFF2-40B4-BE49-F238E27FC236}">
                <a16:creationId xmlns:a16="http://schemas.microsoft.com/office/drawing/2014/main" id="{F3DF4FDF-D48E-FD16-054A-303F7D1B07DD}"/>
              </a:ext>
            </a:extLst>
          </p:cNvPr>
          <p:cNvSpPr txBox="1"/>
          <p:nvPr/>
        </p:nvSpPr>
        <p:spPr>
          <a:xfrm>
            <a:off x="4748883" y="3930076"/>
            <a:ext cx="2504324" cy="1923604"/>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94D7"/>
                </a:solidFill>
                <a:cs typeface="Arial" panose="020B0604020202020204"/>
              </a:rPr>
              <a:t>CAUSES</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L’obstacle n’a pas été vu.</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L’opération de levage était réalisée à l’aveugle.</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L’espace était réduit et encombré.</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b="1">
                <a:solidFill>
                  <a:srgbClr val="7098A7">
                    <a:lumMod val="50000"/>
                  </a:srgbClr>
                </a:solidFill>
                <a:cs typeface="Arial" panose="020B0604020202020204" pitchFamily="34" charset="0"/>
              </a:rPr>
              <a:t>Les intervenants étaient sous la charge.</a:t>
            </a:r>
            <a:endParaRPr lang="fr-FR" sz="1200" b="1"/>
          </a:p>
        </p:txBody>
      </p:sp>
      <p:cxnSp>
        <p:nvCxnSpPr>
          <p:cNvPr id="28" name="Connecteur droit 27">
            <a:extLst>
              <a:ext uri="{FF2B5EF4-FFF2-40B4-BE49-F238E27FC236}">
                <a16:creationId xmlns:a16="http://schemas.microsoft.com/office/drawing/2014/main" id="{746AA30D-B4E9-BDEA-EAA7-99482AB545B2}"/>
              </a:ext>
            </a:extLst>
          </p:cNvPr>
          <p:cNvCxnSpPr>
            <a:cxnSpLocks/>
          </p:cNvCxnSpPr>
          <p:nvPr/>
        </p:nvCxnSpPr>
        <p:spPr>
          <a:xfrm>
            <a:off x="7357350" y="1673901"/>
            <a:ext cx="0" cy="4918442"/>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E1D7078E-F8D3-E8AA-1F3A-C85D82B595E9}"/>
              </a:ext>
            </a:extLst>
          </p:cNvPr>
          <p:cNvCxnSpPr>
            <a:cxnSpLocks/>
          </p:cNvCxnSpPr>
          <p:nvPr/>
        </p:nvCxnSpPr>
        <p:spPr>
          <a:xfrm>
            <a:off x="4453180" y="3646560"/>
            <a:ext cx="2904170"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B68F688-F9B5-160E-F648-5D2242A5B5D3}"/>
              </a:ext>
            </a:extLst>
          </p:cNvPr>
          <p:cNvSpPr txBox="1"/>
          <p:nvPr/>
        </p:nvSpPr>
        <p:spPr>
          <a:xfrm>
            <a:off x="4748882" y="1570989"/>
            <a:ext cx="2371239" cy="176971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94D7"/>
                </a:solidFill>
                <a:cs typeface="Arial" panose="020B0604020202020204"/>
              </a:rPr>
              <a:t>CONSÉQUENCES</a:t>
            </a:r>
          </a:p>
          <a:p>
            <a:pPr marL="252000" indent="-252000">
              <a:spcBef>
                <a:spcPts val="0"/>
              </a:spcBef>
              <a:spcAft>
                <a:spcPts val="600"/>
              </a:spcAft>
              <a:buClr>
                <a:srgbClr val="0094D7"/>
              </a:buClr>
              <a:buFont typeface="Wingdings" pitchFamily="2" charset="2"/>
              <a:buChar char="§"/>
            </a:pPr>
            <a:r>
              <a:rPr lang="fr-FR" sz="1200"/>
              <a:t>Intervenant 1 : plaie ouverte du poignet droit et fracture d’un doigt - Arrêt de travail de 6 semaines.</a:t>
            </a:r>
          </a:p>
          <a:p>
            <a:pPr marL="252000" indent="-252000">
              <a:spcBef>
                <a:spcPts val="0"/>
              </a:spcBef>
              <a:spcAft>
                <a:spcPts val="600"/>
              </a:spcAft>
              <a:buClr>
                <a:srgbClr val="0094D7"/>
              </a:buClr>
              <a:buFont typeface="Wingdings" pitchFamily="2" charset="2"/>
              <a:buChar char="§"/>
            </a:pPr>
            <a:r>
              <a:rPr lang="fr-FR" sz="1200"/>
              <a:t>Intervenant 2 : double fracture de l’avant-bras droit - Arrêt de travail de 3 mois.</a:t>
            </a:r>
          </a:p>
        </p:txBody>
      </p:sp>
      <p:grpSp>
        <p:nvGrpSpPr>
          <p:cNvPr id="59" name="Groupe 58">
            <a:extLst>
              <a:ext uri="{FF2B5EF4-FFF2-40B4-BE49-F238E27FC236}">
                <a16:creationId xmlns:a16="http://schemas.microsoft.com/office/drawing/2014/main" id="{1BBF2731-C170-42EE-765E-D957790F6602}"/>
              </a:ext>
            </a:extLst>
          </p:cNvPr>
          <p:cNvGrpSpPr/>
          <p:nvPr/>
        </p:nvGrpSpPr>
        <p:grpSpPr>
          <a:xfrm>
            <a:off x="9205062" y="3725960"/>
            <a:ext cx="2517059" cy="350393"/>
            <a:chOff x="9210815" y="5207893"/>
            <a:chExt cx="2517059" cy="350393"/>
          </a:xfrm>
        </p:grpSpPr>
        <p:sp>
          <p:nvSpPr>
            <p:cNvPr id="60" name="Rectangle à coins arrondis 41">
              <a:extLst>
                <a:ext uri="{FF2B5EF4-FFF2-40B4-BE49-F238E27FC236}">
                  <a16:creationId xmlns:a16="http://schemas.microsoft.com/office/drawing/2014/main" id="{932BDA06-65C0-BEEB-5B46-57E57A3DA2FD}"/>
                </a:ext>
              </a:extLst>
            </p:cNvPr>
            <p:cNvSpPr/>
            <p:nvPr/>
          </p:nvSpPr>
          <p:spPr>
            <a:xfrm>
              <a:off x="9210815" y="5207893"/>
              <a:ext cx="2517059"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hlinkClick r:id="rId4" tooltip="REX exigence 6.6"/>
              <a:extLst>
                <a:ext uri="{FF2B5EF4-FFF2-40B4-BE49-F238E27FC236}">
                  <a16:creationId xmlns:a16="http://schemas.microsoft.com/office/drawing/2014/main" id="{E923BC2D-7258-F095-0ECD-493D7B17772A}"/>
                </a:ext>
              </a:extLst>
            </p:cNvPr>
            <p:cNvSpPr txBox="1"/>
            <p:nvPr/>
          </p:nvSpPr>
          <p:spPr>
            <a:xfrm>
              <a:off x="9376272" y="5291128"/>
              <a:ext cx="2186143" cy="184666"/>
            </a:xfrm>
            <a:prstGeom prst="rect">
              <a:avLst/>
            </a:prstGeom>
            <a:noFill/>
          </p:spPr>
          <p:txBody>
            <a:bodyPr wrap="square" lIns="0" tIns="0" rIns="0" bIns="0" rtlCol="0">
              <a:spAutoFit/>
            </a:bodyPr>
            <a:lstStyle/>
            <a:p>
              <a:r>
                <a:rPr lang="fr-FR" sz="1200" u="sng" dirty="0">
                  <a:solidFill>
                    <a:schemeClr val="bg1"/>
                  </a:solidFill>
                </a:rPr>
                <a:t>Cliquez ici pour accéder au REX</a:t>
              </a:r>
              <a:endParaRPr lang="en-US" sz="1200" u="sng" dirty="0">
                <a:solidFill>
                  <a:schemeClr val="bg1"/>
                </a:solidFill>
              </a:endParaRPr>
            </a:p>
          </p:txBody>
        </p:sp>
      </p:grpSp>
      <p:cxnSp>
        <p:nvCxnSpPr>
          <p:cNvPr id="5" name="Connecteur droit 4">
            <a:extLst>
              <a:ext uri="{FF2B5EF4-FFF2-40B4-BE49-F238E27FC236}">
                <a16:creationId xmlns:a16="http://schemas.microsoft.com/office/drawing/2014/main" id="{25A706E4-005D-3825-B7EB-090E8BDDF815}"/>
              </a:ext>
            </a:extLst>
          </p:cNvPr>
          <p:cNvCxnSpPr>
            <a:cxnSpLocks/>
          </p:cNvCxnSpPr>
          <p:nvPr/>
        </p:nvCxnSpPr>
        <p:spPr>
          <a:xfrm>
            <a:off x="4455654" y="1673901"/>
            <a:ext cx="0" cy="4918442"/>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58" name="Rectangle : coins arrondis 26">
            <a:extLst>
              <a:ext uri="{FF2B5EF4-FFF2-40B4-BE49-F238E27FC236}">
                <a16:creationId xmlns:a16="http://schemas.microsoft.com/office/drawing/2014/main" id="{F857D82B-2564-4985-B1BB-CD9F6D4322D6}"/>
              </a:ext>
            </a:extLst>
          </p:cNvPr>
          <p:cNvSpPr/>
          <p:nvPr/>
        </p:nvSpPr>
        <p:spPr>
          <a:xfrm>
            <a:off x="7665187" y="1673900"/>
            <a:ext cx="4056927" cy="1769713"/>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2" name="Image 61">
            <a:extLst>
              <a:ext uri="{FF2B5EF4-FFF2-40B4-BE49-F238E27FC236}">
                <a16:creationId xmlns:a16="http://schemas.microsoft.com/office/drawing/2014/main" id="{EE3A3380-9C63-2846-A0AD-230EFA0ED1FE}"/>
              </a:ext>
            </a:extLst>
          </p:cNvPr>
          <p:cNvPicPr>
            <a:picLocks noChangeAspect="1"/>
          </p:cNvPicPr>
          <p:nvPr/>
        </p:nvPicPr>
        <p:blipFill>
          <a:blip r:embed="rId5"/>
          <a:stretch>
            <a:fillRect/>
          </a:stretch>
        </p:blipFill>
        <p:spPr>
          <a:xfrm>
            <a:off x="7908661" y="1874765"/>
            <a:ext cx="396454" cy="419775"/>
          </a:xfrm>
          <a:prstGeom prst="rect">
            <a:avLst/>
          </a:prstGeom>
        </p:spPr>
      </p:pic>
      <p:sp>
        <p:nvSpPr>
          <p:cNvPr id="63" name="ZoneTexte 62">
            <a:extLst>
              <a:ext uri="{FF2B5EF4-FFF2-40B4-BE49-F238E27FC236}">
                <a16:creationId xmlns:a16="http://schemas.microsoft.com/office/drawing/2014/main" id="{38B69BA6-D593-22D3-5891-1F034B0B3B2E}"/>
              </a:ext>
            </a:extLst>
          </p:cNvPr>
          <p:cNvSpPr txBox="1"/>
          <p:nvPr/>
        </p:nvSpPr>
        <p:spPr>
          <a:xfrm>
            <a:off x="7918667" y="2471952"/>
            <a:ext cx="3493490" cy="677108"/>
          </a:xfrm>
          <a:prstGeom prst="rect">
            <a:avLst/>
          </a:prstGeom>
          <a:noFill/>
        </p:spPr>
        <p:txBody>
          <a:bodyPr wrap="square" lIns="0" tIns="0" rIns="0" bIns="0" rtlCol="0">
            <a:spAutoFit/>
          </a:bodyPr>
          <a:lstStyle/>
          <a:p>
            <a:r>
              <a:rPr lang="fr-FR" sz="1100">
                <a:solidFill>
                  <a:srgbClr val="0094D7"/>
                </a:solidFill>
              </a:rPr>
              <a:t>Je ne me place jamais sous une charge suspendue.</a:t>
            </a:r>
          </a:p>
          <a:p>
            <a:r>
              <a:rPr lang="fr-FR" sz="1100">
                <a:solidFill>
                  <a:srgbClr val="0094D7"/>
                </a:solidFill>
              </a:rPr>
              <a:t>Je ne planifie pas de travaux simultanés à une opération de levage sur des niveaux superposés si la chute de l’objet levé peut impacter les niveaux inférieurs. </a:t>
            </a:r>
          </a:p>
        </p:txBody>
      </p:sp>
      <p:sp>
        <p:nvSpPr>
          <p:cNvPr id="64" name="ZoneTexte 63">
            <a:extLst>
              <a:ext uri="{FF2B5EF4-FFF2-40B4-BE49-F238E27FC236}">
                <a16:creationId xmlns:a16="http://schemas.microsoft.com/office/drawing/2014/main" id="{41B9F9E9-9446-01D3-D8D2-A8B68FA4977D}"/>
              </a:ext>
            </a:extLst>
          </p:cNvPr>
          <p:cNvSpPr txBox="1"/>
          <p:nvPr/>
        </p:nvSpPr>
        <p:spPr>
          <a:xfrm>
            <a:off x="8436048" y="1976931"/>
            <a:ext cx="2481247" cy="215444"/>
          </a:xfrm>
          <a:prstGeom prst="rect">
            <a:avLst/>
          </a:prstGeom>
          <a:noFill/>
        </p:spPr>
        <p:txBody>
          <a:bodyPr wrap="square" lIns="0" tIns="0" rIns="0" bIns="0" rtlCol="0">
            <a:spAutoFit/>
          </a:bodyPr>
          <a:lstStyle/>
          <a:p>
            <a:r>
              <a:rPr lang="fr-FR" sz="1400" b="1">
                <a:solidFill>
                  <a:srgbClr val="0094D7"/>
                </a:solidFill>
                <a:cs typeface="Arial" panose="020B0604020202020204"/>
              </a:rPr>
              <a:t>ENSEIGNEMENTS À TIRER</a:t>
            </a:r>
            <a:endParaRPr lang="fr-FR" sz="1400">
              <a:solidFill>
                <a:srgbClr val="0094D7"/>
              </a:solidFill>
            </a:endParaRPr>
          </a:p>
        </p:txBody>
      </p:sp>
    </p:spTree>
    <p:extLst>
      <p:ext uri="{BB962C8B-B14F-4D97-AF65-F5344CB8AC3E}">
        <p14:creationId xmlns:p14="http://schemas.microsoft.com/office/powerpoint/2010/main" val="219502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8BCA03-3B7A-4264-8A9F-43FE8C002329}"/>
              </a:ext>
            </a:extLst>
          </p:cNvPr>
          <p:cNvSpPr>
            <a:spLocks noGrp="1"/>
          </p:cNvSpPr>
          <p:nvPr>
            <p:ph type="ftr" sz="quarter" idx="15"/>
          </p:nvPr>
        </p:nvSpPr>
        <p:spPr/>
        <p:txBody>
          <a:bodyPr/>
          <a:lstStyle/>
          <a:p>
            <a:r>
              <a:rPr lang="fr-FR"/>
              <a:t>Kit de déploiement Règle d’or 6</a:t>
            </a:r>
          </a:p>
        </p:txBody>
      </p:sp>
      <p:sp>
        <p:nvSpPr>
          <p:cNvPr id="5" name="Espace réservé du numéro de diapositive 4">
            <a:extLst>
              <a:ext uri="{FF2B5EF4-FFF2-40B4-BE49-F238E27FC236}">
                <a16:creationId xmlns:a16="http://schemas.microsoft.com/office/drawing/2014/main" id="{703DA96E-BEE8-400D-8027-810F2F2066D3}"/>
              </a:ext>
            </a:extLst>
          </p:cNvPr>
          <p:cNvSpPr>
            <a:spLocks noGrp="1"/>
          </p:cNvSpPr>
          <p:nvPr>
            <p:ph type="sldNum" sz="quarter" idx="16"/>
          </p:nvPr>
        </p:nvSpPr>
        <p:spPr/>
        <p:txBody>
          <a:bodyPr/>
          <a:lstStyle/>
          <a:p>
            <a:fld id="{975A587B-5814-4D9B-9598-FE9CB954CB01}" type="slidenum">
              <a:rPr lang="fr-FR" smtClean="0"/>
              <a:pPr/>
              <a:t>16</a:t>
            </a:fld>
            <a:endParaRPr lang="fr-FR"/>
          </a:p>
        </p:txBody>
      </p:sp>
      <p:sp>
        <p:nvSpPr>
          <p:cNvPr id="10" name="Espace réservé du texte 3">
            <a:extLst>
              <a:ext uri="{FF2B5EF4-FFF2-40B4-BE49-F238E27FC236}">
                <a16:creationId xmlns:a16="http://schemas.microsoft.com/office/drawing/2014/main" id="{A78F4AA4-E9BB-8843-8F85-91B2163D3002}"/>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094D7"/>
                </a:solidFill>
              </a:rPr>
              <a:t>03. </a:t>
            </a:r>
            <a:br>
              <a:rPr lang="fr-FR">
                <a:solidFill>
                  <a:srgbClr val="F7941D"/>
                </a:solidFill>
              </a:rPr>
            </a:br>
            <a:r>
              <a:rPr lang="fr-FR" sz="9000">
                <a:solidFill>
                  <a:srgbClr val="354D56"/>
                </a:solidFill>
              </a:rPr>
              <a:t>Pour aller plus loin</a:t>
            </a:r>
          </a:p>
        </p:txBody>
      </p:sp>
    </p:spTree>
    <p:extLst>
      <p:ext uri="{BB962C8B-B14F-4D97-AF65-F5344CB8AC3E}">
        <p14:creationId xmlns:p14="http://schemas.microsoft.com/office/powerpoint/2010/main" val="406677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599356-7888-43B5-96DA-2F7CAC31169C}"/>
              </a:ext>
            </a:extLst>
          </p:cNvPr>
          <p:cNvSpPr>
            <a:spLocks noGrp="1"/>
          </p:cNvSpPr>
          <p:nvPr>
            <p:ph type="body" sz="quarter" idx="13"/>
          </p:nvPr>
        </p:nvSpPr>
        <p:spPr>
          <a:xfrm>
            <a:off x="527312" y="919423"/>
            <a:ext cx="11134072" cy="4534170"/>
          </a:xfrm>
        </p:spPr>
        <p:txBody>
          <a:bodyPr vert="horz" lIns="0" tIns="0" rIns="0" bIns="0" rtlCol="0" anchor="t">
            <a:noAutofit/>
          </a:bodyPr>
          <a:lstStyle/>
          <a:p>
            <a:pPr marL="179705" indent="-179705">
              <a:spcAft>
                <a:spcPts val="1000"/>
              </a:spcAft>
              <a:buClr>
                <a:srgbClr val="0094D7"/>
              </a:buClr>
              <a:buFont typeface="Wingdings" pitchFamily="2" charset="2"/>
              <a:buChar char="§"/>
            </a:pPr>
            <a:r>
              <a:rPr lang="fr-FR" sz="1800" b="1" dirty="0">
                <a:solidFill>
                  <a:srgbClr val="0094D7"/>
                </a:solidFill>
              </a:rPr>
              <a:t>GM-GR-HSE-460 - Prévention des accidents liés à l’utilisation des chariots élévateurs : </a:t>
            </a:r>
            <a:br>
              <a:rPr lang="fr-FR" sz="1800" b="1" dirty="0">
                <a:solidFill>
                  <a:srgbClr val="00ABE7"/>
                </a:solidFill>
              </a:rPr>
            </a:br>
            <a:r>
              <a:rPr lang="fr-FR" sz="1800" dirty="0">
                <a:ea typeface="+mn-lt"/>
                <a:cs typeface="+mn-lt"/>
                <a:hlinkClick r:id="rId3">
                  <a:extLst>
                    <a:ext uri="{A12FA001-AC4F-418D-AE19-62706E023703}">
                      <ahyp:hlinkClr xmlns:ahyp="http://schemas.microsoft.com/office/drawing/2018/hyperlinkcolor" val="tx"/>
                    </a:ext>
                  </a:extLst>
                </a:hlinkClick>
              </a:rPr>
              <a:t>GM-GR-HSE-460_fr_1.pdf (sharepoint.com)</a:t>
            </a:r>
            <a:endParaRPr lang="fr-FR" sz="1800" dirty="0">
              <a:ea typeface="+mn-lt"/>
              <a:cs typeface="+mn-lt"/>
            </a:endParaRPr>
          </a:p>
          <a:p>
            <a:pPr marL="179705" indent="-179705">
              <a:spcAft>
                <a:spcPts val="1000"/>
              </a:spcAft>
              <a:buClr>
                <a:srgbClr val="0094D7"/>
              </a:buClr>
              <a:buFont typeface="Wingdings" pitchFamily="2" charset="2"/>
              <a:buChar char="§"/>
            </a:pPr>
            <a:r>
              <a:rPr lang="fr-FR" sz="1800" b="1" dirty="0">
                <a:solidFill>
                  <a:srgbClr val="0094D7"/>
                </a:solidFill>
              </a:rPr>
              <a:t>Life Saving Checks – Opération de levage : </a:t>
            </a:r>
            <a:r>
              <a:rPr lang="fr-FR" sz="1800" dirty="0">
                <a:ea typeface="+mn-lt"/>
                <a:cs typeface="+mn-lt"/>
                <a:hlinkClick r:id="rId4"/>
              </a:rPr>
              <a:t>Vérifications qui sauvent la vie – Life saving checks</a:t>
            </a:r>
            <a:endParaRPr lang="fr-FR" sz="1800" b="1" dirty="0">
              <a:solidFill>
                <a:srgbClr val="0094D7"/>
              </a:solidFill>
            </a:endParaRPr>
          </a:p>
          <a:p>
            <a:pPr marL="179705" indent="-179705">
              <a:spcAft>
                <a:spcPts val="1000"/>
              </a:spcAft>
              <a:buClr>
                <a:srgbClr val="0094D7"/>
              </a:buClr>
              <a:buFont typeface="Wingdings" pitchFamily="2" charset="2"/>
              <a:buChar char="§"/>
            </a:pPr>
            <a:r>
              <a:rPr lang="fr-FR" sz="1800" b="1" dirty="0">
                <a:solidFill>
                  <a:srgbClr val="0094D7"/>
                </a:solidFill>
              </a:rPr>
              <a:t>E-learning sur le levage </a:t>
            </a:r>
            <a:r>
              <a:rPr lang="fr-FR" sz="1800" b="1" dirty="0">
                <a:solidFill>
                  <a:srgbClr val="00ABE7"/>
                </a:solidFill>
              </a:rPr>
              <a:t>: </a:t>
            </a:r>
            <a:r>
              <a:rPr lang="fr-FR" sz="1800" dirty="0">
                <a:ea typeface="+mn-lt"/>
                <a:cs typeface="+mn-lt"/>
                <a:hlinkClick r:id="rId5"/>
              </a:rPr>
              <a:t>https://lizzy.totalenergies.com</a:t>
            </a:r>
            <a:endParaRPr lang="fr-FR" sz="1800" dirty="0">
              <a:solidFill>
                <a:srgbClr val="374649"/>
              </a:solidFill>
              <a:cs typeface="Arial"/>
            </a:endParaRPr>
          </a:p>
          <a:p>
            <a:pPr marL="179705" indent="-179705">
              <a:spcAft>
                <a:spcPts val="1000"/>
              </a:spcAft>
              <a:buClr>
                <a:srgbClr val="0094D7"/>
              </a:buClr>
              <a:buFont typeface="Wingdings" pitchFamily="2" charset="2"/>
              <a:buChar char="§"/>
            </a:pPr>
            <a:r>
              <a:rPr lang="fr-FR" sz="1800" b="1" dirty="0">
                <a:solidFill>
                  <a:srgbClr val="0094D7"/>
                </a:solidFill>
              </a:rPr>
              <a:t>Toolbox HSE – nouvelles Règles d'or : </a:t>
            </a:r>
            <a:endParaRPr lang="fr-FR" sz="1800" i="1" dirty="0">
              <a:solidFill>
                <a:srgbClr val="0094D7"/>
              </a:solidFill>
            </a:endParaRPr>
          </a:p>
          <a:p>
            <a:pPr marL="539750" lvl="2" indent="-179705">
              <a:spcAft>
                <a:spcPts val="1000"/>
              </a:spcAft>
              <a:buClr>
                <a:srgbClr val="0094D7"/>
              </a:buClr>
              <a:buFont typeface="Wingdings" pitchFamily="2" charset="2"/>
              <a:buChar char="§"/>
            </a:pPr>
            <a:r>
              <a:rPr lang="fr-FR" sz="1800" b="1" dirty="0">
                <a:cs typeface="Arial"/>
              </a:rPr>
              <a:t>Supports généraux : </a:t>
            </a:r>
            <a:r>
              <a:rPr lang="fr-FR" sz="1800" dirty="0">
                <a:ea typeface="+mn-lt"/>
                <a:cs typeface="+mn-lt"/>
                <a:hlinkClick r:id="rId6"/>
              </a:rPr>
              <a:t>Règles d’or TotalEnergies – Supports généraux</a:t>
            </a:r>
          </a:p>
          <a:p>
            <a:pPr marL="539750" lvl="2" indent="-179705">
              <a:spcAft>
                <a:spcPts val="1000"/>
              </a:spcAft>
              <a:buClr>
                <a:srgbClr val="0094D7"/>
              </a:buClr>
              <a:buFont typeface="Wingdings" pitchFamily="2" charset="2"/>
              <a:buChar char="§"/>
            </a:pPr>
            <a:r>
              <a:rPr lang="fr-FR" sz="1800" b="1" dirty="0">
                <a:cs typeface="Arial"/>
              </a:rPr>
              <a:t>Supports de déploiement : </a:t>
            </a:r>
            <a:r>
              <a:rPr lang="fr-FR" sz="1800" dirty="0">
                <a:ea typeface="+mn-lt"/>
                <a:cs typeface="+mn-lt"/>
                <a:hlinkClick r:id="rId7"/>
              </a:rPr>
              <a:t>Règles d’or TotalEnergies – Supports de déploiement</a:t>
            </a:r>
            <a:endParaRPr lang="fr-FR" sz="1800" dirty="0">
              <a:ea typeface="+mn-lt"/>
              <a:cs typeface="+mn-lt"/>
            </a:endParaRPr>
          </a:p>
          <a:p>
            <a:pPr marL="179705" indent="-179705">
              <a:spcAft>
                <a:spcPts val="1000"/>
              </a:spcAft>
              <a:buClr>
                <a:srgbClr val="0094D7"/>
              </a:buClr>
              <a:buFont typeface="Wingdings" pitchFamily="2" charset="2"/>
              <a:buChar char="§"/>
            </a:pPr>
            <a:r>
              <a:rPr lang="fr-FR" sz="1800" b="1" dirty="0">
                <a:solidFill>
                  <a:srgbClr val="0094D7"/>
                </a:solidFill>
              </a:rPr>
              <a:t>Base REX : </a:t>
            </a:r>
            <a:r>
              <a:rPr lang="fr-FR" sz="1800" dirty="0" err="1">
                <a:hlinkClick r:id="rId8"/>
              </a:rPr>
              <a:t>Group_HSE_REXDataBase</a:t>
            </a:r>
            <a:endParaRPr lang="fr-FR" sz="1800" dirty="0">
              <a:cs typeface="Arial"/>
            </a:endParaRPr>
          </a:p>
          <a:p>
            <a:pPr marL="179705" indent="-179705">
              <a:spcAft>
                <a:spcPts val="1000"/>
              </a:spcAft>
              <a:buClr>
                <a:srgbClr val="0094D7"/>
              </a:buClr>
              <a:buFont typeface="Wingdings" pitchFamily="2" charset="2"/>
              <a:buChar char="§"/>
            </a:pPr>
            <a:r>
              <a:rPr lang="fr-FR" sz="1800" b="1" dirty="0">
                <a:solidFill>
                  <a:srgbClr val="0094D7"/>
                </a:solidFill>
              </a:rPr>
              <a:t>Safety+ (bonnes pratiques par Règle d’or) : </a:t>
            </a:r>
            <a:r>
              <a:rPr lang="fr-FR" sz="1800" dirty="0">
                <a:hlinkClick r:id="rId9"/>
              </a:rPr>
              <a:t>https://safetyplus.totalenergies.com/fr</a:t>
            </a:r>
            <a:endParaRPr lang="fr-FR" sz="1800" dirty="0"/>
          </a:p>
          <a:p>
            <a:pPr marL="359705" lvl="1" indent="-179705">
              <a:spcAft>
                <a:spcPts val="300"/>
              </a:spcAft>
              <a:buClr>
                <a:srgbClr val="0094D7"/>
              </a:buClr>
              <a:buFont typeface="Wingdings" pitchFamily="2" charset="2"/>
              <a:buChar char="§"/>
            </a:pPr>
            <a:r>
              <a:rPr lang="fr-FR" sz="1400" dirty="0">
                <a:cs typeface="Arial" panose="020B0604020202020204"/>
              </a:rPr>
              <a:t>Quelques bonnes pratiques :</a:t>
            </a:r>
          </a:p>
          <a:p>
            <a:pPr marL="1080000" lvl="5" indent="-179705">
              <a:spcAft>
                <a:spcPts val="300"/>
              </a:spcAft>
              <a:buClr>
                <a:srgbClr val="00ABE7"/>
              </a:buClr>
              <a:buFont typeface="Wingdings" pitchFamily="2" charset="2"/>
              <a:buChar char="§"/>
            </a:pPr>
            <a:r>
              <a:rPr lang="fr-FR" sz="1200" dirty="0">
                <a:ea typeface="+mn-lt"/>
                <a:cs typeface="+mn-lt"/>
                <a:hlinkClick r:id="rId10"/>
              </a:rPr>
              <a:t>https://safetyplus.totalenergies.com/fr/contribution/pxqcws?p_route=wall&amp;p_qs=rules%3D5</a:t>
            </a:r>
            <a:endParaRPr lang="fr-FR" sz="1200" dirty="0">
              <a:ea typeface="+mn-lt"/>
              <a:cs typeface="+mn-lt"/>
            </a:endParaRPr>
          </a:p>
          <a:p>
            <a:pPr marL="1080000" lvl="5" indent="-179705">
              <a:spcAft>
                <a:spcPts val="300"/>
              </a:spcAft>
              <a:buClr>
                <a:srgbClr val="00ABE7"/>
              </a:buClr>
              <a:buFont typeface="Wingdings" pitchFamily="2" charset="2"/>
              <a:buChar char="§"/>
            </a:pPr>
            <a:r>
              <a:rPr lang="fr-FR" sz="1200" dirty="0">
                <a:ea typeface="+mn-lt"/>
                <a:cs typeface="+mn-lt"/>
                <a:hlinkClick r:id="rId11"/>
              </a:rPr>
              <a:t>https://safetyplus.totalenergies.com/fr/contribution/iyejvv?p_route=wall&amp;p_qs=rules%3D5</a:t>
            </a:r>
            <a:endParaRPr lang="fr-FR" sz="1200" dirty="0">
              <a:ea typeface="+mn-lt"/>
              <a:cs typeface="+mn-lt"/>
            </a:endParaRPr>
          </a:p>
          <a:p>
            <a:pPr marL="1080000" lvl="5" indent="-179705">
              <a:spcAft>
                <a:spcPts val="300"/>
              </a:spcAft>
              <a:buClr>
                <a:srgbClr val="00ABE7"/>
              </a:buClr>
              <a:buFont typeface="Wingdings" pitchFamily="2" charset="2"/>
              <a:buChar char="§"/>
            </a:pPr>
            <a:r>
              <a:rPr lang="fr-FR" sz="1200" dirty="0">
                <a:ea typeface="+mn-lt"/>
                <a:cs typeface="+mn-lt"/>
                <a:hlinkClick r:id="rId12"/>
              </a:rPr>
              <a:t>https://safetyplus.totalenergies.com/fr/contribution/l9ww9i?p_route=wall&amp;p_qs=rules%3D5%26desc%3Dlevage</a:t>
            </a:r>
            <a:endParaRPr lang="fr-FR" sz="1200" dirty="0">
              <a:ea typeface="+mn-lt"/>
              <a:cs typeface="+mn-lt"/>
            </a:endParaRPr>
          </a:p>
          <a:p>
            <a:pPr marL="1080000" lvl="5" indent="-179705">
              <a:spcAft>
                <a:spcPts val="300"/>
              </a:spcAft>
              <a:buClr>
                <a:srgbClr val="00ABE7"/>
              </a:buClr>
              <a:buFont typeface="Wingdings" pitchFamily="2" charset="2"/>
              <a:buChar char="§"/>
            </a:pPr>
            <a:r>
              <a:rPr lang="fr-FR" sz="1200" dirty="0">
                <a:ea typeface="+mn-lt"/>
                <a:cs typeface="+mn-lt"/>
                <a:hlinkClick r:id="rId13"/>
              </a:rPr>
              <a:t>https://safetyplus.totalenergies.com/fr/contribution/3399to?p_route=wall&amp;p_qs=rules%3D5%26desc%3Dlevage</a:t>
            </a:r>
            <a:endParaRPr lang="fr-FR" sz="1200" dirty="0">
              <a:ea typeface="+mn-lt"/>
              <a:cs typeface="+mn-lt"/>
            </a:endParaRPr>
          </a:p>
        </p:txBody>
      </p:sp>
      <p:sp>
        <p:nvSpPr>
          <p:cNvPr id="3" name="Titre 2">
            <a:extLst>
              <a:ext uri="{FF2B5EF4-FFF2-40B4-BE49-F238E27FC236}">
                <a16:creationId xmlns:a16="http://schemas.microsoft.com/office/drawing/2014/main" id="{656BDCB4-659D-4F1F-9200-D0AD11FB54EE}"/>
              </a:ext>
            </a:extLst>
          </p:cNvPr>
          <p:cNvSpPr>
            <a:spLocks noGrp="1"/>
          </p:cNvSpPr>
          <p:nvPr>
            <p:ph type="title"/>
          </p:nvPr>
        </p:nvSpPr>
        <p:spPr/>
        <p:txBody>
          <a:bodyPr/>
          <a:lstStyle/>
          <a:p>
            <a:r>
              <a:rPr lang="fr-FR">
                <a:solidFill>
                  <a:srgbClr val="354D56"/>
                </a:solidFill>
              </a:rPr>
              <a:t>Nos outils et documents</a:t>
            </a:r>
          </a:p>
        </p:txBody>
      </p:sp>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fr-FR"/>
              <a:t>Kit de déploiement Règle d’or 6</a:t>
            </a:r>
          </a:p>
        </p:txBody>
      </p:sp>
      <p:sp>
        <p:nvSpPr>
          <p:cNvPr id="5" name="Espace réservé du numéro de diapositive 4">
            <a:extLst>
              <a:ext uri="{FF2B5EF4-FFF2-40B4-BE49-F238E27FC236}">
                <a16:creationId xmlns:a16="http://schemas.microsoft.com/office/drawing/2014/main" id="{886E6E07-D9AC-4BA7-9767-1C2D355ACB67}"/>
              </a:ext>
            </a:extLst>
          </p:cNvPr>
          <p:cNvSpPr>
            <a:spLocks noGrp="1"/>
          </p:cNvSpPr>
          <p:nvPr>
            <p:ph type="sldNum" sz="quarter" idx="16"/>
          </p:nvPr>
        </p:nvSpPr>
        <p:spPr/>
        <p:txBody>
          <a:bodyPr/>
          <a:lstStyle/>
          <a:p>
            <a:fld id="{975A587B-5814-4D9B-9598-FE9CB954CB01}" type="slidenum">
              <a:rPr lang="fr-FR" smtClean="0"/>
              <a:pPr/>
              <a:t>17</a:t>
            </a:fld>
            <a:endParaRPr lang="fr-FR"/>
          </a:p>
        </p:txBody>
      </p:sp>
    </p:spTree>
    <p:extLst>
      <p:ext uri="{BB962C8B-B14F-4D97-AF65-F5344CB8AC3E}">
        <p14:creationId xmlns:p14="http://schemas.microsoft.com/office/powerpoint/2010/main" val="327952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51B668-D05F-4C1E-93F4-ACE2B4ADD88F}"/>
              </a:ext>
            </a:extLst>
          </p:cNvPr>
          <p:cNvSpPr>
            <a:spLocks noGrp="1"/>
          </p:cNvSpPr>
          <p:nvPr>
            <p:ph type="body" sz="quarter" idx="13"/>
          </p:nvPr>
        </p:nvSpPr>
        <p:spPr>
          <a:xfrm>
            <a:off x="469879" y="1249752"/>
            <a:ext cx="9871325" cy="4180088"/>
          </a:xfrm>
        </p:spPr>
        <p:txBody>
          <a:bodyPr/>
          <a:lstStyle/>
          <a:p>
            <a:pPr algn="just">
              <a:spcBef>
                <a:spcPts val="0"/>
              </a:spcBef>
              <a:spcAft>
                <a:spcPts val="600"/>
              </a:spcAft>
              <a:buClr>
                <a:srgbClr val="0094D7"/>
              </a:buClr>
              <a:buFont typeface="Wingdings" pitchFamily="2" charset="2"/>
              <a:buChar char="§"/>
            </a:pPr>
            <a:r>
              <a:rPr lang="fr-FR" sz="1400" b="1">
                <a:solidFill>
                  <a:srgbClr val="0094D7"/>
                </a:solidFill>
              </a:rPr>
              <a:t>Danger : </a:t>
            </a:r>
            <a:r>
              <a:rPr lang="fr-FR" sz="1400"/>
              <a:t>Propriété intrinsèque d’un produit, d’un équipement, d’un procédé, d’une situation ou d’une action pouvant entraîner un dommage aux personnes, à l’environnement et/ou aux biens. </a:t>
            </a:r>
            <a:endParaRPr lang="fr-FR" sz="1400">
              <a:highlight>
                <a:srgbClr val="FFFF00"/>
              </a:highlight>
            </a:endParaRPr>
          </a:p>
          <a:p>
            <a:pPr algn="just">
              <a:spcBef>
                <a:spcPts val="0"/>
              </a:spcBef>
              <a:spcAft>
                <a:spcPts val="600"/>
              </a:spcAft>
              <a:buClr>
                <a:srgbClr val="0094D7"/>
              </a:buClr>
              <a:buFont typeface="Wingdings" pitchFamily="2" charset="2"/>
              <a:buChar char="§"/>
            </a:pPr>
            <a:r>
              <a:rPr lang="fr-FR" sz="1400" b="1">
                <a:solidFill>
                  <a:srgbClr val="0094D7"/>
                </a:solidFill>
              </a:rPr>
              <a:t>Risque : </a:t>
            </a:r>
            <a:r>
              <a:rPr lang="fr-FR" sz="1400">
                <a:solidFill>
                  <a:srgbClr val="374649"/>
                </a:solidFill>
                <a:ea typeface="Roboto" panose="02000000000000000000" pitchFamily="2" charset="0"/>
              </a:rPr>
              <a:t>Combinaison de la probabilité d'occurrence d'un évènement dangereux et de la gravité de l'impact qui peut résulter de l’exposition au danger. </a:t>
            </a:r>
            <a:endParaRPr lang="fr-FR" sz="1400" i="1"/>
          </a:p>
          <a:p>
            <a:pPr algn="just">
              <a:spcBef>
                <a:spcPts val="0"/>
              </a:spcBef>
              <a:spcAft>
                <a:spcPts val="600"/>
              </a:spcAft>
              <a:buClr>
                <a:srgbClr val="0094D7"/>
              </a:buClr>
              <a:buFont typeface="Wingdings" pitchFamily="2" charset="2"/>
              <a:buChar char="§"/>
            </a:pPr>
            <a:r>
              <a:rPr lang="fr-FR" sz="1400" b="1">
                <a:solidFill>
                  <a:srgbClr val="0094D7"/>
                </a:solidFill>
              </a:rPr>
              <a:t>Evènements HSE :</a:t>
            </a:r>
          </a:p>
          <a:p>
            <a:pPr lvl="1" algn="just">
              <a:spcBef>
                <a:spcPts val="0"/>
              </a:spcBef>
              <a:spcAft>
                <a:spcPts val="600"/>
              </a:spcAft>
              <a:buClr>
                <a:srgbClr val="0094D7"/>
              </a:buClr>
            </a:pPr>
            <a:r>
              <a:rPr lang="fr-FR" sz="1400" b="1">
                <a:solidFill>
                  <a:srgbClr val="0094D7"/>
                </a:solidFill>
              </a:rPr>
              <a:t>Incident : </a:t>
            </a:r>
            <a:r>
              <a:rPr lang="fr-FR" sz="1400"/>
              <a:t>Tout évènement HSE indésirable soudain et daté qui cause une blessure ou maladie, un dommage aux biens ou installations, une perte de production, une atteinte à l’environnement ou à l’image de la Compagnie. </a:t>
            </a:r>
          </a:p>
          <a:p>
            <a:pPr lvl="1" algn="just">
              <a:spcBef>
                <a:spcPts val="0"/>
              </a:spcBef>
              <a:spcAft>
                <a:spcPts val="600"/>
              </a:spcAft>
              <a:buClr>
                <a:srgbClr val="0094D7"/>
              </a:buClr>
            </a:pPr>
            <a:r>
              <a:rPr lang="fr-FR" sz="1400" b="1">
                <a:solidFill>
                  <a:srgbClr val="0094D7"/>
                </a:solidFill>
              </a:rPr>
              <a:t>Presqu’accident : </a:t>
            </a:r>
            <a:r>
              <a:rPr lang="fr-FR" sz="1400"/>
              <a:t>Tout évènement HSE indésirable soudain et daté qui, dans des circonstances légèrement différentes, aurait pu générer des conséquences identiques à celles d’un incident. Un presqu’accident n’a pas de niveau de gravité réelle mais a un niveau de gravité potentielle. </a:t>
            </a:r>
          </a:p>
          <a:p>
            <a:pPr lvl="1" algn="just">
              <a:spcBef>
                <a:spcPts val="0"/>
              </a:spcBef>
              <a:spcAft>
                <a:spcPts val="600"/>
              </a:spcAft>
              <a:buClr>
                <a:srgbClr val="0094D7"/>
              </a:buClr>
            </a:pPr>
            <a:r>
              <a:rPr lang="fr-FR" sz="1400" b="1">
                <a:solidFill>
                  <a:srgbClr val="0094D7"/>
                </a:solidFill>
              </a:rPr>
              <a:t>Anomalie : </a:t>
            </a:r>
            <a:r>
              <a:rPr lang="fr-FR" sz="1400"/>
              <a:t>Toute situation ou tout comportement anormal(e), incluant les déviations à un standard, une spécification, une procédure ou une règle. </a:t>
            </a:r>
          </a:p>
          <a:p>
            <a:pPr algn="just">
              <a:spcBef>
                <a:spcPts val="0"/>
              </a:spcBef>
              <a:spcAft>
                <a:spcPts val="600"/>
              </a:spcAft>
              <a:buClr>
                <a:srgbClr val="0094D7"/>
              </a:buClr>
              <a:buFont typeface="Wingdings" pitchFamily="2" charset="2"/>
              <a:buChar char="§"/>
            </a:pPr>
            <a:r>
              <a:rPr lang="fr-FR" sz="1400" b="1">
                <a:solidFill>
                  <a:srgbClr val="0094D7"/>
                </a:solidFill>
              </a:rPr>
              <a:t>HIPO (Haut Potentiel) </a:t>
            </a:r>
            <a:r>
              <a:rPr lang="fr-FR" sz="1400" b="1" i="1">
                <a:solidFill>
                  <a:srgbClr val="0094D7"/>
                </a:solidFill>
              </a:rPr>
              <a:t>[slide 6]</a:t>
            </a:r>
            <a:r>
              <a:rPr lang="fr-FR" sz="1400" b="1">
                <a:solidFill>
                  <a:srgbClr val="0094D7"/>
                </a:solidFill>
              </a:rPr>
              <a:t> : </a:t>
            </a:r>
            <a:r>
              <a:rPr lang="fr-FR" sz="1400"/>
              <a:t>Incident ou presqu’accident de niveau de gravité réelle ≤ 3* et de niveau de gravité potentielle ≥ 4** dans un ou plusieurs domaines de la grille de cotation Compagnie du niveau de gravité réelle et potentielle des évènements HSE. </a:t>
            </a:r>
          </a:p>
          <a:p>
            <a:pPr algn="just">
              <a:spcBef>
                <a:spcPts val="0"/>
              </a:spcBef>
              <a:spcAft>
                <a:spcPts val="600"/>
              </a:spcAft>
              <a:buClr>
                <a:srgbClr val="0094D7"/>
              </a:buClr>
              <a:buFont typeface="Wingdings" pitchFamily="2" charset="2"/>
              <a:buChar char="§"/>
            </a:pPr>
            <a:r>
              <a:rPr lang="fr-FR" sz="1400" b="1">
                <a:solidFill>
                  <a:srgbClr val="0094D7"/>
                </a:solidFill>
              </a:rPr>
              <a:t>REX HSE : </a:t>
            </a:r>
            <a:r>
              <a:rPr lang="fr-FR" sz="1400">
                <a:solidFill>
                  <a:srgbClr val="374649"/>
                </a:solidFill>
                <a:ea typeface="Roboto" panose="02000000000000000000" pitchFamily="2" charset="0"/>
              </a:rPr>
              <a:t>Document de partage d’informations sur un évènement HSE, interne ou externe, établi sur la base d’une analyse détaillée et formulant des recommandations.</a:t>
            </a:r>
            <a:endParaRPr lang="fr-FR" sz="1400" i="1"/>
          </a:p>
          <a:p>
            <a:pPr algn="just">
              <a:spcBef>
                <a:spcPts val="0"/>
              </a:spcBef>
              <a:spcAft>
                <a:spcPts val="600"/>
              </a:spcAft>
              <a:buClr>
                <a:srgbClr val="E65113"/>
              </a:buClr>
            </a:pPr>
            <a:endParaRPr lang="fr-FR" sz="1100" i="1"/>
          </a:p>
          <a:p>
            <a:pPr algn="just">
              <a:spcBef>
                <a:spcPts val="0"/>
              </a:spcBef>
              <a:spcAft>
                <a:spcPts val="600"/>
              </a:spcAft>
              <a:buClr>
                <a:srgbClr val="E65113"/>
              </a:buClr>
            </a:pPr>
            <a:endParaRPr lang="fr-FR" sz="1100" i="1"/>
          </a:p>
          <a:p>
            <a:pPr marL="0" indent="0" algn="just">
              <a:spcBef>
                <a:spcPts val="0"/>
              </a:spcBef>
              <a:spcAft>
                <a:spcPts val="600"/>
              </a:spcAft>
              <a:buClr>
                <a:srgbClr val="E65113"/>
              </a:buClr>
              <a:buNone/>
            </a:pPr>
            <a:endParaRPr lang="fr-FR" sz="1100" i="1"/>
          </a:p>
          <a:p>
            <a:pPr algn="just">
              <a:lnSpc>
                <a:spcPct val="200000"/>
              </a:lnSpc>
              <a:spcBef>
                <a:spcPts val="0"/>
              </a:spcBef>
              <a:spcAft>
                <a:spcPts val="600"/>
              </a:spcAft>
              <a:buClr>
                <a:srgbClr val="E65113"/>
              </a:buClr>
            </a:pPr>
            <a:endParaRPr lang="fr-FR" sz="1800"/>
          </a:p>
          <a:p>
            <a:pPr algn="just">
              <a:lnSpc>
                <a:spcPct val="200000"/>
              </a:lnSpc>
              <a:spcBef>
                <a:spcPts val="0"/>
              </a:spcBef>
              <a:spcAft>
                <a:spcPts val="600"/>
              </a:spcAft>
              <a:buClr>
                <a:srgbClr val="E65113"/>
              </a:buClr>
            </a:pPr>
            <a:endParaRPr lang="fr-FR" sz="1800"/>
          </a:p>
        </p:txBody>
      </p:sp>
      <p:sp>
        <p:nvSpPr>
          <p:cNvPr id="3" name="Titre 2">
            <a:extLst>
              <a:ext uri="{FF2B5EF4-FFF2-40B4-BE49-F238E27FC236}">
                <a16:creationId xmlns:a16="http://schemas.microsoft.com/office/drawing/2014/main" id="{B1B15046-ECC0-4130-B6F4-D2AFF14FB850}"/>
              </a:ext>
            </a:extLst>
          </p:cNvPr>
          <p:cNvSpPr>
            <a:spLocks noGrp="1"/>
          </p:cNvSpPr>
          <p:nvPr>
            <p:ph type="title"/>
          </p:nvPr>
        </p:nvSpPr>
        <p:spPr/>
        <p:txBody>
          <a:bodyPr/>
          <a:lstStyle/>
          <a:p>
            <a:r>
              <a:rPr lang="fr-FR">
                <a:solidFill>
                  <a:srgbClr val="354D56"/>
                </a:solidFill>
              </a:rPr>
              <a:t>Lexique</a:t>
            </a:r>
          </a:p>
        </p:txBody>
      </p:sp>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fr-FR"/>
              <a:t>Kit de déploiement Règle d’or 6</a:t>
            </a:r>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18</a:t>
            </a:fld>
            <a:endParaRPr lang="fr-FR"/>
          </a:p>
        </p:txBody>
      </p:sp>
      <p:sp>
        <p:nvSpPr>
          <p:cNvPr id="6" name="ZoneTexte 5">
            <a:extLst>
              <a:ext uri="{FF2B5EF4-FFF2-40B4-BE49-F238E27FC236}">
                <a16:creationId xmlns:a16="http://schemas.microsoft.com/office/drawing/2014/main" id="{22DB2303-5C8B-40B1-9CF4-D85128AFC706}"/>
              </a:ext>
            </a:extLst>
          </p:cNvPr>
          <p:cNvSpPr txBox="1"/>
          <p:nvPr/>
        </p:nvSpPr>
        <p:spPr>
          <a:xfrm>
            <a:off x="570797" y="5804877"/>
            <a:ext cx="7370607" cy="307777"/>
          </a:xfrm>
          <a:prstGeom prst="rect">
            <a:avLst/>
          </a:prstGeom>
          <a:noFill/>
        </p:spPr>
        <p:txBody>
          <a:bodyPr wrap="none" lIns="0" tIns="0" rIns="0" bIns="0" rtlCol="0">
            <a:spAutoFit/>
          </a:bodyPr>
          <a:lstStyle/>
          <a:p>
            <a:r>
              <a:rPr lang="fr-FR" sz="1000"/>
              <a:t>* Par exemple, les conséquences corporelles dont le niveau de gravité réelle = 3 correspondent à un accident avec arrêt de travail.</a:t>
            </a:r>
            <a:br>
              <a:rPr lang="fr-FR" sz="1000"/>
            </a:br>
            <a:r>
              <a:rPr lang="fr-FR" sz="1000"/>
              <a:t>** Par exemple, les conséquences corporelles dont le niveau de gravité potentielle = 4 correspondent à un décès.</a:t>
            </a:r>
          </a:p>
        </p:txBody>
      </p:sp>
    </p:spTree>
    <p:extLst>
      <p:ext uri="{BB962C8B-B14F-4D97-AF65-F5344CB8AC3E}">
        <p14:creationId xmlns:p14="http://schemas.microsoft.com/office/powerpoint/2010/main" val="321967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6</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094D7"/>
                </a:solidFill>
              </a:rPr>
              <a:t>01. </a:t>
            </a:r>
            <a:br>
              <a:rPr lang="fr-FR">
                <a:solidFill>
                  <a:srgbClr val="F7941D"/>
                </a:solidFill>
              </a:rPr>
            </a:br>
            <a:r>
              <a:rPr lang="fr-FR" sz="9000">
                <a:solidFill>
                  <a:srgbClr val="354D56"/>
                </a:solidFill>
              </a:rPr>
              <a:t>L’essentiel</a:t>
            </a:r>
          </a:p>
        </p:txBody>
      </p:sp>
    </p:spTree>
    <p:extLst>
      <p:ext uri="{BB962C8B-B14F-4D97-AF65-F5344CB8AC3E}">
        <p14:creationId xmlns:p14="http://schemas.microsoft.com/office/powerpoint/2010/main" val="11803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76DBCA-0016-F947-8594-B0BF0A17C561}"/>
              </a:ext>
            </a:extLst>
          </p:cNvPr>
          <p:cNvSpPr/>
          <p:nvPr/>
        </p:nvSpPr>
        <p:spPr>
          <a:xfrm>
            <a:off x="0" y="0"/>
            <a:ext cx="6098400" cy="6858000"/>
          </a:xfrm>
          <a:prstGeom prst="rect">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80EBF1E2-504B-223E-FE0F-A70927485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91" y="883959"/>
            <a:ext cx="3827139" cy="5410008"/>
          </a:xfrm>
          <a:prstGeom prst="rect">
            <a:avLst/>
          </a:prstGeom>
        </p:spPr>
      </p:pic>
      <p:pic>
        <p:nvPicPr>
          <p:cNvPr id="3" name="Image 2">
            <a:extLst>
              <a:ext uri="{FF2B5EF4-FFF2-40B4-BE49-F238E27FC236}">
                <a16:creationId xmlns:a16="http://schemas.microsoft.com/office/drawing/2014/main" id="{530CEB69-4644-836A-AD8C-66F4935B54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92473" y="1623781"/>
            <a:ext cx="1386870" cy="1386870"/>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6</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16" name="TextBox 15">
            <a:extLst>
              <a:ext uri="{FF2B5EF4-FFF2-40B4-BE49-F238E27FC236}">
                <a16:creationId xmlns:a16="http://schemas.microsoft.com/office/drawing/2014/main" id="{3736E1B2-0EB5-49E4-B37F-4E36FA08A357}"/>
              </a:ext>
            </a:extLst>
          </p:cNvPr>
          <p:cNvSpPr txBox="1"/>
          <p:nvPr/>
        </p:nvSpPr>
        <p:spPr>
          <a:xfrm>
            <a:off x="6692473" y="3194567"/>
            <a:ext cx="4943953" cy="738664"/>
          </a:xfrm>
          <a:prstGeom prst="rect">
            <a:avLst/>
          </a:prstGeom>
          <a:noFill/>
        </p:spPr>
        <p:txBody>
          <a:bodyPr wrap="square" lIns="0" tIns="0" rIns="0" bIns="0" rtlCol="0">
            <a:spAutoFit/>
          </a:bodyPr>
          <a:lstStyle/>
          <a:p>
            <a:pPr>
              <a:spcBef>
                <a:spcPts val="600"/>
              </a:spcBef>
              <a:spcAft>
                <a:spcPts val="600"/>
              </a:spcAft>
            </a:pPr>
            <a:r>
              <a:rPr lang="fr-FR" sz="1600"/>
              <a:t>Le pictogramme de la Règle d’or 6 « Opérations de levage » représente une charge suspendue à un appareil de levage.</a:t>
            </a:r>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a:solidFill>
                  <a:srgbClr val="354D56"/>
                </a:solidFill>
              </a:rPr>
              <a:t>Affiche &amp; picto</a:t>
            </a:r>
          </a:p>
        </p:txBody>
      </p:sp>
      <p:grpSp>
        <p:nvGrpSpPr>
          <p:cNvPr id="10" name="Groupe 9">
            <a:extLst>
              <a:ext uri="{FF2B5EF4-FFF2-40B4-BE49-F238E27FC236}">
                <a16:creationId xmlns:a16="http://schemas.microsoft.com/office/drawing/2014/main" id="{A8E327A6-6598-4BA8-9746-F3C08782A9A0}"/>
              </a:ext>
            </a:extLst>
          </p:cNvPr>
          <p:cNvGrpSpPr/>
          <p:nvPr/>
        </p:nvGrpSpPr>
        <p:grpSpPr>
          <a:xfrm>
            <a:off x="6741763" y="4085939"/>
            <a:ext cx="4021810" cy="2309292"/>
            <a:chOff x="6741763" y="4085939"/>
            <a:chExt cx="4021810" cy="2309292"/>
          </a:xfrm>
        </p:grpSpPr>
        <p:pic>
          <p:nvPicPr>
            <p:cNvPr id="7" name="Image 6">
              <a:hlinkClick r:id="rId5"/>
              <a:extLst>
                <a:ext uri="{FF2B5EF4-FFF2-40B4-BE49-F238E27FC236}">
                  <a16:creationId xmlns:a16="http://schemas.microsoft.com/office/drawing/2014/main" id="{E922B635-4D40-488C-A93A-033487A287D8}"/>
                </a:ext>
              </a:extLst>
            </p:cNvPr>
            <p:cNvPicPr>
              <a:picLocks noChangeAspect="1"/>
            </p:cNvPicPr>
            <p:nvPr/>
          </p:nvPicPr>
          <p:blipFill rotWithShape="1">
            <a:blip r:embed="rId6"/>
            <a:srcRect l="8981"/>
            <a:stretch/>
          </p:blipFill>
          <p:spPr>
            <a:xfrm>
              <a:off x="6741763" y="4085939"/>
              <a:ext cx="4021810" cy="2309292"/>
            </a:xfrm>
            <a:prstGeom prst="rect">
              <a:avLst/>
            </a:prstGeom>
          </p:spPr>
        </p:pic>
        <p:grpSp>
          <p:nvGrpSpPr>
            <p:cNvPr id="9" name="Groupe 8">
              <a:extLst>
                <a:ext uri="{FF2B5EF4-FFF2-40B4-BE49-F238E27FC236}">
                  <a16:creationId xmlns:a16="http://schemas.microsoft.com/office/drawing/2014/main" id="{8A3915FB-6BDB-4498-8B11-FC22334C1E8A}"/>
                </a:ext>
              </a:extLst>
            </p:cNvPr>
            <p:cNvGrpSpPr/>
            <p:nvPr/>
          </p:nvGrpSpPr>
          <p:grpSpPr>
            <a:xfrm>
              <a:off x="8345511" y="4892551"/>
              <a:ext cx="890966" cy="641185"/>
              <a:chOff x="8345511" y="4892551"/>
              <a:chExt cx="890966" cy="641185"/>
            </a:xfrm>
          </p:grpSpPr>
          <p:sp>
            <p:nvSpPr>
              <p:cNvPr id="13" name="Rectangle : coins arrondis 12">
                <a:hlinkClick r:id="rId5"/>
                <a:extLst>
                  <a:ext uri="{FF2B5EF4-FFF2-40B4-BE49-F238E27FC236}">
                    <a16:creationId xmlns:a16="http://schemas.microsoft.com/office/drawing/2014/main" id="{B26D9F0A-0921-4C8D-865C-91ABF3F5FBC8}"/>
                  </a:ext>
                </a:extLst>
              </p:cNvPr>
              <p:cNvSpPr/>
              <p:nvPr/>
            </p:nvSpPr>
            <p:spPr>
              <a:xfrm>
                <a:off x="8345511" y="4892551"/>
                <a:ext cx="890966" cy="641185"/>
              </a:xfrm>
              <a:prstGeom prst="roundRect">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94D7"/>
                  </a:solidFill>
                </a:endParaRPr>
              </a:p>
            </p:txBody>
          </p:sp>
          <p:sp>
            <p:nvSpPr>
              <p:cNvPr id="14" name="Triangle isocèle 13">
                <a:hlinkClick r:id="rId5"/>
                <a:extLst>
                  <a:ext uri="{FF2B5EF4-FFF2-40B4-BE49-F238E27FC236}">
                    <a16:creationId xmlns:a16="http://schemas.microsoft.com/office/drawing/2014/main" id="{43319A10-5975-4063-9DFF-03DF4CC99A7C}"/>
                  </a:ext>
                </a:extLst>
              </p:cNvPr>
              <p:cNvSpPr/>
              <p:nvPr/>
            </p:nvSpPr>
            <p:spPr>
              <a:xfrm rot="5400000">
                <a:off x="8679360" y="5075107"/>
                <a:ext cx="293420" cy="232605"/>
              </a:xfrm>
              <a:prstGeom prst="triangle">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84847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787CE2-E2C9-1442-8E74-CC7F0FC67641}"/>
              </a:ext>
            </a:extLst>
          </p:cNvPr>
          <p:cNvSpPr/>
          <p:nvPr/>
        </p:nvSpPr>
        <p:spPr>
          <a:xfrm>
            <a:off x="0" y="0"/>
            <a:ext cx="5300420" cy="6858000"/>
          </a:xfrm>
          <a:prstGeom prst="rect">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chemeClr val="tx1"/>
                </a:solidFill>
              </a:rPr>
              <a:t>Quelques définitions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6</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558454" y="1467639"/>
            <a:ext cx="4281559" cy="1077218"/>
          </a:xfrm>
          <a:prstGeom prst="rect">
            <a:avLst/>
          </a:prstGeom>
          <a:noFill/>
        </p:spPr>
        <p:txBody>
          <a:bodyPr wrap="square" lIns="0" tIns="0" rIns="0" bIns="0">
            <a:spAutoFit/>
          </a:bodyPr>
          <a:lstStyle/>
          <a:p>
            <a:r>
              <a:rPr lang="fr-FR" sz="1400">
                <a:solidFill>
                  <a:srgbClr val="323130"/>
                </a:solidFill>
                <a:latin typeface="+mj-lt"/>
              </a:rPr>
              <a:t>Opération mécanique, réalisée au moyen d’appareils de levage qui implique la levée, la descente ou la suspension d'une charge. Dans le cas de la défaillance de l'appareil de levage ou de l’un de ses accessoires, la charge ne reste pas immobile.</a:t>
            </a:r>
          </a:p>
        </p:txBody>
      </p:sp>
      <p:sp>
        <p:nvSpPr>
          <p:cNvPr id="22" name="ZoneTexte 21">
            <a:extLst>
              <a:ext uri="{FF2B5EF4-FFF2-40B4-BE49-F238E27FC236}">
                <a16:creationId xmlns:a16="http://schemas.microsoft.com/office/drawing/2014/main" id="{7FDC1DC3-76D3-E04A-9030-5985082C010C}"/>
              </a:ext>
            </a:extLst>
          </p:cNvPr>
          <p:cNvSpPr txBox="1"/>
          <p:nvPr/>
        </p:nvSpPr>
        <p:spPr>
          <a:xfrm>
            <a:off x="566393" y="1151606"/>
            <a:ext cx="826316" cy="246221"/>
          </a:xfrm>
          <a:prstGeom prst="rect">
            <a:avLst/>
          </a:prstGeom>
          <a:noFill/>
        </p:spPr>
        <p:txBody>
          <a:bodyPr wrap="none" lIns="0" tIns="0" rIns="0" bIns="0" rtlCol="0" anchor="t">
            <a:spAutoFit/>
          </a:bodyPr>
          <a:lstStyle/>
          <a:p>
            <a:pPr algn="l"/>
            <a:r>
              <a:rPr lang="fr-FR" sz="1600" b="1">
                <a:solidFill>
                  <a:srgbClr val="00ABE7"/>
                </a:solidFill>
              </a:rPr>
              <a:t>LEVAGE</a:t>
            </a:r>
            <a:endParaRPr lang="fr-FR" sz="1600" b="1">
              <a:solidFill>
                <a:srgbClr val="E65113"/>
              </a:solidFill>
            </a:endParaRPr>
          </a:p>
        </p:txBody>
      </p:sp>
      <p:sp>
        <p:nvSpPr>
          <p:cNvPr id="2" name="ZoneTexte 1">
            <a:extLst>
              <a:ext uri="{FF2B5EF4-FFF2-40B4-BE49-F238E27FC236}">
                <a16:creationId xmlns:a16="http://schemas.microsoft.com/office/drawing/2014/main" id="{CAA91106-58E6-1566-7D95-A593C9DDC08A}"/>
              </a:ext>
            </a:extLst>
          </p:cNvPr>
          <p:cNvSpPr txBox="1"/>
          <p:nvPr/>
        </p:nvSpPr>
        <p:spPr>
          <a:xfrm>
            <a:off x="558454" y="3054770"/>
            <a:ext cx="4281559" cy="646331"/>
          </a:xfrm>
          <a:prstGeom prst="rect">
            <a:avLst/>
          </a:prstGeom>
          <a:noFill/>
        </p:spPr>
        <p:txBody>
          <a:bodyPr wrap="square" lIns="0" tIns="0" rIns="0" bIns="0">
            <a:spAutoFit/>
          </a:bodyPr>
          <a:lstStyle/>
          <a:p>
            <a:r>
              <a:rPr lang="fr-FR" sz="1400">
                <a:solidFill>
                  <a:srgbClr val="323130"/>
                </a:solidFill>
                <a:latin typeface="+mj-lt"/>
              </a:rPr>
              <a:t>Opération de levage d’une charge suspendue au moyen d’une grue ou de tout autre appareil de levage non portatif.</a:t>
            </a:r>
          </a:p>
        </p:txBody>
      </p:sp>
      <p:sp>
        <p:nvSpPr>
          <p:cNvPr id="5" name="ZoneTexte 4">
            <a:extLst>
              <a:ext uri="{FF2B5EF4-FFF2-40B4-BE49-F238E27FC236}">
                <a16:creationId xmlns:a16="http://schemas.microsoft.com/office/drawing/2014/main" id="{542314CA-88FA-E057-1DD4-35B5637AD5FA}"/>
              </a:ext>
            </a:extLst>
          </p:cNvPr>
          <p:cNvSpPr txBox="1"/>
          <p:nvPr/>
        </p:nvSpPr>
        <p:spPr>
          <a:xfrm>
            <a:off x="566393" y="2756774"/>
            <a:ext cx="1009059" cy="246221"/>
          </a:xfrm>
          <a:prstGeom prst="rect">
            <a:avLst/>
          </a:prstGeom>
          <a:noFill/>
        </p:spPr>
        <p:txBody>
          <a:bodyPr wrap="none" lIns="0" tIns="0" rIns="0" bIns="0" rtlCol="0" anchor="t">
            <a:spAutoFit/>
          </a:bodyPr>
          <a:lstStyle/>
          <a:p>
            <a:r>
              <a:rPr lang="fr-FR" sz="1600" b="1">
                <a:solidFill>
                  <a:srgbClr val="00ABE7"/>
                </a:solidFill>
              </a:rPr>
              <a:t>GRUTAGE</a:t>
            </a:r>
          </a:p>
        </p:txBody>
      </p:sp>
      <p:sp>
        <p:nvSpPr>
          <p:cNvPr id="6" name="ZoneTexte 5">
            <a:extLst>
              <a:ext uri="{FF2B5EF4-FFF2-40B4-BE49-F238E27FC236}">
                <a16:creationId xmlns:a16="http://schemas.microsoft.com/office/drawing/2014/main" id="{5326D359-F681-8E73-4A96-AAF3AA87E04F}"/>
              </a:ext>
            </a:extLst>
          </p:cNvPr>
          <p:cNvSpPr txBox="1"/>
          <p:nvPr/>
        </p:nvSpPr>
        <p:spPr>
          <a:xfrm>
            <a:off x="558454" y="4221042"/>
            <a:ext cx="4281559" cy="646331"/>
          </a:xfrm>
          <a:prstGeom prst="rect">
            <a:avLst/>
          </a:prstGeom>
          <a:noFill/>
        </p:spPr>
        <p:txBody>
          <a:bodyPr wrap="square" lIns="0" tIns="0" rIns="0" bIns="0">
            <a:spAutoFit/>
          </a:bodyPr>
          <a:lstStyle/>
          <a:p>
            <a:r>
              <a:rPr lang="fr-FR" sz="1400">
                <a:solidFill>
                  <a:srgbClr val="323130"/>
                </a:solidFill>
                <a:latin typeface="+mj-lt"/>
              </a:rPr>
              <a:t>Opération de levage effectuée au moyen d’un équipement de levage portatif (palan à chaine, treuil, palan à levier, etc.).</a:t>
            </a:r>
          </a:p>
        </p:txBody>
      </p:sp>
      <p:sp>
        <p:nvSpPr>
          <p:cNvPr id="10" name="ZoneTexte 9">
            <a:extLst>
              <a:ext uri="{FF2B5EF4-FFF2-40B4-BE49-F238E27FC236}">
                <a16:creationId xmlns:a16="http://schemas.microsoft.com/office/drawing/2014/main" id="{45FE1DEA-5535-7657-2E1A-F6CAB6F70A70}"/>
              </a:ext>
            </a:extLst>
          </p:cNvPr>
          <p:cNvSpPr txBox="1"/>
          <p:nvPr/>
        </p:nvSpPr>
        <p:spPr>
          <a:xfrm>
            <a:off x="566393" y="3916968"/>
            <a:ext cx="888064" cy="246221"/>
          </a:xfrm>
          <a:prstGeom prst="rect">
            <a:avLst/>
          </a:prstGeom>
          <a:noFill/>
        </p:spPr>
        <p:txBody>
          <a:bodyPr wrap="none" lIns="0" tIns="0" rIns="0" bIns="0" rtlCol="0" anchor="t">
            <a:spAutoFit/>
          </a:bodyPr>
          <a:lstStyle/>
          <a:p>
            <a:pPr algn="l"/>
            <a:r>
              <a:rPr lang="fr-FR" sz="1600" b="1">
                <a:solidFill>
                  <a:srgbClr val="00ABE7"/>
                </a:solidFill>
              </a:rPr>
              <a:t>GRÉAGE</a:t>
            </a:r>
          </a:p>
        </p:txBody>
      </p:sp>
      <p:sp>
        <p:nvSpPr>
          <p:cNvPr id="13" name="ZoneTexte 12">
            <a:extLst>
              <a:ext uri="{FF2B5EF4-FFF2-40B4-BE49-F238E27FC236}">
                <a16:creationId xmlns:a16="http://schemas.microsoft.com/office/drawing/2014/main" id="{FCF5E178-F88E-086A-9EA8-4F9FB554E926}"/>
              </a:ext>
            </a:extLst>
          </p:cNvPr>
          <p:cNvSpPr txBox="1"/>
          <p:nvPr/>
        </p:nvSpPr>
        <p:spPr>
          <a:xfrm>
            <a:off x="558454" y="5410447"/>
            <a:ext cx="4281559" cy="646331"/>
          </a:xfrm>
          <a:prstGeom prst="rect">
            <a:avLst/>
          </a:prstGeom>
          <a:noFill/>
        </p:spPr>
        <p:txBody>
          <a:bodyPr wrap="square" lIns="0" tIns="0" rIns="0" bIns="0">
            <a:spAutoFit/>
          </a:bodyPr>
          <a:lstStyle/>
          <a:p>
            <a:r>
              <a:rPr lang="fr-FR" sz="1400">
                <a:solidFill>
                  <a:srgbClr val="323130"/>
                </a:solidFill>
                <a:latin typeface="+mj-lt"/>
              </a:rPr>
              <a:t>Déplacement d’une charge au moyen d’un appareil de levage (hors grue) sans utilisation d’accessoires de levage. </a:t>
            </a:r>
          </a:p>
        </p:txBody>
      </p:sp>
      <p:sp>
        <p:nvSpPr>
          <p:cNvPr id="14" name="ZoneTexte 13">
            <a:extLst>
              <a:ext uri="{FF2B5EF4-FFF2-40B4-BE49-F238E27FC236}">
                <a16:creationId xmlns:a16="http://schemas.microsoft.com/office/drawing/2014/main" id="{20523CDD-B29C-2120-4AA4-A89DFD889675}"/>
              </a:ext>
            </a:extLst>
          </p:cNvPr>
          <p:cNvSpPr txBox="1"/>
          <p:nvPr/>
        </p:nvSpPr>
        <p:spPr>
          <a:xfrm>
            <a:off x="566393" y="5110687"/>
            <a:ext cx="2822889" cy="246221"/>
          </a:xfrm>
          <a:prstGeom prst="rect">
            <a:avLst/>
          </a:prstGeom>
          <a:noFill/>
        </p:spPr>
        <p:txBody>
          <a:bodyPr wrap="none" lIns="0" tIns="0" rIns="0" bIns="0" rtlCol="0" anchor="t">
            <a:spAutoFit/>
          </a:bodyPr>
          <a:lstStyle/>
          <a:p>
            <a:pPr algn="l"/>
            <a:r>
              <a:rPr lang="fr-FR" sz="1600" b="1">
                <a:solidFill>
                  <a:srgbClr val="00ABE7"/>
                </a:solidFill>
              </a:rPr>
              <a:t>MANUTENTION MÉCANIQUE</a:t>
            </a:r>
          </a:p>
        </p:txBody>
      </p:sp>
      <p:sp>
        <p:nvSpPr>
          <p:cNvPr id="16" name="ZoneTexte 15">
            <a:extLst>
              <a:ext uri="{FF2B5EF4-FFF2-40B4-BE49-F238E27FC236}">
                <a16:creationId xmlns:a16="http://schemas.microsoft.com/office/drawing/2014/main" id="{4497C88A-2585-4A26-8B92-AC1C23AC5773}"/>
              </a:ext>
            </a:extLst>
          </p:cNvPr>
          <p:cNvSpPr txBox="1"/>
          <p:nvPr/>
        </p:nvSpPr>
        <p:spPr>
          <a:xfrm>
            <a:off x="5764876" y="1043066"/>
            <a:ext cx="1009059" cy="246221"/>
          </a:xfrm>
          <a:prstGeom prst="rect">
            <a:avLst/>
          </a:prstGeom>
          <a:noFill/>
        </p:spPr>
        <p:txBody>
          <a:bodyPr wrap="square" lIns="0" tIns="0" rIns="0" bIns="0" rtlCol="0" anchor="t">
            <a:spAutoFit/>
          </a:bodyPr>
          <a:lstStyle/>
          <a:p>
            <a:pPr algn="l"/>
            <a:r>
              <a:rPr lang="fr-FR" sz="1600" b="1">
                <a:solidFill>
                  <a:srgbClr val="00ABE7"/>
                </a:solidFill>
              </a:rPr>
              <a:t>GRUTAGE</a:t>
            </a:r>
            <a:endParaRPr lang="fr-FR" sz="1600" b="1">
              <a:solidFill>
                <a:srgbClr val="E65113"/>
              </a:solidFill>
            </a:endParaRPr>
          </a:p>
        </p:txBody>
      </p:sp>
      <p:sp>
        <p:nvSpPr>
          <p:cNvPr id="17" name="ZoneTexte 16">
            <a:extLst>
              <a:ext uri="{FF2B5EF4-FFF2-40B4-BE49-F238E27FC236}">
                <a16:creationId xmlns:a16="http://schemas.microsoft.com/office/drawing/2014/main" id="{A77CBB47-7E9A-7D73-5D4A-270AB1588715}"/>
              </a:ext>
            </a:extLst>
          </p:cNvPr>
          <p:cNvSpPr txBox="1"/>
          <p:nvPr/>
        </p:nvSpPr>
        <p:spPr>
          <a:xfrm>
            <a:off x="5770299" y="3037222"/>
            <a:ext cx="888064" cy="246221"/>
          </a:xfrm>
          <a:prstGeom prst="rect">
            <a:avLst/>
          </a:prstGeom>
          <a:noFill/>
        </p:spPr>
        <p:txBody>
          <a:bodyPr wrap="square" lIns="0" tIns="0" rIns="0" bIns="0" rtlCol="0" anchor="t">
            <a:spAutoFit/>
          </a:bodyPr>
          <a:lstStyle/>
          <a:p>
            <a:pPr algn="l"/>
            <a:r>
              <a:rPr lang="fr-FR" sz="1600" b="1">
                <a:solidFill>
                  <a:srgbClr val="00ABE7"/>
                </a:solidFill>
              </a:rPr>
              <a:t>GRÉAGE</a:t>
            </a:r>
          </a:p>
        </p:txBody>
      </p:sp>
      <p:pic>
        <p:nvPicPr>
          <p:cNvPr id="9" name="Image 8">
            <a:extLst>
              <a:ext uri="{FF2B5EF4-FFF2-40B4-BE49-F238E27FC236}">
                <a16:creationId xmlns:a16="http://schemas.microsoft.com/office/drawing/2014/main" id="{C60B8EA1-AD15-5AF1-A968-8DE3D4C65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661" y="1135052"/>
            <a:ext cx="771753" cy="890484"/>
          </a:xfrm>
          <a:prstGeom prst="rect">
            <a:avLst/>
          </a:prstGeom>
        </p:spPr>
      </p:pic>
      <p:sp>
        <p:nvSpPr>
          <p:cNvPr id="11" name="ZoneTexte 10">
            <a:extLst>
              <a:ext uri="{FF2B5EF4-FFF2-40B4-BE49-F238E27FC236}">
                <a16:creationId xmlns:a16="http://schemas.microsoft.com/office/drawing/2014/main" id="{9A100164-189C-42E6-D76A-942B1D89E6D2}"/>
              </a:ext>
            </a:extLst>
          </p:cNvPr>
          <p:cNvSpPr txBox="1"/>
          <p:nvPr/>
        </p:nvSpPr>
        <p:spPr>
          <a:xfrm>
            <a:off x="7380891" y="2130007"/>
            <a:ext cx="1148426" cy="338554"/>
          </a:xfrm>
          <a:prstGeom prst="rect">
            <a:avLst/>
          </a:prstGeom>
          <a:noFill/>
        </p:spPr>
        <p:txBody>
          <a:bodyPr wrap="square" lIns="0" tIns="0" rIns="0" bIns="0">
            <a:spAutoFit/>
          </a:bodyPr>
          <a:lstStyle/>
          <a:p>
            <a:r>
              <a:rPr lang="fr-FR" sz="1100" b="1">
                <a:latin typeface="+mj-lt"/>
              </a:rPr>
              <a:t>Grue mobile </a:t>
            </a:r>
            <a:br>
              <a:rPr lang="fr-FR" sz="1100" b="1">
                <a:latin typeface="+mj-lt"/>
              </a:rPr>
            </a:br>
            <a:r>
              <a:rPr lang="fr-FR" sz="1100" b="1">
                <a:latin typeface="+mj-lt"/>
              </a:rPr>
              <a:t>tout terrain</a:t>
            </a:r>
          </a:p>
        </p:txBody>
      </p:sp>
      <p:pic>
        <p:nvPicPr>
          <p:cNvPr id="15" name="Image 14" descr="Une image contenant grue, transport&#10;&#10;Description générée automatiquement">
            <a:extLst>
              <a:ext uri="{FF2B5EF4-FFF2-40B4-BE49-F238E27FC236}">
                <a16:creationId xmlns:a16="http://schemas.microsoft.com/office/drawing/2014/main" id="{10B932CE-C139-568E-47FF-27BAEDCDF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370" y="958717"/>
            <a:ext cx="614696" cy="1088524"/>
          </a:xfrm>
          <a:prstGeom prst="rect">
            <a:avLst/>
          </a:prstGeom>
        </p:spPr>
      </p:pic>
      <p:sp>
        <p:nvSpPr>
          <p:cNvPr id="18" name="ZoneTexte 17">
            <a:extLst>
              <a:ext uri="{FF2B5EF4-FFF2-40B4-BE49-F238E27FC236}">
                <a16:creationId xmlns:a16="http://schemas.microsoft.com/office/drawing/2014/main" id="{448D0E6C-EB13-4420-8379-55E7AF47D0FA}"/>
              </a:ext>
            </a:extLst>
          </p:cNvPr>
          <p:cNvSpPr txBox="1"/>
          <p:nvPr/>
        </p:nvSpPr>
        <p:spPr>
          <a:xfrm>
            <a:off x="9059638" y="2121769"/>
            <a:ext cx="842727" cy="338554"/>
          </a:xfrm>
          <a:prstGeom prst="rect">
            <a:avLst/>
          </a:prstGeom>
          <a:noFill/>
        </p:spPr>
        <p:txBody>
          <a:bodyPr wrap="square" lIns="0" tIns="0" rIns="0" bIns="0">
            <a:spAutoFit/>
          </a:bodyPr>
          <a:lstStyle/>
          <a:p>
            <a:r>
              <a:rPr lang="fr-FR" sz="1100" b="1" dirty="0">
                <a:latin typeface="+mj-lt"/>
              </a:rPr>
              <a:t>Grue </a:t>
            </a:r>
            <a:br>
              <a:rPr lang="fr-FR" sz="1100" b="1" dirty="0">
                <a:latin typeface="+mj-lt"/>
              </a:rPr>
            </a:br>
            <a:r>
              <a:rPr lang="fr-FR" sz="1100" b="1" dirty="0">
                <a:latin typeface="+mj-lt"/>
              </a:rPr>
              <a:t>sur chenille</a:t>
            </a:r>
          </a:p>
        </p:txBody>
      </p:sp>
      <p:pic>
        <p:nvPicPr>
          <p:cNvPr id="24" name="Image 23" descr="Une image contenant texte, charrette à bras, outil&#10;&#10;Description générée automatiquement">
            <a:extLst>
              <a:ext uri="{FF2B5EF4-FFF2-40B4-BE49-F238E27FC236}">
                <a16:creationId xmlns:a16="http://schemas.microsoft.com/office/drawing/2014/main" id="{B1DA5761-4EA1-879B-44F1-1F73A3A47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9926" y="1519988"/>
            <a:ext cx="865399" cy="530778"/>
          </a:xfrm>
          <a:prstGeom prst="rect">
            <a:avLst/>
          </a:prstGeom>
        </p:spPr>
      </p:pic>
      <p:sp>
        <p:nvSpPr>
          <p:cNvPr id="25" name="ZoneTexte 24">
            <a:extLst>
              <a:ext uri="{FF2B5EF4-FFF2-40B4-BE49-F238E27FC236}">
                <a16:creationId xmlns:a16="http://schemas.microsoft.com/office/drawing/2014/main" id="{FF6F6FA4-7354-88F1-CC38-C0A722C92ACB}"/>
              </a:ext>
            </a:extLst>
          </p:cNvPr>
          <p:cNvSpPr txBox="1"/>
          <p:nvPr/>
        </p:nvSpPr>
        <p:spPr>
          <a:xfrm>
            <a:off x="5774200" y="2126961"/>
            <a:ext cx="1319633" cy="338554"/>
          </a:xfrm>
          <a:prstGeom prst="rect">
            <a:avLst/>
          </a:prstGeom>
          <a:noFill/>
        </p:spPr>
        <p:txBody>
          <a:bodyPr wrap="square" lIns="0" tIns="0" rIns="0" bIns="0">
            <a:spAutoFit/>
          </a:bodyPr>
          <a:lstStyle/>
          <a:p>
            <a:r>
              <a:rPr lang="fr-FR" sz="1100" b="1" dirty="0">
                <a:latin typeface="+mj-lt"/>
              </a:rPr>
              <a:t>Grue auxiliaire de chargement</a:t>
            </a:r>
          </a:p>
        </p:txBody>
      </p:sp>
      <p:pic>
        <p:nvPicPr>
          <p:cNvPr id="28" name="Image 27" descr="Une image contenant texte, transport, charrette à bras, signe&#10;&#10;Description générée automatiquement">
            <a:extLst>
              <a:ext uri="{FF2B5EF4-FFF2-40B4-BE49-F238E27FC236}">
                <a16:creationId xmlns:a16="http://schemas.microsoft.com/office/drawing/2014/main" id="{488C6241-7004-E0B7-2F6B-ED9EBC27F5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2382" y="1472862"/>
            <a:ext cx="729172" cy="569666"/>
          </a:xfrm>
          <a:prstGeom prst="rect">
            <a:avLst/>
          </a:prstGeom>
        </p:spPr>
      </p:pic>
      <p:sp>
        <p:nvSpPr>
          <p:cNvPr id="29" name="ZoneTexte 28">
            <a:extLst>
              <a:ext uri="{FF2B5EF4-FFF2-40B4-BE49-F238E27FC236}">
                <a16:creationId xmlns:a16="http://schemas.microsoft.com/office/drawing/2014/main" id="{F1FCBA75-D5D2-CFAC-087B-F8148A94F8BF}"/>
              </a:ext>
            </a:extLst>
          </p:cNvPr>
          <p:cNvSpPr txBox="1"/>
          <p:nvPr/>
        </p:nvSpPr>
        <p:spPr>
          <a:xfrm>
            <a:off x="10587281" y="2056627"/>
            <a:ext cx="1319633" cy="169277"/>
          </a:xfrm>
          <a:prstGeom prst="rect">
            <a:avLst/>
          </a:prstGeom>
          <a:noFill/>
        </p:spPr>
        <p:txBody>
          <a:bodyPr wrap="square" lIns="0" tIns="0" rIns="0" bIns="0">
            <a:spAutoFit/>
          </a:bodyPr>
          <a:lstStyle/>
          <a:p>
            <a:r>
              <a:rPr lang="fr-FR" sz="1100" b="1">
                <a:latin typeface="+mj-lt"/>
              </a:rPr>
              <a:t>Portique</a:t>
            </a:r>
          </a:p>
        </p:txBody>
      </p:sp>
      <p:pic>
        <p:nvPicPr>
          <p:cNvPr id="31" name="Image 30" descr="Une image contenant texte, table, table de travail&#10;&#10;Description générée automatiquement">
            <a:extLst>
              <a:ext uri="{FF2B5EF4-FFF2-40B4-BE49-F238E27FC236}">
                <a16:creationId xmlns:a16="http://schemas.microsoft.com/office/drawing/2014/main" id="{C7484442-29D0-FD04-22A7-B08A8B1E88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8587" y="3455060"/>
            <a:ext cx="989776" cy="796124"/>
          </a:xfrm>
          <a:prstGeom prst="rect">
            <a:avLst/>
          </a:prstGeom>
        </p:spPr>
      </p:pic>
      <p:sp>
        <p:nvSpPr>
          <p:cNvPr id="32" name="ZoneTexte 31">
            <a:extLst>
              <a:ext uri="{FF2B5EF4-FFF2-40B4-BE49-F238E27FC236}">
                <a16:creationId xmlns:a16="http://schemas.microsoft.com/office/drawing/2014/main" id="{3E1BB9B9-6BD8-6F46-EA21-C696E46C9C7D}"/>
              </a:ext>
            </a:extLst>
          </p:cNvPr>
          <p:cNvSpPr txBox="1"/>
          <p:nvPr/>
        </p:nvSpPr>
        <p:spPr>
          <a:xfrm>
            <a:off x="5770299" y="4295959"/>
            <a:ext cx="1121283" cy="507831"/>
          </a:xfrm>
          <a:prstGeom prst="rect">
            <a:avLst/>
          </a:prstGeom>
          <a:noFill/>
        </p:spPr>
        <p:txBody>
          <a:bodyPr wrap="square" lIns="0" tIns="0" rIns="0" bIns="0">
            <a:spAutoFit/>
          </a:bodyPr>
          <a:lstStyle/>
          <a:p>
            <a:r>
              <a:rPr lang="fr-FR" sz="1100" b="1">
                <a:latin typeface="+mj-lt"/>
              </a:rPr>
              <a:t>Palan motorisé ou non monté sur potence</a:t>
            </a:r>
          </a:p>
        </p:txBody>
      </p:sp>
      <p:pic>
        <p:nvPicPr>
          <p:cNvPr id="34" name="Image 33" descr="Une image contenant outil&#10;&#10;Description générée automatiquement">
            <a:extLst>
              <a:ext uri="{FF2B5EF4-FFF2-40B4-BE49-F238E27FC236}">
                <a16:creationId xmlns:a16="http://schemas.microsoft.com/office/drawing/2014/main" id="{44137B23-83EB-61E1-B33F-B9861D566D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0722" y="3367781"/>
            <a:ext cx="564905" cy="994724"/>
          </a:xfrm>
          <a:prstGeom prst="rect">
            <a:avLst/>
          </a:prstGeom>
        </p:spPr>
      </p:pic>
      <p:sp>
        <p:nvSpPr>
          <p:cNvPr id="35" name="ZoneTexte 34">
            <a:extLst>
              <a:ext uri="{FF2B5EF4-FFF2-40B4-BE49-F238E27FC236}">
                <a16:creationId xmlns:a16="http://schemas.microsoft.com/office/drawing/2014/main" id="{8253E9D8-4C46-0D0A-5737-9BCC8F04B15A}"/>
              </a:ext>
            </a:extLst>
          </p:cNvPr>
          <p:cNvSpPr txBox="1"/>
          <p:nvPr/>
        </p:nvSpPr>
        <p:spPr>
          <a:xfrm>
            <a:off x="7386692" y="4461243"/>
            <a:ext cx="1524879" cy="338554"/>
          </a:xfrm>
          <a:prstGeom prst="rect">
            <a:avLst/>
          </a:prstGeom>
          <a:noFill/>
        </p:spPr>
        <p:txBody>
          <a:bodyPr wrap="square" lIns="0" tIns="0" rIns="0" bIns="0">
            <a:spAutoFit/>
          </a:bodyPr>
          <a:lstStyle/>
          <a:p>
            <a:r>
              <a:rPr lang="fr-FR" sz="1100" b="1">
                <a:latin typeface="+mj-lt"/>
              </a:rPr>
              <a:t>Palan manuel </a:t>
            </a:r>
            <a:br>
              <a:rPr lang="fr-FR" sz="1100" b="1">
                <a:latin typeface="+mj-lt"/>
              </a:rPr>
            </a:br>
            <a:r>
              <a:rPr lang="fr-FR" sz="1100" b="1">
                <a:latin typeface="+mj-lt"/>
              </a:rPr>
              <a:t>à chaine à levier</a:t>
            </a:r>
          </a:p>
        </p:txBody>
      </p:sp>
      <p:pic>
        <p:nvPicPr>
          <p:cNvPr id="39" name="Image 38" descr="Une image contenant objets métalliques, chaîne&#10;&#10;Description générée automatiquement">
            <a:extLst>
              <a:ext uri="{FF2B5EF4-FFF2-40B4-BE49-F238E27FC236}">
                <a16:creationId xmlns:a16="http://schemas.microsoft.com/office/drawing/2014/main" id="{3ACF862F-C537-F5B0-83FA-F571808405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99765" y="5056669"/>
            <a:ext cx="485154" cy="831692"/>
          </a:xfrm>
          <a:prstGeom prst="rect">
            <a:avLst/>
          </a:prstGeom>
        </p:spPr>
      </p:pic>
      <p:sp>
        <p:nvSpPr>
          <p:cNvPr id="40" name="ZoneTexte 39">
            <a:extLst>
              <a:ext uri="{FF2B5EF4-FFF2-40B4-BE49-F238E27FC236}">
                <a16:creationId xmlns:a16="http://schemas.microsoft.com/office/drawing/2014/main" id="{8081B99E-664C-DC03-C84E-B24FDAA79396}"/>
              </a:ext>
            </a:extLst>
          </p:cNvPr>
          <p:cNvSpPr txBox="1"/>
          <p:nvPr/>
        </p:nvSpPr>
        <p:spPr>
          <a:xfrm>
            <a:off x="5773114" y="5942152"/>
            <a:ext cx="1009059" cy="507831"/>
          </a:xfrm>
          <a:prstGeom prst="rect">
            <a:avLst/>
          </a:prstGeom>
          <a:noFill/>
        </p:spPr>
        <p:txBody>
          <a:bodyPr wrap="square" lIns="0" tIns="0" rIns="0" bIns="0">
            <a:spAutoFit/>
          </a:bodyPr>
          <a:lstStyle/>
          <a:p>
            <a:r>
              <a:rPr lang="fr-FR" sz="1100" b="1" dirty="0">
                <a:latin typeface="+mj-lt"/>
              </a:rPr>
              <a:t>Palan manuel à chaine de </a:t>
            </a:r>
            <a:r>
              <a:rPr lang="fr-FR" sz="1100" b="1" dirty="0" err="1">
                <a:latin typeface="+mj-lt"/>
              </a:rPr>
              <a:t>manoeuvre</a:t>
            </a:r>
            <a:endParaRPr lang="fr-FR" sz="1100" b="1" dirty="0">
              <a:latin typeface="+mj-lt"/>
            </a:endParaRPr>
          </a:p>
        </p:txBody>
      </p:sp>
      <p:pic>
        <p:nvPicPr>
          <p:cNvPr id="42" name="Image 41" descr="Une image contenant périphérique, projecteur&#10;&#10;Description générée automatiquement">
            <a:extLst>
              <a:ext uri="{FF2B5EF4-FFF2-40B4-BE49-F238E27FC236}">
                <a16:creationId xmlns:a16="http://schemas.microsoft.com/office/drawing/2014/main" id="{B9484595-A764-94AA-8624-E6B9E726C4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45417" y="5140835"/>
            <a:ext cx="1330631" cy="792042"/>
          </a:xfrm>
          <a:prstGeom prst="rect">
            <a:avLst/>
          </a:prstGeom>
        </p:spPr>
      </p:pic>
      <p:sp>
        <p:nvSpPr>
          <p:cNvPr id="43" name="ZoneTexte 42">
            <a:extLst>
              <a:ext uri="{FF2B5EF4-FFF2-40B4-BE49-F238E27FC236}">
                <a16:creationId xmlns:a16="http://schemas.microsoft.com/office/drawing/2014/main" id="{BA0D9C2B-4D41-5E3F-B439-A2263F2E019F}"/>
              </a:ext>
            </a:extLst>
          </p:cNvPr>
          <p:cNvSpPr txBox="1"/>
          <p:nvPr/>
        </p:nvSpPr>
        <p:spPr>
          <a:xfrm>
            <a:off x="7371883" y="5932877"/>
            <a:ext cx="1319633" cy="169277"/>
          </a:xfrm>
          <a:prstGeom prst="rect">
            <a:avLst/>
          </a:prstGeom>
          <a:noFill/>
        </p:spPr>
        <p:txBody>
          <a:bodyPr wrap="square" lIns="0" tIns="0" rIns="0" bIns="0">
            <a:spAutoFit/>
          </a:bodyPr>
          <a:lstStyle/>
          <a:p>
            <a:r>
              <a:rPr lang="fr-FR" sz="1100" b="1" dirty="0" err="1">
                <a:latin typeface="+mj-lt"/>
              </a:rPr>
              <a:t>Tirfor</a:t>
            </a:r>
            <a:endParaRPr lang="fr-FR" sz="1100" b="1" dirty="0">
              <a:latin typeface="+mj-lt"/>
            </a:endParaRPr>
          </a:p>
        </p:txBody>
      </p:sp>
      <p:pic>
        <p:nvPicPr>
          <p:cNvPr id="45" name="Image 44" descr="Une image contenant texte, clipart&#10;&#10;Description générée automatiquement">
            <a:extLst>
              <a:ext uri="{FF2B5EF4-FFF2-40B4-BE49-F238E27FC236}">
                <a16:creationId xmlns:a16="http://schemas.microsoft.com/office/drawing/2014/main" id="{6AF6F91B-33EB-EE9A-A443-B8C3A2227C0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88449" y="3568052"/>
            <a:ext cx="834184" cy="655430"/>
          </a:xfrm>
          <a:prstGeom prst="rect">
            <a:avLst/>
          </a:prstGeom>
        </p:spPr>
      </p:pic>
      <p:pic>
        <p:nvPicPr>
          <p:cNvPr id="47" name="Image 46" descr="Une image contenant texte, transport, charrette à bras&#10;&#10;Description générée automatiquement">
            <a:extLst>
              <a:ext uri="{FF2B5EF4-FFF2-40B4-BE49-F238E27FC236}">
                <a16:creationId xmlns:a16="http://schemas.microsoft.com/office/drawing/2014/main" id="{A78FAB37-0A98-9B52-35B0-C833D1B142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55512" y="5044744"/>
            <a:ext cx="685800" cy="762000"/>
          </a:xfrm>
          <a:prstGeom prst="rect">
            <a:avLst/>
          </a:prstGeom>
        </p:spPr>
      </p:pic>
      <p:pic>
        <p:nvPicPr>
          <p:cNvPr id="49" name="Image 48">
            <a:extLst>
              <a:ext uri="{FF2B5EF4-FFF2-40B4-BE49-F238E27FC236}">
                <a16:creationId xmlns:a16="http://schemas.microsoft.com/office/drawing/2014/main" id="{D7842E73-24AE-9792-98FB-804C7DB5505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02954" y="4755591"/>
            <a:ext cx="848238" cy="1042915"/>
          </a:xfrm>
          <a:prstGeom prst="rect">
            <a:avLst/>
          </a:prstGeom>
        </p:spPr>
      </p:pic>
      <p:sp>
        <p:nvSpPr>
          <p:cNvPr id="50" name="ZoneTexte 49">
            <a:extLst>
              <a:ext uri="{FF2B5EF4-FFF2-40B4-BE49-F238E27FC236}">
                <a16:creationId xmlns:a16="http://schemas.microsoft.com/office/drawing/2014/main" id="{BB78454A-FAD2-D32C-D4AC-C874F44B4C3E}"/>
              </a:ext>
            </a:extLst>
          </p:cNvPr>
          <p:cNvSpPr txBox="1"/>
          <p:nvPr/>
        </p:nvSpPr>
        <p:spPr>
          <a:xfrm>
            <a:off x="8948481" y="4295959"/>
            <a:ext cx="1817055" cy="507831"/>
          </a:xfrm>
          <a:prstGeom prst="rect">
            <a:avLst/>
          </a:prstGeom>
          <a:noFill/>
        </p:spPr>
        <p:txBody>
          <a:bodyPr wrap="square" lIns="0" tIns="0" rIns="0" bIns="0">
            <a:spAutoFit/>
          </a:bodyPr>
          <a:lstStyle/>
          <a:p>
            <a:r>
              <a:rPr lang="fr-FR" sz="1100" b="1">
                <a:latin typeface="+mj-lt"/>
              </a:rPr>
              <a:t>Chariot élévateur industriel ou tout-terrain frontal à fourches en porte-à-faux</a:t>
            </a:r>
          </a:p>
        </p:txBody>
      </p:sp>
      <p:sp>
        <p:nvSpPr>
          <p:cNvPr id="52" name="ZoneTexte 51">
            <a:extLst>
              <a:ext uri="{FF2B5EF4-FFF2-40B4-BE49-F238E27FC236}">
                <a16:creationId xmlns:a16="http://schemas.microsoft.com/office/drawing/2014/main" id="{510BD172-C0B1-4F01-B18A-F11457800DF1}"/>
              </a:ext>
            </a:extLst>
          </p:cNvPr>
          <p:cNvSpPr txBox="1"/>
          <p:nvPr/>
        </p:nvSpPr>
        <p:spPr>
          <a:xfrm>
            <a:off x="8948179" y="3036519"/>
            <a:ext cx="2872688" cy="246221"/>
          </a:xfrm>
          <a:prstGeom prst="rect">
            <a:avLst/>
          </a:prstGeom>
          <a:noFill/>
        </p:spPr>
        <p:txBody>
          <a:bodyPr wrap="square" lIns="0" tIns="0" rIns="0" bIns="0" rtlCol="0" anchor="t">
            <a:spAutoFit/>
          </a:bodyPr>
          <a:lstStyle/>
          <a:p>
            <a:pPr marL="12700">
              <a:lnSpc>
                <a:spcPct val="100000"/>
              </a:lnSpc>
              <a:spcBef>
                <a:spcPts val="100"/>
              </a:spcBef>
            </a:pPr>
            <a:r>
              <a:rPr lang="fr-FR" sz="1600" b="1" cap="all">
                <a:solidFill>
                  <a:srgbClr val="00ABE7"/>
                </a:solidFill>
                <a:latin typeface="Arial" panose="020B0604020202020204" pitchFamily="34" charset="0"/>
                <a:cs typeface="Arial" panose="020B0604020202020204" pitchFamily="34" charset="0"/>
              </a:rPr>
              <a:t>Manutention mécanique</a:t>
            </a:r>
          </a:p>
        </p:txBody>
      </p:sp>
      <p:sp>
        <p:nvSpPr>
          <p:cNvPr id="53" name="ZoneTexte 52">
            <a:extLst>
              <a:ext uri="{FF2B5EF4-FFF2-40B4-BE49-F238E27FC236}">
                <a16:creationId xmlns:a16="http://schemas.microsoft.com/office/drawing/2014/main" id="{2467F352-E194-24DB-AD94-8C16BC022D5E}"/>
              </a:ext>
            </a:extLst>
          </p:cNvPr>
          <p:cNvSpPr txBox="1"/>
          <p:nvPr/>
        </p:nvSpPr>
        <p:spPr>
          <a:xfrm>
            <a:off x="8953803" y="5951698"/>
            <a:ext cx="1144950" cy="507831"/>
          </a:xfrm>
          <a:prstGeom prst="rect">
            <a:avLst/>
          </a:prstGeom>
          <a:noFill/>
        </p:spPr>
        <p:txBody>
          <a:bodyPr wrap="square" lIns="0" tIns="0" rIns="0" bIns="0">
            <a:spAutoFit/>
          </a:bodyPr>
          <a:lstStyle/>
          <a:p>
            <a:r>
              <a:rPr lang="fr-FR" sz="1100" b="1">
                <a:latin typeface="+mj-lt"/>
              </a:rPr>
              <a:t>Chariot élévateur à flèche télescopique</a:t>
            </a:r>
          </a:p>
        </p:txBody>
      </p:sp>
      <p:sp>
        <p:nvSpPr>
          <p:cNvPr id="54" name="ZoneTexte 53">
            <a:extLst>
              <a:ext uri="{FF2B5EF4-FFF2-40B4-BE49-F238E27FC236}">
                <a16:creationId xmlns:a16="http://schemas.microsoft.com/office/drawing/2014/main" id="{DE9E5E6B-8452-4BD5-05E2-04C55EADA127}"/>
              </a:ext>
            </a:extLst>
          </p:cNvPr>
          <p:cNvSpPr txBox="1"/>
          <p:nvPr/>
        </p:nvSpPr>
        <p:spPr>
          <a:xfrm>
            <a:off x="10587281" y="5942423"/>
            <a:ext cx="1144951" cy="507831"/>
          </a:xfrm>
          <a:prstGeom prst="rect">
            <a:avLst/>
          </a:prstGeom>
          <a:noFill/>
        </p:spPr>
        <p:txBody>
          <a:bodyPr wrap="square" lIns="0" tIns="0" rIns="0" bIns="0">
            <a:spAutoFit/>
          </a:bodyPr>
          <a:lstStyle/>
          <a:p>
            <a:r>
              <a:rPr lang="fr-FR" sz="1100" b="1">
                <a:latin typeface="+mj-lt"/>
              </a:rPr>
              <a:t>Chariot élévateur rotatif à flèche télescopique</a:t>
            </a:r>
          </a:p>
        </p:txBody>
      </p:sp>
      <p:cxnSp>
        <p:nvCxnSpPr>
          <p:cNvPr id="21" name="Connecteur droit 20">
            <a:extLst>
              <a:ext uri="{FF2B5EF4-FFF2-40B4-BE49-F238E27FC236}">
                <a16:creationId xmlns:a16="http://schemas.microsoft.com/office/drawing/2014/main" id="{96E92DD3-92BE-F373-9EC1-B2EEF9B1F9A9}"/>
              </a:ext>
            </a:extLst>
          </p:cNvPr>
          <p:cNvCxnSpPr/>
          <p:nvPr/>
        </p:nvCxnSpPr>
        <p:spPr>
          <a:xfrm>
            <a:off x="5300420" y="2766647"/>
            <a:ext cx="6891580"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068D247D-D5AD-6A09-629D-F1FE79859068}"/>
              </a:ext>
            </a:extLst>
          </p:cNvPr>
          <p:cNvCxnSpPr>
            <a:cxnSpLocks/>
          </p:cNvCxnSpPr>
          <p:nvPr/>
        </p:nvCxnSpPr>
        <p:spPr>
          <a:xfrm>
            <a:off x="8642088" y="2766647"/>
            <a:ext cx="0" cy="4097166"/>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56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6098400" cy="6858000"/>
          </a:xfrm>
          <a:prstGeom prst="rect">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texte&#10;&#10;Description générée automatiquement">
            <a:extLst>
              <a:ext uri="{FF2B5EF4-FFF2-40B4-BE49-F238E27FC236}">
                <a16:creationId xmlns:a16="http://schemas.microsoft.com/office/drawing/2014/main" id="{3213DBD0-394E-DB70-E9AB-C98B9F374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81" y="853236"/>
            <a:ext cx="3903598" cy="5507096"/>
          </a:xfrm>
          <a:prstGeom prst="rect">
            <a:avLst/>
          </a:prstGeom>
        </p:spPr>
      </p:pic>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L’essentiel de la Règle d’or 6</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6</a:t>
            </a: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9" name="ZoneTexte 8">
            <a:extLst>
              <a:ext uri="{FF2B5EF4-FFF2-40B4-BE49-F238E27FC236}">
                <a16:creationId xmlns:a16="http://schemas.microsoft.com/office/drawing/2014/main" id="{962FC0DB-6220-A50E-9A7C-6BE8B82DB1D5}"/>
              </a:ext>
            </a:extLst>
          </p:cNvPr>
          <p:cNvSpPr txBox="1"/>
          <p:nvPr/>
        </p:nvSpPr>
        <p:spPr>
          <a:xfrm>
            <a:off x="6673302" y="1381994"/>
            <a:ext cx="4965617" cy="1308050"/>
          </a:xfrm>
          <a:prstGeom prst="rect">
            <a:avLst/>
          </a:prstGeom>
          <a:noFill/>
        </p:spPr>
        <p:txBody>
          <a:bodyPr wrap="square" lIns="0" tIns="0" rIns="0" bIns="0">
            <a:spAutoFit/>
          </a:bodyPr>
          <a:lstStyle/>
          <a:p>
            <a:r>
              <a:rPr lang="fr-FR" sz="1400" b="1" spc="-20" dirty="0"/>
              <a:t>Ce qui évolue par rapport à la version 2017 des Règles d’or : </a:t>
            </a:r>
            <a:endParaRPr lang="fr-FR" sz="1400" dirty="0"/>
          </a:p>
          <a:p>
            <a:pPr marL="0" marR="0" lvl="0" indent="0" algn="just" defTabSz="457200" rtl="0" eaLnBrk="1" fontAlgn="auto" latinLnBrk="0" hangingPunct="1">
              <a:spcBef>
                <a:spcPts val="0"/>
              </a:spcBef>
              <a:spcAft>
                <a:spcPts val="0"/>
              </a:spcAft>
              <a:buClr>
                <a:srgbClr val="0064AC"/>
              </a:buClr>
              <a:buSzTx/>
              <a:buFontTx/>
              <a:buNone/>
              <a:tabLst/>
              <a:defRPr/>
            </a:pPr>
            <a:endParaRPr lang="fr-FR" sz="1400" b="1" dirty="0"/>
          </a:p>
          <a:p>
            <a:pPr marL="285750" lvl="0" indent="-285750" defTabSz="457200">
              <a:buClr>
                <a:srgbClr val="0094D7"/>
              </a:buClr>
              <a:buFont typeface="Wingdings" pitchFamily="2" charset="2"/>
              <a:buChar char="§"/>
              <a:defRPr/>
            </a:pPr>
            <a:r>
              <a:rPr lang="fr-FR" sz="1400" b="1" dirty="0">
                <a:solidFill>
                  <a:srgbClr val="0094D7"/>
                </a:solidFill>
              </a:rPr>
              <a:t>Ajout de la notion d’ « habilitation » :</a:t>
            </a:r>
          </a:p>
          <a:p>
            <a:pPr marL="288000" lvl="0" defTabSz="457200">
              <a:spcBef>
                <a:spcPts val="600"/>
              </a:spcBef>
              <a:buClr>
                <a:srgbClr val="0064AC"/>
              </a:buClr>
              <a:defRPr/>
            </a:pPr>
            <a:r>
              <a:rPr lang="fr-FR" sz="1100" i="1" dirty="0"/>
              <a:t>« </a:t>
            </a:r>
            <a:r>
              <a:rPr lang="fr-FR" sz="1100" b="1" i="1" dirty="0"/>
              <a:t>J’utilise</a:t>
            </a:r>
            <a:r>
              <a:rPr lang="fr-FR" sz="1100" i="1" dirty="0"/>
              <a:t> uniquement des équipements pour lesquels je suis </a:t>
            </a:r>
            <a:r>
              <a:rPr lang="fr-FR" sz="1100" b="1" i="1" dirty="0"/>
              <a:t>habilité(e)</a:t>
            </a:r>
            <a:r>
              <a:rPr lang="fr-FR" sz="1100" i="1" dirty="0"/>
              <a:t> ».</a:t>
            </a:r>
          </a:p>
          <a:p>
            <a:pPr marL="288000" lvl="0" defTabSz="457200">
              <a:spcBef>
                <a:spcPts val="600"/>
              </a:spcBef>
              <a:buClr>
                <a:srgbClr val="0064AC"/>
              </a:buClr>
              <a:defRPr/>
            </a:pPr>
            <a:r>
              <a:rPr lang="fr-FR" sz="1100" i="1" dirty="0"/>
              <a:t>« </a:t>
            </a:r>
            <a:r>
              <a:rPr lang="fr-FR" sz="1100" b="1" i="1" dirty="0"/>
              <a:t>Je m’assure </a:t>
            </a:r>
            <a:r>
              <a:rPr lang="fr-FR" sz="1100" i="1" dirty="0"/>
              <a:t>de la présence d’un chef de manœuvre </a:t>
            </a:r>
            <a:r>
              <a:rPr lang="fr-FR" sz="1100" b="1" i="1" dirty="0"/>
              <a:t>habilité</a:t>
            </a:r>
            <a:r>
              <a:rPr lang="fr-FR" sz="1100" i="1" dirty="0"/>
              <a:t> pour l’opération de levage ».</a:t>
            </a:r>
          </a:p>
        </p:txBody>
      </p:sp>
      <p:sp>
        <p:nvSpPr>
          <p:cNvPr id="12" name="ZoneTexte 11">
            <a:extLst>
              <a:ext uri="{FF2B5EF4-FFF2-40B4-BE49-F238E27FC236}">
                <a16:creationId xmlns:a16="http://schemas.microsoft.com/office/drawing/2014/main" id="{7C4B2AE1-A74B-BE70-A837-8AAB17A7C03A}"/>
              </a:ext>
            </a:extLst>
          </p:cNvPr>
          <p:cNvSpPr txBox="1"/>
          <p:nvPr/>
        </p:nvSpPr>
        <p:spPr>
          <a:xfrm>
            <a:off x="6673302" y="2982913"/>
            <a:ext cx="4965617" cy="1661993"/>
          </a:xfrm>
          <a:prstGeom prst="rect">
            <a:avLst/>
          </a:prstGeom>
          <a:noFill/>
        </p:spPr>
        <p:txBody>
          <a:bodyPr wrap="square" lIns="0" tIns="0" rIns="0" bIns="0">
            <a:spAutoFit/>
          </a:bodyPr>
          <a:lstStyle/>
          <a:p>
            <a:pPr marL="0" lvl="2">
              <a:spcAft>
                <a:spcPts val="600"/>
              </a:spcAft>
            </a:pPr>
            <a:r>
              <a:rPr lang="fr-FR" sz="1400" b="1">
                <a:solidFill>
                  <a:srgbClr val="323130"/>
                </a:solidFill>
                <a:latin typeface="+mj-lt"/>
              </a:rPr>
              <a:t>Toute personne </a:t>
            </a:r>
            <a:r>
              <a:rPr lang="fr-FR" sz="1400">
                <a:solidFill>
                  <a:srgbClr val="323130"/>
                </a:solidFill>
                <a:latin typeface="+mj-lt"/>
              </a:rPr>
              <a:t>impliquée dans la préparation et l’exécution d’une opération de levage (dont l’opérateur de l’appareil de levage et le chef de manœuvre) :</a:t>
            </a:r>
          </a:p>
          <a:p>
            <a:pPr marL="742950" lvl="3" indent="-285750">
              <a:spcAft>
                <a:spcPts val="600"/>
              </a:spcAft>
              <a:buClr>
                <a:srgbClr val="0094D7"/>
              </a:buClr>
              <a:buFont typeface="Arial" panose="020B0604020202020204" pitchFamily="34" charset="0"/>
              <a:buChar char="•"/>
            </a:pPr>
            <a:r>
              <a:rPr lang="fr-FR" sz="1400" b="1">
                <a:solidFill>
                  <a:srgbClr val="323130"/>
                </a:solidFill>
                <a:latin typeface="+mj-lt"/>
              </a:rPr>
              <a:t>est formée </a:t>
            </a:r>
            <a:r>
              <a:rPr lang="fr-FR" sz="1400">
                <a:solidFill>
                  <a:srgbClr val="323130"/>
                </a:solidFill>
                <a:latin typeface="+mj-lt"/>
              </a:rPr>
              <a:t>en adéquation avec ses rôles et attributions ;</a:t>
            </a:r>
          </a:p>
          <a:p>
            <a:pPr marL="742950" lvl="3" indent="-285750">
              <a:spcAft>
                <a:spcPts val="600"/>
              </a:spcAft>
              <a:buClr>
                <a:srgbClr val="0094D7"/>
              </a:buClr>
              <a:buFont typeface="Arial" panose="020B0604020202020204" pitchFamily="34" charset="0"/>
              <a:buChar char="•"/>
            </a:pPr>
            <a:r>
              <a:rPr lang="fr-FR" sz="1400" b="1">
                <a:solidFill>
                  <a:srgbClr val="323130"/>
                </a:solidFill>
                <a:latin typeface="+mj-lt"/>
              </a:rPr>
              <a:t>a les connaissances théoriques et pratiques </a:t>
            </a:r>
            <a:br>
              <a:rPr lang="fr-FR" sz="1400" b="1">
                <a:solidFill>
                  <a:srgbClr val="323130"/>
                </a:solidFill>
                <a:latin typeface="+mj-lt"/>
              </a:rPr>
            </a:br>
            <a:r>
              <a:rPr lang="fr-FR" sz="1400">
                <a:solidFill>
                  <a:srgbClr val="323130"/>
                </a:solidFill>
                <a:latin typeface="+mj-lt"/>
              </a:rPr>
              <a:t>des tâches et des équipements qui lui sont confiés.</a:t>
            </a:r>
          </a:p>
        </p:txBody>
      </p:sp>
      <p:sp>
        <p:nvSpPr>
          <p:cNvPr id="13" name="ZoneTexte 12">
            <a:extLst>
              <a:ext uri="{FF2B5EF4-FFF2-40B4-BE49-F238E27FC236}">
                <a16:creationId xmlns:a16="http://schemas.microsoft.com/office/drawing/2014/main" id="{7AAF8EDF-DE1E-B7BB-EE7E-1FA36ED52E98}"/>
              </a:ext>
            </a:extLst>
          </p:cNvPr>
          <p:cNvSpPr txBox="1"/>
          <p:nvPr/>
        </p:nvSpPr>
        <p:spPr>
          <a:xfrm>
            <a:off x="6673302" y="5803652"/>
            <a:ext cx="4965617" cy="646331"/>
          </a:xfrm>
          <a:prstGeom prst="rect">
            <a:avLst/>
          </a:prstGeom>
          <a:noFill/>
        </p:spPr>
        <p:txBody>
          <a:bodyPr wrap="square" lIns="0" tIns="0" rIns="0" bIns="0">
            <a:spAutoFit/>
          </a:bodyPr>
          <a:lstStyle/>
          <a:p>
            <a:pPr marL="0" lvl="2">
              <a:spcAft>
                <a:spcPts val="600"/>
              </a:spcAft>
            </a:pPr>
            <a:r>
              <a:rPr lang="fr-FR" sz="1400" b="1">
                <a:solidFill>
                  <a:srgbClr val="323130"/>
                </a:solidFill>
                <a:latin typeface="+mj-lt"/>
              </a:rPr>
              <a:t>L’autorisation de conduite </a:t>
            </a:r>
            <a:r>
              <a:rPr lang="fr-FR" sz="1400">
                <a:solidFill>
                  <a:srgbClr val="323130"/>
                </a:solidFill>
                <a:latin typeface="+mj-lt"/>
              </a:rPr>
              <a:t>désigne la reconnaissance par l’employeur de la capacité d’un travailleur à accomplir une tâche spécifique en toute sécurité.</a:t>
            </a:r>
          </a:p>
        </p:txBody>
      </p:sp>
      <p:pic>
        <p:nvPicPr>
          <p:cNvPr id="15" name="Image 14">
            <a:extLst>
              <a:ext uri="{FF2B5EF4-FFF2-40B4-BE49-F238E27FC236}">
                <a16:creationId xmlns:a16="http://schemas.microsoft.com/office/drawing/2014/main" id="{9B403299-E428-D573-EDF6-4D1FA67802EC}"/>
              </a:ext>
            </a:extLst>
          </p:cNvPr>
          <p:cNvPicPr>
            <a:picLocks noChangeAspect="1"/>
          </p:cNvPicPr>
          <p:nvPr/>
        </p:nvPicPr>
        <p:blipFill>
          <a:blip r:embed="rId4"/>
          <a:stretch>
            <a:fillRect/>
          </a:stretch>
        </p:blipFill>
        <p:spPr>
          <a:xfrm>
            <a:off x="6651481" y="4954660"/>
            <a:ext cx="646331" cy="646331"/>
          </a:xfrm>
          <a:prstGeom prst="rect">
            <a:avLst/>
          </a:prstGeom>
        </p:spPr>
      </p:pic>
      <p:sp>
        <p:nvSpPr>
          <p:cNvPr id="17" name="ZoneTexte 16">
            <a:extLst>
              <a:ext uri="{FF2B5EF4-FFF2-40B4-BE49-F238E27FC236}">
                <a16:creationId xmlns:a16="http://schemas.microsoft.com/office/drawing/2014/main" id="{9FC83A9F-C200-A61D-B69F-9626E7143B4F}"/>
              </a:ext>
            </a:extLst>
          </p:cNvPr>
          <p:cNvSpPr txBox="1"/>
          <p:nvPr/>
        </p:nvSpPr>
        <p:spPr>
          <a:xfrm>
            <a:off x="7492700" y="5108548"/>
            <a:ext cx="4146220" cy="338554"/>
          </a:xfrm>
          <a:prstGeom prst="rect">
            <a:avLst/>
          </a:prstGeom>
          <a:noFill/>
        </p:spPr>
        <p:txBody>
          <a:bodyPr wrap="square" lIns="0" tIns="0" rIns="0" bIns="0">
            <a:spAutoFit/>
          </a:bodyPr>
          <a:lstStyle/>
          <a:p>
            <a:pPr marL="0" lvl="2" algn="just">
              <a:spcAft>
                <a:spcPts val="600"/>
              </a:spcAft>
            </a:pPr>
            <a:r>
              <a:rPr lang="fr-FR" sz="1100" b="1" i="1"/>
              <a:t>L'habilitation</a:t>
            </a:r>
            <a:r>
              <a:rPr lang="fr-FR" sz="1100" i="1"/>
              <a:t> n'autorise pas à elle seule son titulaire à effectuer de son propre chef les opérations pour lesquelles il est habilité. </a:t>
            </a:r>
          </a:p>
        </p:txBody>
      </p:sp>
    </p:spTree>
    <p:extLst>
      <p:ext uri="{BB962C8B-B14F-4D97-AF65-F5344CB8AC3E}">
        <p14:creationId xmlns:p14="http://schemas.microsoft.com/office/powerpoint/2010/main" val="137630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5D64B3-0DF2-4E4B-A878-7BFF98709FAE}"/>
              </a:ext>
            </a:extLst>
          </p:cNvPr>
          <p:cNvSpPr/>
          <p:nvPr/>
        </p:nvSpPr>
        <p:spPr>
          <a:xfrm>
            <a:off x="0" y="8092"/>
            <a:ext cx="4064399" cy="6858000"/>
          </a:xfrm>
          <a:prstGeom prst="rect">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pic>
        <p:nvPicPr>
          <p:cNvPr id="7" name="Image 6">
            <a:extLst>
              <a:ext uri="{FF2B5EF4-FFF2-40B4-BE49-F238E27FC236}">
                <a16:creationId xmlns:a16="http://schemas.microsoft.com/office/drawing/2014/main" id="{D82C3C44-47F0-8006-120A-13351430C246}"/>
              </a:ext>
            </a:extLst>
          </p:cNvPr>
          <p:cNvPicPr>
            <a:picLocks noChangeAspect="1"/>
          </p:cNvPicPr>
          <p:nvPr/>
        </p:nvPicPr>
        <p:blipFill>
          <a:blip r:embed="rId3"/>
          <a:stretch>
            <a:fillRect/>
          </a:stretch>
        </p:blipFill>
        <p:spPr>
          <a:xfrm>
            <a:off x="494406" y="4249038"/>
            <a:ext cx="727675" cy="727675"/>
          </a:xfrm>
          <a:prstGeom prst="rect">
            <a:avLst/>
          </a:prstGeom>
        </p:spPr>
      </p:pic>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Accidentologie</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6</a:t>
            </a: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0634" y="1066770"/>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500" b="1">
                <a:solidFill>
                  <a:srgbClr val="0094D7"/>
                </a:solidFill>
              </a:rPr>
              <a:t>ACCIDENTOLOGIE DANS LA COMPAGNIE OÙ UNE EXIGENCE DE LA RÈGLE D’OR 6 A ÉTÉ ENFREINTE</a:t>
            </a:r>
            <a:endParaRPr lang="en-US" sz="1500" b="1">
              <a:solidFill>
                <a:srgbClr val="0094D7"/>
              </a:solidFill>
            </a:endParaRPr>
          </a:p>
        </p:txBody>
      </p:sp>
      <p:sp>
        <p:nvSpPr>
          <p:cNvPr id="48" name="object 2">
            <a:extLst>
              <a:ext uri="{FF2B5EF4-FFF2-40B4-BE49-F238E27FC236}">
                <a16:creationId xmlns:a16="http://schemas.microsoft.com/office/drawing/2014/main" id="{B74CD718-0462-9D4B-BC55-FDBB9450E4DC}"/>
              </a:ext>
            </a:extLst>
          </p:cNvPr>
          <p:cNvSpPr txBox="1"/>
          <p:nvPr/>
        </p:nvSpPr>
        <p:spPr>
          <a:xfrm>
            <a:off x="520634" y="5711777"/>
            <a:ext cx="3123713"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25">
                <a:solidFill>
                  <a:srgbClr val="374649"/>
                </a:solidFill>
                <a:latin typeface="Arial" panose="020B0604020202020204" pitchFamily="34" charset="0"/>
                <a:cs typeface="Arial" panose="020B0604020202020204" pitchFamily="34" charset="0"/>
              </a:rPr>
              <a:t>* Période 2012-2021</a:t>
            </a:r>
            <a:br>
              <a:rPr lang="fr-FR" sz="1100" spc="25">
                <a:solidFill>
                  <a:srgbClr val="374649"/>
                </a:solidFill>
                <a:latin typeface="Arial" panose="020B0604020202020204" pitchFamily="34" charset="0"/>
                <a:cs typeface="Arial" panose="020B0604020202020204" pitchFamily="34" charset="0"/>
              </a:rPr>
            </a:br>
            <a:r>
              <a:rPr lang="fr-FR" sz="1100" spc="25">
                <a:solidFill>
                  <a:srgbClr val="374649"/>
                </a:solidFill>
                <a:latin typeface="Arial" panose="020B0604020202020204" pitchFamily="34" charset="0"/>
                <a:cs typeface="Arial" panose="020B0604020202020204" pitchFamily="34" charset="0"/>
              </a:rPr>
              <a:t>** Période 2017-2021</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3786174"/>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Accidents avec arrêt**</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328994"/>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094D7"/>
                </a:solidFill>
                <a:latin typeface="Arial MT Light" pitchFamily="2"/>
                <a:cs typeface="Arial" panose="020B0604020202020204" pitchFamily="34" charset="0"/>
              </a:rPr>
              <a:t>25</a:t>
            </a:r>
            <a:endParaRPr lang="fr-FR" sz="3000" spc="25">
              <a:solidFill>
                <a:srgbClr val="0094D7"/>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4693079"/>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HIPO (Haut Potentiel)**</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235899"/>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094D7"/>
                </a:solidFill>
                <a:latin typeface="Arial MT Light" pitchFamily="2"/>
                <a:cs typeface="Arial" panose="020B0604020202020204" pitchFamily="34" charset="0"/>
              </a:rPr>
              <a:t>58</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4585033" y="1065371"/>
            <a:ext cx="5604846" cy="461665"/>
          </a:xfrm>
          <a:prstGeom prst="rect">
            <a:avLst/>
          </a:prstGeom>
          <a:noFill/>
        </p:spPr>
        <p:txBody>
          <a:bodyPr wrap="square" lIns="0" tIns="0" rIns="0" bIns="0">
            <a:spAutoFit/>
          </a:bodyPr>
          <a:lstStyle/>
          <a:p>
            <a:r>
              <a:rPr lang="fr-FR" sz="1500" b="1">
                <a:solidFill>
                  <a:srgbClr val="0094D7"/>
                </a:solidFill>
              </a:rPr>
              <a:t>PRINCIPAUX RISQUES DES OPÉRATIONS DE LEVAGE (DONT MANUTENTION MÉCANIQUE)</a:t>
            </a:r>
          </a:p>
        </p:txBody>
      </p:sp>
      <p:sp>
        <p:nvSpPr>
          <p:cNvPr id="39" name="object 2">
            <a:extLst>
              <a:ext uri="{FF2B5EF4-FFF2-40B4-BE49-F238E27FC236}">
                <a16:creationId xmlns:a16="http://schemas.microsoft.com/office/drawing/2014/main" id="{D4B5DB5A-934F-9263-6FE9-CF39518FD617}"/>
              </a:ext>
            </a:extLst>
          </p:cNvPr>
          <p:cNvSpPr txBox="1"/>
          <p:nvPr/>
        </p:nvSpPr>
        <p:spPr>
          <a:xfrm>
            <a:off x="1478854" y="2847074"/>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Décès*</a:t>
            </a:r>
          </a:p>
        </p:txBody>
      </p:sp>
      <p:sp>
        <p:nvSpPr>
          <p:cNvPr id="40" name="object 2">
            <a:extLst>
              <a:ext uri="{FF2B5EF4-FFF2-40B4-BE49-F238E27FC236}">
                <a16:creationId xmlns:a16="http://schemas.microsoft.com/office/drawing/2014/main" id="{871E2A79-000F-6600-DCED-41CA4E959399}"/>
              </a:ext>
            </a:extLst>
          </p:cNvPr>
          <p:cNvSpPr txBox="1"/>
          <p:nvPr/>
        </p:nvSpPr>
        <p:spPr>
          <a:xfrm>
            <a:off x="1478853" y="2389894"/>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094D7"/>
                </a:solidFill>
                <a:latin typeface="Arial MT Light" pitchFamily="2"/>
                <a:cs typeface="Arial" panose="020B0604020202020204" pitchFamily="34" charset="0"/>
              </a:rPr>
              <a:t>4</a:t>
            </a:r>
            <a:endParaRPr lang="fr-FR" sz="3000" spc="25">
              <a:solidFill>
                <a:srgbClr val="0094D7"/>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41630106-AFDC-F7D9-6A11-B67280E2E8BA}"/>
              </a:ext>
            </a:extLst>
          </p:cNvPr>
          <p:cNvPicPr>
            <a:picLocks noChangeAspect="1"/>
          </p:cNvPicPr>
          <p:nvPr/>
        </p:nvPicPr>
        <p:blipFill>
          <a:blip r:embed="rId4"/>
          <a:stretch>
            <a:fillRect/>
          </a:stretch>
        </p:blipFill>
        <p:spPr>
          <a:xfrm>
            <a:off x="503620" y="2430856"/>
            <a:ext cx="704351" cy="704351"/>
          </a:xfrm>
          <a:prstGeom prst="rect">
            <a:avLst/>
          </a:prstGeom>
        </p:spPr>
      </p:pic>
      <p:pic>
        <p:nvPicPr>
          <p:cNvPr id="6" name="Image 5">
            <a:extLst>
              <a:ext uri="{FF2B5EF4-FFF2-40B4-BE49-F238E27FC236}">
                <a16:creationId xmlns:a16="http://schemas.microsoft.com/office/drawing/2014/main" id="{CD8C1876-045E-805D-D41B-97A5D72D179A}"/>
              </a:ext>
            </a:extLst>
          </p:cNvPr>
          <p:cNvPicPr>
            <a:picLocks noChangeAspect="1"/>
          </p:cNvPicPr>
          <p:nvPr/>
        </p:nvPicPr>
        <p:blipFill>
          <a:blip r:embed="rId5"/>
          <a:stretch>
            <a:fillRect/>
          </a:stretch>
        </p:blipFill>
        <p:spPr>
          <a:xfrm>
            <a:off x="494406" y="3318858"/>
            <a:ext cx="720062" cy="720062"/>
          </a:xfrm>
          <a:prstGeom prst="rect">
            <a:avLst/>
          </a:prstGeom>
        </p:spPr>
      </p:pic>
      <p:pic>
        <p:nvPicPr>
          <p:cNvPr id="18" name="Image 17">
            <a:extLst>
              <a:ext uri="{FF2B5EF4-FFF2-40B4-BE49-F238E27FC236}">
                <a16:creationId xmlns:a16="http://schemas.microsoft.com/office/drawing/2014/main" id="{881ADFA8-FFFC-332D-49E7-0428704952DA}"/>
              </a:ext>
            </a:extLst>
          </p:cNvPr>
          <p:cNvPicPr>
            <a:picLocks noChangeAspect="1"/>
          </p:cNvPicPr>
          <p:nvPr/>
        </p:nvPicPr>
        <p:blipFill>
          <a:blip r:embed="rId6"/>
          <a:stretch>
            <a:fillRect/>
          </a:stretch>
        </p:blipFill>
        <p:spPr>
          <a:xfrm>
            <a:off x="6338788" y="1755100"/>
            <a:ext cx="1225809" cy="1269588"/>
          </a:xfrm>
          <a:prstGeom prst="rect">
            <a:avLst/>
          </a:prstGeom>
        </p:spPr>
      </p:pic>
      <p:sp>
        <p:nvSpPr>
          <p:cNvPr id="20" name="ZoneTexte 19">
            <a:extLst>
              <a:ext uri="{FF2B5EF4-FFF2-40B4-BE49-F238E27FC236}">
                <a16:creationId xmlns:a16="http://schemas.microsoft.com/office/drawing/2014/main" id="{22CC226F-BE68-6E92-1B3F-B467E15A0F7B}"/>
              </a:ext>
            </a:extLst>
          </p:cNvPr>
          <p:cNvSpPr txBox="1"/>
          <p:nvPr/>
        </p:nvSpPr>
        <p:spPr>
          <a:xfrm>
            <a:off x="4589910" y="3061857"/>
            <a:ext cx="1580782" cy="507831"/>
          </a:xfrm>
          <a:prstGeom prst="rect">
            <a:avLst/>
          </a:prstGeom>
          <a:noFill/>
        </p:spPr>
        <p:txBody>
          <a:bodyPr wrap="square" lIns="0" tIns="0" rIns="0" bIns="0" anchor="t">
            <a:spAutoFit/>
          </a:bodyPr>
          <a:lstStyle/>
          <a:p>
            <a:r>
              <a:rPr lang="fr-FR" sz="1100" b="1" dirty="0">
                <a:latin typeface="+mj-lt"/>
              </a:rPr>
              <a:t>Chute de la charge </a:t>
            </a:r>
            <a:r>
              <a:rPr lang="fr-FR" sz="1100" b="1">
                <a:latin typeface="+mj-lt"/>
              </a:rPr>
              <a:t>(p.ex. rupture de </a:t>
            </a:r>
            <a:r>
              <a:rPr lang="fr-FR" sz="1100" b="1" dirty="0">
                <a:latin typeface="+mj-lt"/>
              </a:rPr>
              <a:t>l’élingue)</a:t>
            </a:r>
          </a:p>
        </p:txBody>
      </p:sp>
      <p:sp>
        <p:nvSpPr>
          <p:cNvPr id="23" name="ZoneTexte 22">
            <a:extLst>
              <a:ext uri="{FF2B5EF4-FFF2-40B4-BE49-F238E27FC236}">
                <a16:creationId xmlns:a16="http://schemas.microsoft.com/office/drawing/2014/main" id="{15BC7429-727B-EE4F-6D7C-B2A2ABDADF25}"/>
              </a:ext>
            </a:extLst>
          </p:cNvPr>
          <p:cNvSpPr txBox="1"/>
          <p:nvPr/>
        </p:nvSpPr>
        <p:spPr>
          <a:xfrm>
            <a:off x="6299984" y="3061857"/>
            <a:ext cx="2105147" cy="334322"/>
          </a:xfrm>
          <a:prstGeom prst="rect">
            <a:avLst/>
          </a:prstGeom>
          <a:noFill/>
        </p:spPr>
        <p:txBody>
          <a:bodyPr wrap="square" lIns="0" tIns="0" rIns="0" bIns="0">
            <a:spAutoFit/>
          </a:bodyPr>
          <a:lstStyle/>
          <a:p>
            <a:pPr marL="12700" marR="5080">
              <a:lnSpc>
                <a:spcPct val="101800"/>
              </a:lnSpc>
              <a:spcBef>
                <a:spcPts val="80"/>
              </a:spcBef>
            </a:pPr>
            <a:r>
              <a:rPr lang="fr-FR" sz="1100" b="1" spc="-10">
                <a:latin typeface="Arial" panose="020B0604020202020204" pitchFamily="34" charset="0"/>
                <a:cs typeface="Arial" panose="020B0604020202020204" pitchFamily="34" charset="0"/>
              </a:rPr>
              <a:t>Chute d’une partie de la charge (problème de colisage)</a:t>
            </a:r>
          </a:p>
        </p:txBody>
      </p:sp>
      <p:sp>
        <p:nvSpPr>
          <p:cNvPr id="24" name="ZoneTexte 23">
            <a:extLst>
              <a:ext uri="{FF2B5EF4-FFF2-40B4-BE49-F238E27FC236}">
                <a16:creationId xmlns:a16="http://schemas.microsoft.com/office/drawing/2014/main" id="{01F8C8EA-68DA-7DE1-853D-76E1973FE143}"/>
              </a:ext>
            </a:extLst>
          </p:cNvPr>
          <p:cNvSpPr txBox="1"/>
          <p:nvPr/>
        </p:nvSpPr>
        <p:spPr>
          <a:xfrm>
            <a:off x="8756571" y="3067138"/>
            <a:ext cx="1504086" cy="334322"/>
          </a:xfrm>
          <a:prstGeom prst="rect">
            <a:avLst/>
          </a:prstGeom>
          <a:noFill/>
        </p:spPr>
        <p:txBody>
          <a:bodyPr wrap="square" lIns="0" tIns="0" rIns="0" bIns="0">
            <a:spAutoFit/>
          </a:bodyPr>
          <a:lstStyle/>
          <a:p>
            <a:pPr marL="12700" marR="5080">
              <a:lnSpc>
                <a:spcPct val="101800"/>
              </a:lnSpc>
              <a:spcBef>
                <a:spcPts val="80"/>
              </a:spcBef>
            </a:pPr>
            <a:r>
              <a:rPr lang="fr-FR" sz="1100" b="1" spc="-10" dirty="0">
                <a:latin typeface="Arial" panose="020B0604020202020204" pitchFamily="34" charset="0"/>
                <a:cs typeface="Arial" panose="020B0604020202020204" pitchFamily="34" charset="0"/>
              </a:rPr>
              <a:t>Basculement de la charge</a:t>
            </a:r>
          </a:p>
        </p:txBody>
      </p:sp>
      <p:sp>
        <p:nvSpPr>
          <p:cNvPr id="25" name="ZoneTexte 24">
            <a:extLst>
              <a:ext uri="{FF2B5EF4-FFF2-40B4-BE49-F238E27FC236}">
                <a16:creationId xmlns:a16="http://schemas.microsoft.com/office/drawing/2014/main" id="{2378D529-FDE9-04D0-3F4E-AD751B022D22}"/>
              </a:ext>
            </a:extLst>
          </p:cNvPr>
          <p:cNvSpPr txBox="1"/>
          <p:nvPr/>
        </p:nvSpPr>
        <p:spPr>
          <a:xfrm>
            <a:off x="10421486" y="3061857"/>
            <a:ext cx="1504086" cy="506998"/>
          </a:xfrm>
          <a:prstGeom prst="rect">
            <a:avLst/>
          </a:prstGeom>
          <a:noFill/>
        </p:spPr>
        <p:txBody>
          <a:bodyPr wrap="square" lIns="0" tIns="0" rIns="0" bIns="0">
            <a:spAutoFit/>
          </a:bodyPr>
          <a:lstStyle/>
          <a:p>
            <a:pPr marL="12700" marR="5080" indent="-255270">
              <a:lnSpc>
                <a:spcPct val="101800"/>
              </a:lnSpc>
              <a:spcBef>
                <a:spcPts val="80"/>
              </a:spcBef>
            </a:pPr>
            <a:r>
              <a:rPr lang="fr-FR" sz="1100" b="1" spc="-10" dirty="0">
                <a:latin typeface="Arial" panose="020B0604020202020204" pitchFamily="34" charset="0"/>
                <a:cs typeface="Arial" panose="020B0604020202020204" pitchFamily="34" charset="0"/>
              </a:rPr>
              <a:t>Choc, collision, écrasement lors du guidage</a:t>
            </a:r>
          </a:p>
        </p:txBody>
      </p:sp>
      <p:pic>
        <p:nvPicPr>
          <p:cNvPr id="30" name="Image 29">
            <a:extLst>
              <a:ext uri="{FF2B5EF4-FFF2-40B4-BE49-F238E27FC236}">
                <a16:creationId xmlns:a16="http://schemas.microsoft.com/office/drawing/2014/main" id="{978F6F8A-44F9-A28F-5BB0-E42762FCCCF6}"/>
              </a:ext>
            </a:extLst>
          </p:cNvPr>
          <p:cNvPicPr>
            <a:picLocks noChangeAspect="1"/>
          </p:cNvPicPr>
          <p:nvPr/>
        </p:nvPicPr>
        <p:blipFill>
          <a:blip r:embed="rId7"/>
          <a:stretch>
            <a:fillRect/>
          </a:stretch>
        </p:blipFill>
        <p:spPr>
          <a:xfrm>
            <a:off x="6300928" y="5688514"/>
            <a:ext cx="1867161" cy="638264"/>
          </a:xfrm>
          <a:prstGeom prst="rect">
            <a:avLst/>
          </a:prstGeom>
        </p:spPr>
      </p:pic>
      <p:sp>
        <p:nvSpPr>
          <p:cNvPr id="33" name="ZoneTexte 32">
            <a:extLst>
              <a:ext uri="{FF2B5EF4-FFF2-40B4-BE49-F238E27FC236}">
                <a16:creationId xmlns:a16="http://schemas.microsoft.com/office/drawing/2014/main" id="{DA7FA680-C5B3-50EE-2A67-881CE9810B2A}"/>
              </a:ext>
            </a:extLst>
          </p:cNvPr>
          <p:cNvSpPr txBox="1"/>
          <p:nvPr/>
        </p:nvSpPr>
        <p:spPr>
          <a:xfrm>
            <a:off x="6300892" y="4902130"/>
            <a:ext cx="2210804" cy="506998"/>
          </a:xfrm>
          <a:prstGeom prst="rect">
            <a:avLst/>
          </a:prstGeom>
          <a:noFill/>
        </p:spPr>
        <p:txBody>
          <a:bodyPr wrap="square" lIns="0" tIns="0" rIns="0" bIns="0">
            <a:spAutoFit/>
          </a:bodyPr>
          <a:lstStyle/>
          <a:p>
            <a:pPr marL="12700" marR="5080" indent="38100">
              <a:lnSpc>
                <a:spcPct val="101800"/>
              </a:lnSpc>
              <a:spcBef>
                <a:spcPts val="80"/>
              </a:spcBef>
            </a:pPr>
            <a:r>
              <a:rPr lang="fr-FR" sz="1100" b="1" spc="-10" dirty="0">
                <a:latin typeface="Arial" panose="020B0604020202020204" pitchFamily="34" charset="0"/>
                <a:cs typeface="Arial" panose="020B0604020202020204" pitchFamily="34" charset="0"/>
              </a:rPr>
              <a:t>Brûlures ou électrocution suite  à contact ou arc électrique avec  des lignes électriques aériennes</a:t>
            </a:r>
          </a:p>
        </p:txBody>
      </p:sp>
      <p:sp>
        <p:nvSpPr>
          <p:cNvPr id="34" name="ZoneTexte 33">
            <a:extLst>
              <a:ext uri="{FF2B5EF4-FFF2-40B4-BE49-F238E27FC236}">
                <a16:creationId xmlns:a16="http://schemas.microsoft.com/office/drawing/2014/main" id="{F615C86F-AC8E-9D1D-663E-DE056356A713}"/>
              </a:ext>
            </a:extLst>
          </p:cNvPr>
          <p:cNvSpPr txBox="1"/>
          <p:nvPr/>
        </p:nvSpPr>
        <p:spPr>
          <a:xfrm>
            <a:off x="8098500" y="6090925"/>
            <a:ext cx="2011694" cy="161647"/>
          </a:xfrm>
          <a:prstGeom prst="rect">
            <a:avLst/>
          </a:prstGeom>
          <a:noFill/>
        </p:spPr>
        <p:txBody>
          <a:bodyPr wrap="square" lIns="0" tIns="0" rIns="0" bIns="0">
            <a:spAutoFit/>
          </a:bodyPr>
          <a:lstStyle/>
          <a:p>
            <a:pPr marL="12700" marR="5080" indent="38100">
              <a:lnSpc>
                <a:spcPct val="101800"/>
              </a:lnSpc>
              <a:spcBef>
                <a:spcPts val="80"/>
              </a:spcBef>
            </a:pPr>
            <a:r>
              <a:rPr lang="fr-FR" sz="1100" b="1" spc="-10" dirty="0">
                <a:latin typeface="Arial" panose="020B0604020202020204" pitchFamily="34" charset="0"/>
                <a:cs typeface="Arial" panose="020B0604020202020204" pitchFamily="34" charset="0"/>
              </a:rPr>
              <a:t>Basculement (vers l’avant)</a:t>
            </a:r>
          </a:p>
        </p:txBody>
      </p:sp>
      <p:sp>
        <p:nvSpPr>
          <p:cNvPr id="36" name="ZoneTexte 35">
            <a:extLst>
              <a:ext uri="{FF2B5EF4-FFF2-40B4-BE49-F238E27FC236}">
                <a16:creationId xmlns:a16="http://schemas.microsoft.com/office/drawing/2014/main" id="{DDCDFB3E-81A1-35C7-54A1-971F88D62EC4}"/>
              </a:ext>
            </a:extLst>
          </p:cNvPr>
          <p:cNvSpPr txBox="1"/>
          <p:nvPr/>
        </p:nvSpPr>
        <p:spPr>
          <a:xfrm>
            <a:off x="8756616" y="4902130"/>
            <a:ext cx="1504086" cy="506998"/>
          </a:xfrm>
          <a:prstGeom prst="rect">
            <a:avLst/>
          </a:prstGeom>
          <a:noFill/>
        </p:spPr>
        <p:txBody>
          <a:bodyPr wrap="square" lIns="0" tIns="0" rIns="0" bIns="0">
            <a:spAutoFit/>
          </a:bodyPr>
          <a:lstStyle/>
          <a:p>
            <a:pPr marL="12700" marR="5080">
              <a:lnSpc>
                <a:spcPct val="101800"/>
              </a:lnSpc>
              <a:spcBef>
                <a:spcPts val="80"/>
              </a:spcBef>
            </a:pPr>
            <a:r>
              <a:rPr lang="fr-FR" sz="1100" b="1" spc="-10">
                <a:latin typeface="Arial" panose="020B0604020202020204" pitchFamily="34" charset="0"/>
                <a:cs typeface="Arial" panose="020B0604020202020204" pitchFamily="34" charset="0"/>
              </a:rPr>
              <a:t>Coincement bras, mains lors de la réception de la charge</a:t>
            </a:r>
          </a:p>
        </p:txBody>
      </p:sp>
      <p:sp>
        <p:nvSpPr>
          <p:cNvPr id="37" name="ZoneTexte 36">
            <a:extLst>
              <a:ext uri="{FF2B5EF4-FFF2-40B4-BE49-F238E27FC236}">
                <a16:creationId xmlns:a16="http://schemas.microsoft.com/office/drawing/2014/main" id="{9EFBF1E4-AA1A-744A-5F1A-D6E62A0BF2E9}"/>
              </a:ext>
            </a:extLst>
          </p:cNvPr>
          <p:cNvSpPr txBox="1"/>
          <p:nvPr/>
        </p:nvSpPr>
        <p:spPr>
          <a:xfrm>
            <a:off x="4611102" y="4902130"/>
            <a:ext cx="1353131" cy="506998"/>
          </a:xfrm>
          <a:prstGeom prst="rect">
            <a:avLst/>
          </a:prstGeom>
          <a:noFill/>
        </p:spPr>
        <p:txBody>
          <a:bodyPr wrap="square" lIns="0" tIns="0" rIns="0" bIns="0">
            <a:spAutoFit/>
          </a:bodyPr>
          <a:lstStyle/>
          <a:p>
            <a:pPr marL="12700" marR="5080">
              <a:lnSpc>
                <a:spcPct val="101800"/>
              </a:lnSpc>
              <a:spcBef>
                <a:spcPts val="80"/>
              </a:spcBef>
            </a:pPr>
            <a:r>
              <a:rPr lang="fr-FR" sz="1100" b="1" spc="-10">
                <a:solidFill>
                  <a:srgbClr val="374649"/>
                </a:solidFill>
                <a:latin typeface="Arial" panose="020B0604020202020204" pitchFamily="34" charset="0"/>
                <a:cs typeface="Arial" panose="020B0604020202020204" pitchFamily="34" charset="0"/>
              </a:rPr>
              <a:t>Chute de personne </a:t>
            </a:r>
            <a:r>
              <a:rPr lang="fr-FR" sz="1100" b="1" spc="-10">
                <a:latin typeface="Arial" panose="020B0604020202020204" pitchFamily="34" charset="0"/>
                <a:cs typeface="Arial" panose="020B0604020202020204" pitchFamily="34" charset="0"/>
              </a:rPr>
              <a:t>lors de l’arrimage de la charge</a:t>
            </a:r>
          </a:p>
        </p:txBody>
      </p:sp>
      <p:grpSp>
        <p:nvGrpSpPr>
          <p:cNvPr id="2" name="Groupe 1">
            <a:extLst>
              <a:ext uri="{FF2B5EF4-FFF2-40B4-BE49-F238E27FC236}">
                <a16:creationId xmlns:a16="http://schemas.microsoft.com/office/drawing/2014/main" id="{C0892A30-944C-4BB1-A875-23CF439EA342}"/>
              </a:ext>
            </a:extLst>
          </p:cNvPr>
          <p:cNvGrpSpPr/>
          <p:nvPr/>
        </p:nvGrpSpPr>
        <p:grpSpPr>
          <a:xfrm>
            <a:off x="4611102" y="1646886"/>
            <a:ext cx="769199" cy="1382830"/>
            <a:chOff x="4611102" y="1646886"/>
            <a:chExt cx="769199" cy="1382830"/>
          </a:xfrm>
        </p:grpSpPr>
        <p:pic>
          <p:nvPicPr>
            <p:cNvPr id="17" name="Image 16">
              <a:extLst>
                <a:ext uri="{FF2B5EF4-FFF2-40B4-BE49-F238E27FC236}">
                  <a16:creationId xmlns:a16="http://schemas.microsoft.com/office/drawing/2014/main" id="{96F73392-7B17-493D-3506-0F5C743BA662}"/>
                </a:ext>
              </a:extLst>
            </p:cNvPr>
            <p:cNvPicPr>
              <a:picLocks noChangeAspect="1"/>
            </p:cNvPicPr>
            <p:nvPr/>
          </p:nvPicPr>
          <p:blipFill>
            <a:blip r:embed="rId8"/>
            <a:stretch>
              <a:fillRect/>
            </a:stretch>
          </p:blipFill>
          <p:spPr>
            <a:xfrm>
              <a:off x="4611102" y="1646886"/>
              <a:ext cx="769199" cy="1382830"/>
            </a:xfrm>
            <a:prstGeom prst="rect">
              <a:avLst/>
            </a:prstGeom>
          </p:spPr>
        </p:pic>
        <p:pic>
          <p:nvPicPr>
            <p:cNvPr id="10" name="Image 9">
              <a:extLst>
                <a:ext uri="{FF2B5EF4-FFF2-40B4-BE49-F238E27FC236}">
                  <a16:creationId xmlns:a16="http://schemas.microsoft.com/office/drawing/2014/main" id="{07DBB15C-8DB0-464C-27C3-5A3B0DC87EFA}"/>
                </a:ext>
              </a:extLst>
            </p:cNvPr>
            <p:cNvPicPr>
              <a:picLocks noChangeAspect="1"/>
            </p:cNvPicPr>
            <p:nvPr/>
          </p:nvPicPr>
          <p:blipFill>
            <a:blip r:embed="rId9"/>
            <a:stretch>
              <a:fillRect/>
            </a:stretch>
          </p:blipFill>
          <p:spPr>
            <a:xfrm rot="480000">
              <a:off x="4788988" y="2572668"/>
              <a:ext cx="106518" cy="57356"/>
            </a:xfrm>
            <a:prstGeom prst="rect">
              <a:avLst/>
            </a:prstGeom>
          </p:spPr>
        </p:pic>
        <p:pic>
          <p:nvPicPr>
            <p:cNvPr id="11" name="Image 10">
              <a:extLst>
                <a:ext uri="{FF2B5EF4-FFF2-40B4-BE49-F238E27FC236}">
                  <a16:creationId xmlns:a16="http://schemas.microsoft.com/office/drawing/2014/main" id="{C745E9F5-4B7A-9378-AC48-BB5B3B8B8C2C}"/>
                </a:ext>
              </a:extLst>
            </p:cNvPr>
            <p:cNvPicPr>
              <a:picLocks noChangeAspect="1"/>
            </p:cNvPicPr>
            <p:nvPr/>
          </p:nvPicPr>
          <p:blipFill>
            <a:blip r:embed="rId9"/>
            <a:stretch>
              <a:fillRect/>
            </a:stretch>
          </p:blipFill>
          <p:spPr>
            <a:xfrm rot="21356217">
              <a:off x="5068440" y="2646607"/>
              <a:ext cx="84907" cy="45719"/>
            </a:xfrm>
            <a:prstGeom prst="rect">
              <a:avLst/>
            </a:prstGeom>
          </p:spPr>
        </p:pic>
      </p:grpSp>
      <p:grpSp>
        <p:nvGrpSpPr>
          <p:cNvPr id="14" name="Groupe 13">
            <a:extLst>
              <a:ext uri="{FF2B5EF4-FFF2-40B4-BE49-F238E27FC236}">
                <a16:creationId xmlns:a16="http://schemas.microsoft.com/office/drawing/2014/main" id="{1CC0BF8E-B442-4BE4-8516-A94D41766BF5}"/>
              </a:ext>
            </a:extLst>
          </p:cNvPr>
          <p:cNvGrpSpPr/>
          <p:nvPr/>
        </p:nvGrpSpPr>
        <p:grpSpPr>
          <a:xfrm>
            <a:off x="4611102" y="3578025"/>
            <a:ext cx="981246" cy="1243560"/>
            <a:chOff x="4611102" y="3578025"/>
            <a:chExt cx="981246" cy="1243560"/>
          </a:xfrm>
        </p:grpSpPr>
        <p:pic>
          <p:nvPicPr>
            <p:cNvPr id="26" name="Image 25">
              <a:extLst>
                <a:ext uri="{FF2B5EF4-FFF2-40B4-BE49-F238E27FC236}">
                  <a16:creationId xmlns:a16="http://schemas.microsoft.com/office/drawing/2014/main" id="{26A60EFF-EA79-3874-2924-296DC28307A7}"/>
                </a:ext>
              </a:extLst>
            </p:cNvPr>
            <p:cNvPicPr>
              <a:picLocks noChangeAspect="1"/>
            </p:cNvPicPr>
            <p:nvPr/>
          </p:nvPicPr>
          <p:blipFill>
            <a:blip r:embed="rId10"/>
            <a:stretch>
              <a:fillRect/>
            </a:stretch>
          </p:blipFill>
          <p:spPr>
            <a:xfrm>
              <a:off x="4611102" y="3578025"/>
              <a:ext cx="981246" cy="1243560"/>
            </a:xfrm>
            <a:prstGeom prst="rect">
              <a:avLst/>
            </a:prstGeom>
          </p:spPr>
        </p:pic>
        <p:pic>
          <p:nvPicPr>
            <p:cNvPr id="12" name="Image 11">
              <a:extLst>
                <a:ext uri="{FF2B5EF4-FFF2-40B4-BE49-F238E27FC236}">
                  <a16:creationId xmlns:a16="http://schemas.microsoft.com/office/drawing/2014/main" id="{D7299696-ABB0-0BA7-5AE5-D1C39ECEBBC9}"/>
                </a:ext>
              </a:extLst>
            </p:cNvPr>
            <p:cNvPicPr>
              <a:picLocks noChangeAspect="1"/>
            </p:cNvPicPr>
            <p:nvPr/>
          </p:nvPicPr>
          <p:blipFill>
            <a:blip r:embed="rId9"/>
            <a:stretch>
              <a:fillRect/>
            </a:stretch>
          </p:blipFill>
          <p:spPr>
            <a:xfrm rot="18168539">
              <a:off x="4987880" y="3963642"/>
              <a:ext cx="84907" cy="45719"/>
            </a:xfrm>
            <a:prstGeom prst="rect">
              <a:avLst/>
            </a:prstGeom>
          </p:spPr>
        </p:pic>
        <p:pic>
          <p:nvPicPr>
            <p:cNvPr id="19" name="Image 18">
              <a:extLst>
                <a:ext uri="{FF2B5EF4-FFF2-40B4-BE49-F238E27FC236}">
                  <a16:creationId xmlns:a16="http://schemas.microsoft.com/office/drawing/2014/main" id="{A10F2534-B865-C93D-17EE-ED85BD819344}"/>
                </a:ext>
              </a:extLst>
            </p:cNvPr>
            <p:cNvPicPr>
              <a:picLocks noChangeAspect="1"/>
            </p:cNvPicPr>
            <p:nvPr/>
          </p:nvPicPr>
          <p:blipFill>
            <a:blip r:embed="rId9"/>
            <a:stretch>
              <a:fillRect/>
            </a:stretch>
          </p:blipFill>
          <p:spPr>
            <a:xfrm rot="610477">
              <a:off x="4916179" y="4344822"/>
              <a:ext cx="106518" cy="57356"/>
            </a:xfrm>
            <a:prstGeom prst="rect">
              <a:avLst/>
            </a:prstGeom>
          </p:spPr>
        </p:pic>
      </p:grpSp>
      <p:grpSp>
        <p:nvGrpSpPr>
          <p:cNvPr id="15" name="Groupe 14">
            <a:extLst>
              <a:ext uri="{FF2B5EF4-FFF2-40B4-BE49-F238E27FC236}">
                <a16:creationId xmlns:a16="http://schemas.microsoft.com/office/drawing/2014/main" id="{8FAA9C30-E304-4CB5-8F8F-79B00619F501}"/>
              </a:ext>
            </a:extLst>
          </p:cNvPr>
          <p:cNvGrpSpPr/>
          <p:nvPr/>
        </p:nvGrpSpPr>
        <p:grpSpPr>
          <a:xfrm>
            <a:off x="6202532" y="3734807"/>
            <a:ext cx="1197866" cy="1059983"/>
            <a:chOff x="6284912" y="3734807"/>
            <a:chExt cx="1197866" cy="1059983"/>
          </a:xfrm>
        </p:grpSpPr>
        <p:pic>
          <p:nvPicPr>
            <p:cNvPr id="27" name="Image 26">
              <a:extLst>
                <a:ext uri="{FF2B5EF4-FFF2-40B4-BE49-F238E27FC236}">
                  <a16:creationId xmlns:a16="http://schemas.microsoft.com/office/drawing/2014/main" id="{09107966-EB7C-E98F-6FEF-875C86842AF0}"/>
                </a:ext>
              </a:extLst>
            </p:cNvPr>
            <p:cNvPicPr>
              <a:picLocks noChangeAspect="1"/>
            </p:cNvPicPr>
            <p:nvPr/>
          </p:nvPicPr>
          <p:blipFill>
            <a:blip r:embed="rId11"/>
            <a:stretch>
              <a:fillRect/>
            </a:stretch>
          </p:blipFill>
          <p:spPr>
            <a:xfrm>
              <a:off x="6284912" y="3734807"/>
              <a:ext cx="1197866" cy="1059983"/>
            </a:xfrm>
            <a:prstGeom prst="rect">
              <a:avLst/>
            </a:prstGeom>
          </p:spPr>
        </p:pic>
        <p:pic>
          <p:nvPicPr>
            <p:cNvPr id="32" name="Image 31">
              <a:extLst>
                <a:ext uri="{FF2B5EF4-FFF2-40B4-BE49-F238E27FC236}">
                  <a16:creationId xmlns:a16="http://schemas.microsoft.com/office/drawing/2014/main" id="{74E2C18E-C4D9-65BB-9C1C-D963EFC0854F}"/>
                </a:ext>
              </a:extLst>
            </p:cNvPr>
            <p:cNvPicPr>
              <a:picLocks noChangeAspect="1"/>
            </p:cNvPicPr>
            <p:nvPr/>
          </p:nvPicPr>
          <p:blipFill>
            <a:blip r:embed="rId9"/>
            <a:stretch>
              <a:fillRect/>
            </a:stretch>
          </p:blipFill>
          <p:spPr>
            <a:xfrm rot="610477">
              <a:off x="6477605" y="4396983"/>
              <a:ext cx="90000" cy="48461"/>
            </a:xfrm>
            <a:prstGeom prst="rect">
              <a:avLst/>
            </a:prstGeom>
          </p:spPr>
        </p:pic>
      </p:grpSp>
      <p:grpSp>
        <p:nvGrpSpPr>
          <p:cNvPr id="16" name="Groupe 15">
            <a:extLst>
              <a:ext uri="{FF2B5EF4-FFF2-40B4-BE49-F238E27FC236}">
                <a16:creationId xmlns:a16="http://schemas.microsoft.com/office/drawing/2014/main" id="{88D63C4D-E627-476E-8C4D-394FC491FC72}"/>
              </a:ext>
            </a:extLst>
          </p:cNvPr>
          <p:cNvGrpSpPr/>
          <p:nvPr/>
        </p:nvGrpSpPr>
        <p:grpSpPr>
          <a:xfrm>
            <a:off x="8655062" y="3720350"/>
            <a:ext cx="1102352" cy="1079063"/>
            <a:chOff x="8729204" y="3720350"/>
            <a:chExt cx="1102352" cy="1079063"/>
          </a:xfrm>
        </p:grpSpPr>
        <p:pic>
          <p:nvPicPr>
            <p:cNvPr id="31" name="Image 30">
              <a:extLst>
                <a:ext uri="{FF2B5EF4-FFF2-40B4-BE49-F238E27FC236}">
                  <a16:creationId xmlns:a16="http://schemas.microsoft.com/office/drawing/2014/main" id="{8F949932-EC6E-9F0F-2F7A-954A17FA2F1C}"/>
                </a:ext>
              </a:extLst>
            </p:cNvPr>
            <p:cNvPicPr>
              <a:picLocks noChangeAspect="1"/>
            </p:cNvPicPr>
            <p:nvPr/>
          </p:nvPicPr>
          <p:blipFill>
            <a:blip r:embed="rId12"/>
            <a:stretch>
              <a:fillRect/>
            </a:stretch>
          </p:blipFill>
          <p:spPr>
            <a:xfrm>
              <a:off x="8729204" y="3720350"/>
              <a:ext cx="1102352" cy="1079063"/>
            </a:xfrm>
            <a:prstGeom prst="rect">
              <a:avLst/>
            </a:prstGeom>
          </p:spPr>
        </p:pic>
        <p:pic>
          <p:nvPicPr>
            <p:cNvPr id="41" name="Image 40">
              <a:extLst>
                <a:ext uri="{FF2B5EF4-FFF2-40B4-BE49-F238E27FC236}">
                  <a16:creationId xmlns:a16="http://schemas.microsoft.com/office/drawing/2014/main" id="{888EB6A7-BD14-0D62-7FFE-38180829E32B}"/>
                </a:ext>
              </a:extLst>
            </p:cNvPr>
            <p:cNvPicPr>
              <a:picLocks noChangeAspect="1"/>
            </p:cNvPicPr>
            <p:nvPr/>
          </p:nvPicPr>
          <p:blipFill>
            <a:blip r:embed="rId9"/>
            <a:stretch>
              <a:fillRect/>
            </a:stretch>
          </p:blipFill>
          <p:spPr>
            <a:xfrm rot="610477">
              <a:off x="9459259" y="4275432"/>
              <a:ext cx="106518" cy="57356"/>
            </a:xfrm>
            <a:prstGeom prst="rect">
              <a:avLst/>
            </a:prstGeom>
          </p:spPr>
        </p:pic>
      </p:grpSp>
      <p:grpSp>
        <p:nvGrpSpPr>
          <p:cNvPr id="9" name="Groupe 8">
            <a:extLst>
              <a:ext uri="{FF2B5EF4-FFF2-40B4-BE49-F238E27FC236}">
                <a16:creationId xmlns:a16="http://schemas.microsoft.com/office/drawing/2014/main" id="{544B3EAC-5B9E-471C-A0FA-7C8891A67211}"/>
              </a:ext>
            </a:extLst>
          </p:cNvPr>
          <p:cNvGrpSpPr/>
          <p:nvPr/>
        </p:nvGrpSpPr>
        <p:grpSpPr>
          <a:xfrm>
            <a:off x="8651742" y="1714128"/>
            <a:ext cx="1037019" cy="1255338"/>
            <a:chOff x="8594076" y="1714128"/>
            <a:chExt cx="1037019" cy="1255338"/>
          </a:xfrm>
        </p:grpSpPr>
        <p:pic>
          <p:nvPicPr>
            <p:cNvPr id="21" name="Image 20">
              <a:extLst>
                <a:ext uri="{FF2B5EF4-FFF2-40B4-BE49-F238E27FC236}">
                  <a16:creationId xmlns:a16="http://schemas.microsoft.com/office/drawing/2014/main" id="{556D2E1B-32FA-2ED1-CB79-2E8B555C6F00}"/>
                </a:ext>
              </a:extLst>
            </p:cNvPr>
            <p:cNvPicPr>
              <a:picLocks noChangeAspect="1"/>
            </p:cNvPicPr>
            <p:nvPr/>
          </p:nvPicPr>
          <p:blipFill>
            <a:blip r:embed="rId13"/>
            <a:stretch>
              <a:fillRect/>
            </a:stretch>
          </p:blipFill>
          <p:spPr>
            <a:xfrm>
              <a:off x="8594076" y="1714128"/>
              <a:ext cx="1037019" cy="1255338"/>
            </a:xfrm>
            <a:prstGeom prst="rect">
              <a:avLst/>
            </a:prstGeom>
          </p:spPr>
        </p:pic>
        <p:pic>
          <p:nvPicPr>
            <p:cNvPr id="43" name="Image 42">
              <a:extLst>
                <a:ext uri="{FF2B5EF4-FFF2-40B4-BE49-F238E27FC236}">
                  <a16:creationId xmlns:a16="http://schemas.microsoft.com/office/drawing/2014/main" id="{29D9153B-FA4E-22BA-35B9-B7514FE7F791}"/>
                </a:ext>
              </a:extLst>
            </p:cNvPr>
            <p:cNvPicPr>
              <a:picLocks noChangeAspect="1"/>
            </p:cNvPicPr>
            <p:nvPr/>
          </p:nvPicPr>
          <p:blipFill>
            <a:blip r:embed="rId9"/>
            <a:stretch>
              <a:fillRect/>
            </a:stretch>
          </p:blipFill>
          <p:spPr>
            <a:xfrm rot="610477">
              <a:off x="9302953" y="2431854"/>
              <a:ext cx="106518" cy="57356"/>
            </a:xfrm>
            <a:prstGeom prst="rect">
              <a:avLst/>
            </a:prstGeom>
          </p:spPr>
        </p:pic>
      </p:grpSp>
      <p:grpSp>
        <p:nvGrpSpPr>
          <p:cNvPr id="13" name="Groupe 12">
            <a:extLst>
              <a:ext uri="{FF2B5EF4-FFF2-40B4-BE49-F238E27FC236}">
                <a16:creationId xmlns:a16="http://schemas.microsoft.com/office/drawing/2014/main" id="{F3A22991-3607-4906-BEF3-1A35A3261622}"/>
              </a:ext>
            </a:extLst>
          </p:cNvPr>
          <p:cNvGrpSpPr/>
          <p:nvPr/>
        </p:nvGrpSpPr>
        <p:grpSpPr>
          <a:xfrm>
            <a:off x="10346146" y="1576531"/>
            <a:ext cx="859376" cy="1368327"/>
            <a:chOff x="10354384" y="1576531"/>
            <a:chExt cx="859376" cy="1368327"/>
          </a:xfrm>
        </p:grpSpPr>
        <p:pic>
          <p:nvPicPr>
            <p:cNvPr id="22" name="Image 21">
              <a:extLst>
                <a:ext uri="{FF2B5EF4-FFF2-40B4-BE49-F238E27FC236}">
                  <a16:creationId xmlns:a16="http://schemas.microsoft.com/office/drawing/2014/main" id="{A7A1B996-00FF-3177-1750-51E64B180DF5}"/>
                </a:ext>
              </a:extLst>
            </p:cNvPr>
            <p:cNvPicPr>
              <a:picLocks noChangeAspect="1"/>
            </p:cNvPicPr>
            <p:nvPr/>
          </p:nvPicPr>
          <p:blipFill>
            <a:blip r:embed="rId14"/>
            <a:stretch>
              <a:fillRect/>
            </a:stretch>
          </p:blipFill>
          <p:spPr>
            <a:xfrm>
              <a:off x="10354384" y="1576531"/>
              <a:ext cx="859376" cy="1368327"/>
            </a:xfrm>
            <a:prstGeom prst="rect">
              <a:avLst/>
            </a:prstGeom>
          </p:spPr>
        </p:pic>
        <p:pic>
          <p:nvPicPr>
            <p:cNvPr id="44" name="Image 43">
              <a:extLst>
                <a:ext uri="{FF2B5EF4-FFF2-40B4-BE49-F238E27FC236}">
                  <a16:creationId xmlns:a16="http://schemas.microsoft.com/office/drawing/2014/main" id="{BFFA30F2-DA63-68B0-47FB-5E19F5B8909E}"/>
                </a:ext>
              </a:extLst>
            </p:cNvPr>
            <p:cNvPicPr>
              <a:picLocks noChangeAspect="1"/>
            </p:cNvPicPr>
            <p:nvPr/>
          </p:nvPicPr>
          <p:blipFill>
            <a:blip r:embed="rId9"/>
            <a:stretch>
              <a:fillRect/>
            </a:stretch>
          </p:blipFill>
          <p:spPr>
            <a:xfrm rot="1199462">
              <a:off x="10877328" y="2431428"/>
              <a:ext cx="106518" cy="57356"/>
            </a:xfrm>
            <a:prstGeom prst="rect">
              <a:avLst/>
            </a:prstGeom>
          </p:spPr>
        </p:pic>
      </p:grpSp>
      <p:grpSp>
        <p:nvGrpSpPr>
          <p:cNvPr id="29" name="Groupe 28">
            <a:extLst>
              <a:ext uri="{FF2B5EF4-FFF2-40B4-BE49-F238E27FC236}">
                <a16:creationId xmlns:a16="http://schemas.microsoft.com/office/drawing/2014/main" id="{088A632C-E344-4B31-A5BE-99ECA7ABA004}"/>
              </a:ext>
            </a:extLst>
          </p:cNvPr>
          <p:cNvGrpSpPr/>
          <p:nvPr/>
        </p:nvGrpSpPr>
        <p:grpSpPr>
          <a:xfrm>
            <a:off x="10396772" y="3804464"/>
            <a:ext cx="837932" cy="924990"/>
            <a:chOff x="10421486" y="3804464"/>
            <a:chExt cx="837932" cy="924990"/>
          </a:xfrm>
        </p:grpSpPr>
        <p:pic>
          <p:nvPicPr>
            <p:cNvPr id="28" name="Image 27">
              <a:extLst>
                <a:ext uri="{FF2B5EF4-FFF2-40B4-BE49-F238E27FC236}">
                  <a16:creationId xmlns:a16="http://schemas.microsoft.com/office/drawing/2014/main" id="{4D0C19E5-789B-FF7E-596D-F382FD83880B}"/>
                </a:ext>
              </a:extLst>
            </p:cNvPr>
            <p:cNvPicPr>
              <a:picLocks noChangeAspect="1"/>
            </p:cNvPicPr>
            <p:nvPr/>
          </p:nvPicPr>
          <p:blipFill>
            <a:blip r:embed="rId15"/>
            <a:stretch>
              <a:fillRect/>
            </a:stretch>
          </p:blipFill>
          <p:spPr>
            <a:xfrm>
              <a:off x="10421486" y="3804464"/>
              <a:ext cx="837932" cy="924990"/>
            </a:xfrm>
            <a:prstGeom prst="rect">
              <a:avLst/>
            </a:prstGeom>
          </p:spPr>
        </p:pic>
        <p:pic>
          <p:nvPicPr>
            <p:cNvPr id="51" name="Image 50">
              <a:extLst>
                <a:ext uri="{FF2B5EF4-FFF2-40B4-BE49-F238E27FC236}">
                  <a16:creationId xmlns:a16="http://schemas.microsoft.com/office/drawing/2014/main" id="{829B0841-7AC6-4932-9886-B1EFC5D98850}"/>
                </a:ext>
              </a:extLst>
            </p:cNvPr>
            <p:cNvPicPr>
              <a:picLocks noChangeAspect="1"/>
            </p:cNvPicPr>
            <p:nvPr/>
          </p:nvPicPr>
          <p:blipFill>
            <a:blip r:embed="rId9"/>
            <a:stretch>
              <a:fillRect/>
            </a:stretch>
          </p:blipFill>
          <p:spPr>
            <a:xfrm rot="610477">
              <a:off x="10799404" y="4276423"/>
              <a:ext cx="90000" cy="48461"/>
            </a:xfrm>
            <a:prstGeom prst="rect">
              <a:avLst/>
            </a:prstGeom>
          </p:spPr>
        </p:pic>
      </p:grpSp>
      <p:sp>
        <p:nvSpPr>
          <p:cNvPr id="58" name="object 8">
            <a:extLst>
              <a:ext uri="{FF2B5EF4-FFF2-40B4-BE49-F238E27FC236}">
                <a16:creationId xmlns:a16="http://schemas.microsoft.com/office/drawing/2014/main" id="{9B3D46CA-B4A7-4397-A4A5-F7D0DCB83641}"/>
              </a:ext>
            </a:extLst>
          </p:cNvPr>
          <p:cNvSpPr txBox="1"/>
          <p:nvPr/>
        </p:nvSpPr>
        <p:spPr>
          <a:xfrm>
            <a:off x="10372063" y="4885655"/>
            <a:ext cx="1173106" cy="517257"/>
          </a:xfrm>
          <a:prstGeom prst="rect">
            <a:avLst/>
          </a:prstGeom>
        </p:spPr>
        <p:txBody>
          <a:bodyPr vert="horz" wrap="square" lIns="0" tIns="10160" rIns="0" bIns="0" rtlCol="0">
            <a:spAutoFit/>
          </a:bodyPr>
          <a:lstStyle/>
          <a:p>
            <a:pPr marL="12700" marR="5080">
              <a:lnSpc>
                <a:spcPct val="101800"/>
              </a:lnSpc>
              <a:spcBef>
                <a:spcPts val="80"/>
              </a:spcBef>
            </a:pPr>
            <a:r>
              <a:rPr lang="fr-FR" sz="1100" b="1" spc="-10" dirty="0">
                <a:latin typeface="Arial" panose="020B0604020202020204" pitchFamily="34" charset="0"/>
                <a:cs typeface="Arial" panose="020B0604020202020204" pitchFamily="34" charset="0"/>
              </a:rPr>
              <a:t>Renversement ou retournement (latéral)</a:t>
            </a:r>
          </a:p>
        </p:txBody>
      </p:sp>
    </p:spTree>
    <p:extLst>
      <p:ext uri="{BB962C8B-B14F-4D97-AF65-F5344CB8AC3E}">
        <p14:creationId xmlns:p14="http://schemas.microsoft.com/office/powerpoint/2010/main" val="138172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6</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094D7"/>
                </a:solidFill>
              </a:rPr>
              <a:t>02. </a:t>
            </a:r>
            <a:br>
              <a:rPr lang="fr-FR">
                <a:solidFill>
                  <a:srgbClr val="F7941D"/>
                </a:solidFill>
              </a:rPr>
            </a:br>
            <a:r>
              <a:rPr lang="fr-FR" sz="900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fr-FR"/>
              <a:t>Kit de déploiement Règle d’or 6</a:t>
            </a:r>
          </a:p>
        </p:txBody>
      </p:sp>
      <p:sp>
        <p:nvSpPr>
          <p:cNvPr id="5" name="Espace réservé du numéro de diapositive 4">
            <a:extLst>
              <a:ext uri="{FF2B5EF4-FFF2-40B4-BE49-F238E27FC236}">
                <a16:creationId xmlns:a16="http://schemas.microsoft.com/office/drawing/2014/main" id="{032AB209-E430-48D8-9015-D552239C8C15}"/>
              </a:ext>
            </a:extLst>
          </p:cNvPr>
          <p:cNvSpPr>
            <a:spLocks noGrp="1"/>
          </p:cNvSpPr>
          <p:nvPr>
            <p:ph type="sldNum" sz="quarter" idx="16"/>
          </p:nvPr>
        </p:nvSpPr>
        <p:spPr/>
        <p:txBody>
          <a:bodyPr/>
          <a:lstStyle/>
          <a:p>
            <a:fld id="{975A587B-5814-4D9B-9598-FE9CB954CB01}" type="slidenum">
              <a:rPr lang="fr-FR" smtClean="0"/>
              <a:pPr/>
              <a:t>8</a:t>
            </a:fld>
            <a:endParaRPr lang="fr-FR"/>
          </a:p>
        </p:txBody>
      </p:sp>
      <p:graphicFrame>
        <p:nvGraphicFramePr>
          <p:cNvPr id="13" name="Tableau 13">
            <a:extLst>
              <a:ext uri="{FF2B5EF4-FFF2-40B4-BE49-F238E27FC236}">
                <a16:creationId xmlns:a16="http://schemas.microsoft.com/office/drawing/2014/main" id="{579052B5-939A-4FD2-AB07-3F162287B7B9}"/>
              </a:ext>
            </a:extLst>
          </p:cNvPr>
          <p:cNvGraphicFramePr>
            <a:graphicFrameLocks noGrp="1"/>
          </p:cNvGraphicFramePr>
          <p:nvPr>
            <p:extLst>
              <p:ext uri="{D42A27DB-BD31-4B8C-83A1-F6EECF244321}">
                <p14:modId xmlns:p14="http://schemas.microsoft.com/office/powerpoint/2010/main" val="1254668858"/>
              </p:ext>
            </p:extLst>
          </p:nvPr>
        </p:nvGraphicFramePr>
        <p:xfrm>
          <a:off x="603988" y="940825"/>
          <a:ext cx="9362973" cy="4770400"/>
        </p:xfrm>
        <a:graphic>
          <a:graphicData uri="http://schemas.openxmlformats.org/drawingml/2006/table">
            <a:tbl>
              <a:tblPr firstRow="1" bandRow="1">
                <a:tableStyleId>{1E171933-4619-4E11-9A3F-F7608DF75F80}</a:tableStyleId>
              </a:tblPr>
              <a:tblGrid>
                <a:gridCol w="5512478">
                  <a:extLst>
                    <a:ext uri="{9D8B030D-6E8A-4147-A177-3AD203B41FA5}">
                      <a16:colId xmlns:a16="http://schemas.microsoft.com/office/drawing/2014/main" val="2770995818"/>
                    </a:ext>
                  </a:extLst>
                </a:gridCol>
                <a:gridCol w="2974758">
                  <a:extLst>
                    <a:ext uri="{9D8B030D-6E8A-4147-A177-3AD203B41FA5}">
                      <a16:colId xmlns:a16="http://schemas.microsoft.com/office/drawing/2014/main" val="2322655508"/>
                    </a:ext>
                  </a:extLst>
                </a:gridCol>
                <a:gridCol w="875737">
                  <a:extLst>
                    <a:ext uri="{9D8B030D-6E8A-4147-A177-3AD203B41FA5}">
                      <a16:colId xmlns:a16="http://schemas.microsoft.com/office/drawing/2014/main" val="2620056346"/>
                    </a:ext>
                  </a:extLst>
                </a:gridCol>
              </a:tblGrid>
              <a:tr h="445777">
                <a:tc>
                  <a:txBody>
                    <a:bodyPr/>
                    <a:lstStyle/>
                    <a:p>
                      <a:pPr algn="ctr"/>
                      <a:r>
                        <a:rPr lang="fr-FR" sz="1400">
                          <a:solidFill>
                            <a:schemeClr val="bg1"/>
                          </a:solidFill>
                        </a:rPr>
                        <a:t>EXIGENCE</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0094D7"/>
                    </a:solidFill>
                  </a:tcPr>
                </a:tc>
                <a:tc>
                  <a:txBody>
                    <a:bodyPr/>
                    <a:lstStyle/>
                    <a:p>
                      <a:pPr algn="ctr"/>
                      <a:r>
                        <a:rPr lang="fr-FR" sz="1400">
                          <a:solidFill>
                            <a:schemeClr val="bg1"/>
                          </a:solidFill>
                        </a:rPr>
                        <a:t>ÉVÈNEMENT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94D7"/>
                    </a:solidFill>
                  </a:tcPr>
                </a:tc>
                <a:tc>
                  <a:txBody>
                    <a:bodyPr/>
                    <a:lstStyle/>
                    <a:p>
                      <a:pPr algn="ctr"/>
                      <a:r>
                        <a:rPr lang="fr-FR" sz="1400">
                          <a:solidFill>
                            <a:schemeClr val="bg1"/>
                          </a:solidFill>
                        </a:rPr>
                        <a:t>SLIDE</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0094D7"/>
                    </a:solidFill>
                  </a:tcPr>
                </a:tc>
                <a:extLst>
                  <a:ext uri="{0D108BD9-81ED-4DB2-BD59-A6C34878D82A}">
                    <a16:rowId xmlns:a16="http://schemas.microsoft.com/office/drawing/2014/main" val="4129790407"/>
                  </a:ext>
                </a:extLst>
              </a:tr>
              <a:tr h="631704">
                <a:tc>
                  <a:txBody>
                    <a:bodyPr/>
                    <a:lstStyle/>
                    <a:p>
                      <a:r>
                        <a:rPr lang="fr-FR" sz="1100" b="1"/>
                        <a:t>1. J’installe les barrières et périmètres de sécurité.</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tc>
                  <a:txBody>
                    <a:bodyPr/>
                    <a:lstStyle/>
                    <a:p>
                      <a:r>
                        <a:rPr lang="fr-FR" sz="1100"/>
                        <a:t>CHUTE D’ÉLÉMENTS DE CALORIFUGES PENDANT UN LEVAGE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tc>
                  <a:txBody>
                    <a:bodyPr/>
                    <a:lstStyle/>
                    <a:p>
                      <a:pPr algn="ctr"/>
                      <a:r>
                        <a:rPr lang="fr-FR" sz="1200" b="1">
                          <a:solidFill>
                            <a:srgbClr val="0094D7"/>
                          </a:solidFill>
                        </a:rPr>
                        <a:t>N°9</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extLst>
                  <a:ext uri="{0D108BD9-81ED-4DB2-BD59-A6C34878D82A}">
                    <a16:rowId xmlns:a16="http://schemas.microsoft.com/office/drawing/2014/main" val="2724336661"/>
                  </a:ext>
                </a:extLst>
              </a:tr>
              <a:tr h="554527">
                <a:tc>
                  <a:txBody>
                    <a:bodyPr/>
                    <a:lstStyle/>
                    <a:p>
                      <a:r>
                        <a:rPr lang="fr-FR" sz="1100" b="1"/>
                        <a:t>2. Je vérifie que les équipements de levage ont </a:t>
                      </a:r>
                      <a:r>
                        <a:rPr lang="fr-FR" sz="1100" b="1" u="sng"/>
                        <a:t>été inspectés, sont en bon état </a:t>
                      </a:r>
                      <a:r>
                        <a:rPr lang="fr-FR" sz="1100" b="1"/>
                        <a:t>et sont appropriés.</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fr-FR" sz="1100"/>
                        <a:t>CHUTE D’UNE BOULE DE LEVAGE</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fr-FR" sz="1200" b="1" u="none" strike="noStrike" kern="1200" cap="none" spc="0" normalizeH="0" baseline="0" noProof="0">
                          <a:ln>
                            <a:noFill/>
                          </a:ln>
                          <a:solidFill>
                            <a:srgbClr val="0094D7"/>
                          </a:solidFill>
                          <a:effectLst/>
                          <a:uLnTx/>
                          <a:uFillTx/>
                        </a:rPr>
                        <a:t>N°10</a:t>
                      </a:r>
                      <a:endParaRPr lang="fr-FR" sz="1200" b="1">
                        <a:solidFill>
                          <a:srgbClr val="0094D7"/>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1168532"/>
                  </a:ext>
                </a:extLst>
              </a:tr>
              <a:tr h="657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a:t>2. Je vérifie que les équipements de levage ont été inspectés, sont en bon état et </a:t>
                      </a:r>
                      <a:r>
                        <a:rPr lang="fr-FR" sz="1100" b="1" u="sng"/>
                        <a:t>sont appropriés</a:t>
                      </a:r>
                      <a:r>
                        <a:rPr lang="fr-FR" sz="1100" b="1"/>
                        <a:t>.</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lvl="0">
                        <a:buNone/>
                      </a:pPr>
                      <a:r>
                        <a:rPr lang="fr-FR" sz="1100" kern="1200">
                          <a:solidFill>
                            <a:schemeClr val="tx1"/>
                          </a:solidFill>
                          <a:latin typeface="+mn-lt"/>
                          <a:ea typeface="+mn-ea"/>
                          <a:cs typeface="+mn-cs"/>
                        </a:rPr>
                        <a:t>RUPTURE D’UNE ÉLINGUE SUR LA FOURCHE D’UN CHARIOT-ÉLÉVATEUR</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kumimoji="0" lang="fr-FR" sz="1200" b="1" u="none" strike="noStrike" kern="1200" cap="none" spc="0" normalizeH="0" baseline="0" noProof="0">
                          <a:ln>
                            <a:noFill/>
                          </a:ln>
                          <a:solidFill>
                            <a:srgbClr val="0094D7"/>
                          </a:solidFill>
                          <a:effectLst/>
                          <a:uLnTx/>
                          <a:uFillTx/>
                        </a:rPr>
                        <a:t>N°11</a:t>
                      </a:r>
                      <a:endParaRPr lang="fr-FR" sz="1200" b="1">
                        <a:solidFill>
                          <a:srgbClr val="0094D7"/>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3198403165"/>
                  </a:ext>
                </a:extLst>
              </a:tr>
              <a:tr h="631003">
                <a:tc>
                  <a:txBody>
                    <a:bodyPr/>
                    <a:lstStyle/>
                    <a:p>
                      <a:r>
                        <a:rPr lang="fr-FR" sz="1100" b="1"/>
                        <a:t>3. J’utilise uniquement des équipements pour lesquels je suis habilité(e).</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tc>
                  <a:txBody>
                    <a:bodyPr/>
                    <a:lstStyle/>
                    <a:p>
                      <a:pPr lvl="0">
                        <a:buNone/>
                      </a:pPr>
                      <a:r>
                        <a:rPr lang="fr-FR" sz="1100" kern="1200">
                          <a:solidFill>
                            <a:schemeClr val="tx1"/>
                          </a:solidFill>
                          <a:latin typeface="+mn-lt"/>
                          <a:ea typeface="+mn-ea"/>
                          <a:cs typeface="+mn-cs"/>
                        </a:rPr>
                        <a:t>BASCULEMENT D’UN CHARIOT-ELEVATEUR</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tc>
                  <a:txBody>
                    <a:bodyPr/>
                    <a:lstStyle/>
                    <a:p>
                      <a:pPr algn="ctr"/>
                      <a:r>
                        <a:rPr kumimoji="0" lang="fr-FR" sz="1200" b="1" u="none" strike="noStrike" kern="1200" cap="none" spc="0" normalizeH="0" baseline="0" noProof="0">
                          <a:ln>
                            <a:noFill/>
                          </a:ln>
                          <a:solidFill>
                            <a:srgbClr val="0094D7"/>
                          </a:solidFill>
                          <a:effectLst/>
                          <a:uLnTx/>
                          <a:uFillTx/>
                        </a:rPr>
                        <a:t>N°12</a:t>
                      </a:r>
                      <a:endParaRPr lang="fr-FR" sz="1200" b="1">
                        <a:solidFill>
                          <a:srgbClr val="0094D7"/>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extLst>
                  <a:ext uri="{0D108BD9-81ED-4DB2-BD59-A6C34878D82A}">
                    <a16:rowId xmlns:a16="http://schemas.microsoft.com/office/drawing/2014/main" val="709390887"/>
                  </a:ext>
                </a:extLst>
              </a:tr>
              <a:tr h="614275">
                <a:tc>
                  <a:txBody>
                    <a:bodyPr/>
                    <a:lstStyle/>
                    <a:p>
                      <a:r>
                        <a:rPr lang="fr-FR" sz="1100" b="1"/>
                        <a:t>4. Je vérifie que la charge est bien élinguée et colisée et je contrôle la charge en mouvement.</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lvl="0">
                        <a:buNone/>
                      </a:pPr>
                      <a:r>
                        <a:rPr lang="fr-FR" sz="1100" b="0" i="0" u="none" strike="noStrike" noProof="0">
                          <a:solidFill>
                            <a:srgbClr val="354D56"/>
                          </a:solidFill>
                          <a:latin typeface="+mn-lt"/>
                        </a:rPr>
                        <a:t>PRESQU’ACCIDENT LORS DU DEMONTAGE D’UN MINI-AUVENT</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kumimoji="0" lang="fr-FR" sz="1200" b="1" u="none" strike="noStrike" kern="1200" cap="none" spc="0" normalizeH="0" baseline="0" noProof="0">
                          <a:ln>
                            <a:noFill/>
                          </a:ln>
                          <a:solidFill>
                            <a:srgbClr val="0094D7"/>
                          </a:solidFill>
                          <a:effectLst/>
                          <a:uLnTx/>
                          <a:uFillTx/>
                        </a:rPr>
                        <a:t>N°13</a:t>
                      </a:r>
                      <a:endParaRPr lang="fr-FR" sz="1200" b="1">
                        <a:solidFill>
                          <a:srgbClr val="0094D7"/>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840705318"/>
                  </a:ext>
                </a:extLst>
              </a:tr>
              <a:tr h="748420">
                <a:tc>
                  <a:txBody>
                    <a:bodyPr/>
                    <a:lstStyle/>
                    <a:p>
                      <a:r>
                        <a:rPr lang="fr-FR" sz="1100" b="1"/>
                        <a:t>5. Je m’assure de la présence d’un chef de manœuvre habilité </a:t>
                      </a:r>
                    </a:p>
                    <a:p>
                      <a:r>
                        <a:rPr lang="fr-FR" sz="1100" b="1"/>
                        <a:t>pour l’opération de levage.</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t>ARC ÉLECTRIQUE ENTRE ENGIN DE LEVAGE ET LIGNE HAUTE TENSION (150KV)</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a:ln>
                            <a:noFill/>
                          </a:ln>
                          <a:solidFill>
                            <a:srgbClr val="0094D7"/>
                          </a:solidFill>
                          <a:effectLst/>
                          <a:uLnTx/>
                          <a:uFillTx/>
                        </a:rPr>
                        <a:t>N°14</a:t>
                      </a:r>
                      <a:endParaRPr lang="fr-FR" sz="1200" b="1">
                        <a:solidFill>
                          <a:srgbClr val="0094D7"/>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extLst>
                  <a:ext uri="{0D108BD9-81ED-4DB2-BD59-A6C34878D82A}">
                    <a16:rowId xmlns:a16="http://schemas.microsoft.com/office/drawing/2014/main" val="1028371020"/>
                  </a:ext>
                </a:extLst>
              </a:tr>
              <a:tr h="486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a:t>6. Je ne me place jamais sous une charge suspendue.</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t>CHUTE D’UNE TUYAUTERIE DE 120 KG</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a:ln>
                            <a:noFill/>
                          </a:ln>
                          <a:solidFill>
                            <a:srgbClr val="0094D7"/>
                          </a:solidFill>
                          <a:effectLst/>
                          <a:uLnTx/>
                          <a:uFillTx/>
                        </a:rPr>
                        <a:t>N°15</a:t>
                      </a:r>
                      <a:endParaRPr lang="fr-FR" sz="1200" b="1">
                        <a:solidFill>
                          <a:srgbClr val="0094D7"/>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2350408361"/>
                  </a:ext>
                </a:extLst>
              </a:tr>
            </a:tbl>
          </a:graphicData>
        </a:graphic>
      </p:graphicFrame>
      <p:sp>
        <p:nvSpPr>
          <p:cNvPr id="6" name="ZoneTexte 5">
            <a:extLst>
              <a:ext uri="{FF2B5EF4-FFF2-40B4-BE49-F238E27FC236}">
                <a16:creationId xmlns:a16="http://schemas.microsoft.com/office/drawing/2014/main" id="{415F6E24-F65F-4361-BDF0-16A2F7EC5D0F}"/>
              </a:ext>
            </a:extLst>
          </p:cNvPr>
          <p:cNvSpPr txBox="1"/>
          <p:nvPr/>
        </p:nvSpPr>
        <p:spPr>
          <a:xfrm>
            <a:off x="603988" y="5911327"/>
            <a:ext cx="9720001" cy="338554"/>
          </a:xfrm>
          <a:prstGeom prst="rect">
            <a:avLst/>
          </a:prstGeom>
          <a:noFill/>
        </p:spPr>
        <p:txBody>
          <a:bodyPr wrap="square" lIns="0" tIns="0" rIns="0" bIns="0" rtlCol="0" anchor="t">
            <a:spAutoFit/>
          </a:bodyPr>
          <a:lstStyle/>
          <a:p>
            <a:r>
              <a:rPr lang="fr-FR" sz="1100"/>
              <a:t>Les descriptions des circonstances et des conséquences ont été simplifiées pour une meilleure compréhension.</a:t>
            </a:r>
            <a:br>
              <a:rPr lang="fr-FR" sz="1100"/>
            </a:br>
            <a:r>
              <a:rPr lang="fr-FR" sz="1100"/>
              <a:t>Un lien vers chaque REX est disponible, pour plus d’informations. </a:t>
            </a:r>
          </a:p>
        </p:txBody>
      </p:sp>
      <p:sp>
        <p:nvSpPr>
          <p:cNvPr id="11" name="Title 2">
            <a:extLst>
              <a:ext uri="{FF2B5EF4-FFF2-40B4-BE49-F238E27FC236}">
                <a16:creationId xmlns:a16="http://schemas.microsoft.com/office/drawing/2014/main" id="{3A694C1E-1849-9D46-AC95-19E172F47091}"/>
              </a:ext>
            </a:extLst>
          </p:cNvPr>
          <p:cNvSpPr>
            <a:spLocks noGrp="1"/>
          </p:cNvSpPr>
          <p:nvPr>
            <p:ph type="title"/>
          </p:nvPr>
        </p:nvSpPr>
        <p:spPr>
          <a:xfrm>
            <a:off x="469879" y="242844"/>
            <a:ext cx="9720000" cy="1008000"/>
          </a:xfrm>
        </p:spPr>
        <p:txBody>
          <a:bodyPr/>
          <a:lstStyle/>
          <a:p>
            <a:r>
              <a:rPr lang="fr-FR">
                <a:solidFill>
                  <a:srgbClr val="354D56"/>
                </a:solidFill>
              </a:rPr>
              <a:t>Illustration des exigences</a:t>
            </a:r>
          </a:p>
        </p:txBody>
      </p:sp>
    </p:spTree>
    <p:extLst>
      <p:ext uri="{BB962C8B-B14F-4D97-AF65-F5344CB8AC3E}">
        <p14:creationId xmlns:p14="http://schemas.microsoft.com/office/powerpoint/2010/main" val="136778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iel, extérieur, transport&#10;&#10;Description générée automatiquement">
            <a:extLst>
              <a:ext uri="{FF2B5EF4-FFF2-40B4-BE49-F238E27FC236}">
                <a16:creationId xmlns:a16="http://schemas.microsoft.com/office/drawing/2014/main" id="{E44E0EAC-219D-044A-0782-3154324AC7CC}"/>
              </a:ext>
            </a:extLst>
          </p:cNvPr>
          <p:cNvPicPr>
            <a:picLocks noChangeAspect="1"/>
          </p:cNvPicPr>
          <p:nvPr/>
        </p:nvPicPr>
        <p:blipFill rotWithShape="1">
          <a:blip r:embed="rId3">
            <a:extLst>
              <a:ext uri="{28A0092B-C50C-407E-A947-70E740481C1C}">
                <a14:useLocalDpi xmlns:a14="http://schemas.microsoft.com/office/drawing/2010/main" val="0"/>
              </a:ext>
            </a:extLst>
          </a:blip>
          <a:srcRect b="5123"/>
          <a:stretch/>
        </p:blipFill>
        <p:spPr>
          <a:xfrm>
            <a:off x="7623020" y="3643844"/>
            <a:ext cx="1573888" cy="1972574"/>
          </a:xfrm>
          <a:prstGeom prst="roundRect">
            <a:avLst>
              <a:gd name="adj" fmla="val 8594"/>
            </a:avLst>
          </a:prstGeom>
          <a:solidFill>
            <a:srgbClr val="FFFFFF">
              <a:shade val="85000"/>
            </a:srgbClr>
          </a:solidFill>
          <a:ln>
            <a:noFill/>
          </a:ln>
          <a:effectLst>
            <a:reflection endPos="0" dist="5000" dir="5400000" sy="-100000" algn="bl" rotWithShape="0"/>
          </a:effectLst>
        </p:spPr>
      </p:pic>
      <p:sp>
        <p:nvSpPr>
          <p:cNvPr id="30" name="Rectangle : coins arrondis 26">
            <a:extLst>
              <a:ext uri="{FF2B5EF4-FFF2-40B4-BE49-F238E27FC236}">
                <a16:creationId xmlns:a16="http://schemas.microsoft.com/office/drawing/2014/main" id="{D7B0F9FE-2609-69A6-3CFB-E2BA335A20D4}"/>
              </a:ext>
            </a:extLst>
          </p:cNvPr>
          <p:cNvSpPr/>
          <p:nvPr/>
        </p:nvSpPr>
        <p:spPr>
          <a:xfrm>
            <a:off x="7623022" y="1673901"/>
            <a:ext cx="3995799" cy="1708669"/>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Image 51">
            <a:extLst>
              <a:ext uri="{FF2B5EF4-FFF2-40B4-BE49-F238E27FC236}">
                <a16:creationId xmlns:a16="http://schemas.microsoft.com/office/drawing/2014/main" id="{751ACAFF-20FC-A327-AE9E-CC22EE0430CB}"/>
              </a:ext>
            </a:extLst>
          </p:cNvPr>
          <p:cNvPicPr>
            <a:picLocks noChangeAspect="1"/>
          </p:cNvPicPr>
          <p:nvPr/>
        </p:nvPicPr>
        <p:blipFill>
          <a:blip r:embed="rId4"/>
          <a:stretch>
            <a:fillRect/>
          </a:stretch>
        </p:blipFill>
        <p:spPr>
          <a:xfrm>
            <a:off x="7867135" y="1874765"/>
            <a:ext cx="396454" cy="419775"/>
          </a:xfrm>
          <a:prstGeom prst="rect">
            <a:avLst/>
          </a:prstGeom>
        </p:spPr>
      </p:pic>
      <p:pic>
        <p:nvPicPr>
          <p:cNvPr id="4" name="Image 3">
            <a:extLst>
              <a:ext uri="{FF2B5EF4-FFF2-40B4-BE49-F238E27FC236}">
                <a16:creationId xmlns:a16="http://schemas.microsoft.com/office/drawing/2014/main" id="{5CB14DFD-9660-1AF5-D0EA-3EAF1805A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5" y="358638"/>
            <a:ext cx="7555556" cy="481849"/>
          </a:xfrm>
        </p:spPr>
        <p:txBody>
          <a:bodyPr vert="horz" lIns="91440" tIns="45720" rIns="91440" bIns="45720" rtlCol="0" anchor="t">
            <a:noAutofit/>
          </a:bodyPr>
          <a:lstStyle/>
          <a:p>
            <a:pPr marL="0" indent="0">
              <a:buNone/>
            </a:pPr>
            <a:r>
              <a:rPr lang="fr-FR" sz="1800" b="1"/>
              <a:t>1. J’installe </a:t>
            </a:r>
            <a:r>
              <a:rPr lang="fr-FR" sz="1800"/>
              <a:t>les barrières et périmètres de sécurité.</a:t>
            </a:r>
            <a:endParaRPr lang="fr-FR" sz="180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CHUTE D’ÉLÉMENTS DE CALORIFUGE PENDANT UN LEVAGE</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1121537" cy="592445"/>
          </a:xfrm>
        </p:spPr>
        <p:txBody>
          <a:bodyPr/>
          <a:lstStyle/>
          <a:p>
            <a:r>
              <a:rPr lang="fr-FR">
                <a:solidFill>
                  <a:srgbClr val="354D56"/>
                </a:solidFill>
              </a:rPr>
              <a:t>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054777"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fr-FR"/>
              <a:t>Kit de déploiement Règle d’or 6</a:t>
            </a: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9</a:t>
            </a:fld>
            <a:endParaRPr lang="fr-FR"/>
          </a:p>
        </p:txBody>
      </p:sp>
      <p:sp>
        <p:nvSpPr>
          <p:cNvPr id="25" name="ZoneTexte 24">
            <a:extLst>
              <a:ext uri="{FF2B5EF4-FFF2-40B4-BE49-F238E27FC236}">
                <a16:creationId xmlns:a16="http://schemas.microsoft.com/office/drawing/2014/main" id="{E90D0C82-6937-BDA6-586E-B12D5DE500F7}"/>
              </a:ext>
            </a:extLst>
          </p:cNvPr>
          <p:cNvSpPr txBox="1"/>
          <p:nvPr/>
        </p:nvSpPr>
        <p:spPr>
          <a:xfrm>
            <a:off x="469878" y="1575961"/>
            <a:ext cx="3750909" cy="4478149"/>
          </a:xfrm>
          <a:prstGeom prst="rect">
            <a:avLst/>
          </a:prstGeom>
          <a:noFill/>
        </p:spPr>
        <p:txBody>
          <a:bodyPr wrap="square" lIns="0" tIns="0" rIns="0" bIns="0" rtlCol="0">
            <a:spAutoFit/>
          </a:bodyPr>
          <a:lstStyle/>
          <a:p>
            <a:pPr>
              <a:lnSpc>
                <a:spcPct val="150000"/>
              </a:lnSpc>
              <a:spcAft>
                <a:spcPts val="600"/>
              </a:spcAft>
            </a:pPr>
            <a:r>
              <a:rPr lang="fr-FR" sz="1400" b="1">
                <a:solidFill>
                  <a:srgbClr val="0094D7"/>
                </a:solidFill>
                <a:cs typeface="Arial" panose="020B0604020202020204"/>
              </a:rPr>
              <a:t>CIRCONSTANCES – FAITS</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Le démantèlement d’une colonne sur une unité arrêtée était en cours.</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fr-FR" sz="1200"/>
              <a:t>Pour </a:t>
            </a:r>
            <a:r>
              <a:rPr lang="fr-FR" sz="1200">
                <a:solidFill>
                  <a:srgbClr val="7098A7">
                    <a:lumMod val="50000"/>
                  </a:srgbClr>
                </a:solidFill>
                <a:cs typeface="Arial" panose="020B0604020202020204" pitchFamily="34" charset="0"/>
              </a:rPr>
              <a:t>réaliser le levage des tuyauteries, ces dernières étaient partiellement décalorifugées et des ouvertures étaient créées pour y faire passer les élingues métalliques. Après installation de la corde de guidage et des élingues de levage, l’élément était découpé pour être descendu au sol par une grue.</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fr-FR" sz="1200"/>
              <a:t>Un </a:t>
            </a:r>
            <a:r>
              <a:rPr lang="fr-FR" sz="1200">
                <a:solidFill>
                  <a:srgbClr val="7098A7">
                    <a:lumMod val="50000"/>
                  </a:srgbClr>
                </a:solidFill>
                <a:cs typeface="Arial" panose="020B0604020202020204" pitchFamily="34" charset="0"/>
              </a:rPr>
              <a:t>intervenant découpait donc ces tuyauteries, à l'aide d'un chalumeau, à 50 m de haut, depuis une nacelle.</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Un balisage restreint était mis en place à l’intérieur du chantier.</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Lors du levage d'une des tuyauteries, cette dernière a heurté la colonne et une tôle de calorifuge est tombée au sol sectionnant partiellement la lance à incendie.</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Une personne se trouvait dans la zone à quelques mètres de la lance sectionnée.</a:t>
            </a:r>
          </a:p>
        </p:txBody>
      </p:sp>
      <p:sp>
        <p:nvSpPr>
          <p:cNvPr id="26" name="ZoneTexte 25">
            <a:extLst>
              <a:ext uri="{FF2B5EF4-FFF2-40B4-BE49-F238E27FC236}">
                <a16:creationId xmlns:a16="http://schemas.microsoft.com/office/drawing/2014/main" id="{F3DF4FDF-D48E-FD16-054A-303F7D1B07DD}"/>
              </a:ext>
            </a:extLst>
          </p:cNvPr>
          <p:cNvSpPr txBox="1"/>
          <p:nvPr/>
        </p:nvSpPr>
        <p:spPr>
          <a:xfrm>
            <a:off x="4748882" y="2922241"/>
            <a:ext cx="2454857" cy="2400657"/>
          </a:xfrm>
          <a:prstGeom prst="rect">
            <a:avLst/>
          </a:prstGeom>
          <a:noFill/>
        </p:spPr>
        <p:txBody>
          <a:bodyPr wrap="square" lIns="0" tIns="0" rIns="0" bIns="0" rtlCol="0">
            <a:spAutoFit/>
          </a:bodyPr>
          <a:lstStyle/>
          <a:p>
            <a:pPr marL="252000" indent="-252000">
              <a:lnSpc>
                <a:spcPct val="150000"/>
              </a:lnSpc>
              <a:spcAft>
                <a:spcPts val="600"/>
              </a:spcAft>
            </a:pPr>
            <a:r>
              <a:rPr lang="fr-FR" sz="1400" b="1">
                <a:solidFill>
                  <a:srgbClr val="0094D7"/>
                </a:solidFill>
                <a:cs typeface="Arial" panose="020B0604020202020204"/>
              </a:rPr>
              <a:t>CAUSES</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La tuyauterie étant partiellement décalorifugée pour permettre son élingage, les éléments de calorifuge ne sont plus suffisamment solidaires de la tuyauterie.</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fr-FR" sz="1200" b="1"/>
              <a:t>Personne présente dans le balisage « restreint ».</a:t>
            </a:r>
            <a:endParaRPr lang="fr-FR" sz="1200" b="1">
              <a:solidFill>
                <a:srgbClr val="7098A7">
                  <a:lumMod val="50000"/>
                </a:srgbClr>
              </a:solidFill>
              <a:cs typeface="Arial" panose="020B0604020202020204" pitchFamily="34" charset="0"/>
            </a:endParaRP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fr-FR" sz="1200"/>
              <a:t>Heurt de la colonne : charge non guidée. </a:t>
            </a:r>
          </a:p>
        </p:txBody>
      </p:sp>
      <p:cxnSp>
        <p:nvCxnSpPr>
          <p:cNvPr id="27" name="Connecteur droit 26">
            <a:extLst>
              <a:ext uri="{FF2B5EF4-FFF2-40B4-BE49-F238E27FC236}">
                <a16:creationId xmlns:a16="http://schemas.microsoft.com/office/drawing/2014/main" id="{72503FFF-DAD4-79C6-7D1D-C59A8238AA6E}"/>
              </a:ext>
            </a:extLst>
          </p:cNvPr>
          <p:cNvCxnSpPr>
            <a:cxnSpLocks/>
          </p:cNvCxnSpPr>
          <p:nvPr/>
        </p:nvCxnSpPr>
        <p:spPr>
          <a:xfrm>
            <a:off x="4452722" y="1673901"/>
            <a:ext cx="0" cy="4547623"/>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46AA30D-B4E9-BDEA-EAA7-99482AB545B2}"/>
              </a:ext>
            </a:extLst>
          </p:cNvPr>
          <p:cNvCxnSpPr>
            <a:cxnSpLocks/>
          </p:cNvCxnSpPr>
          <p:nvPr/>
        </p:nvCxnSpPr>
        <p:spPr>
          <a:xfrm>
            <a:off x="7369542" y="1673901"/>
            <a:ext cx="0" cy="4547623"/>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33F97F9C-F0B8-0181-9CA3-2D67F9768196}"/>
              </a:ext>
            </a:extLst>
          </p:cNvPr>
          <p:cNvSpPr txBox="1"/>
          <p:nvPr/>
        </p:nvSpPr>
        <p:spPr>
          <a:xfrm>
            <a:off x="7867135" y="2471952"/>
            <a:ext cx="3510386" cy="677108"/>
          </a:xfrm>
          <a:prstGeom prst="rect">
            <a:avLst/>
          </a:prstGeom>
          <a:noFill/>
        </p:spPr>
        <p:txBody>
          <a:bodyPr wrap="square" lIns="0" tIns="0" rIns="0" bIns="0" rtlCol="0">
            <a:spAutoFit/>
          </a:bodyPr>
          <a:lstStyle/>
          <a:p>
            <a:r>
              <a:rPr lang="fr-FR" sz="1100">
                <a:solidFill>
                  <a:srgbClr val="0094D7"/>
                </a:solidFill>
              </a:rPr>
              <a:t>Je prends bien en compte, pour déterminer la zone d'exclusion au sol, l’effet de la hauteur de chute, la masse et la forme de l’objet levé et les obstacles pouvant dévier la charge (hauteur de déflection).</a:t>
            </a:r>
          </a:p>
        </p:txBody>
      </p:sp>
      <p:sp>
        <p:nvSpPr>
          <p:cNvPr id="36" name="ZoneTexte 35">
            <a:extLst>
              <a:ext uri="{FF2B5EF4-FFF2-40B4-BE49-F238E27FC236}">
                <a16:creationId xmlns:a16="http://schemas.microsoft.com/office/drawing/2014/main" id="{A72E620E-BC7F-7A63-B7A4-D08196D96108}"/>
              </a:ext>
            </a:extLst>
          </p:cNvPr>
          <p:cNvSpPr txBox="1"/>
          <p:nvPr/>
        </p:nvSpPr>
        <p:spPr>
          <a:xfrm>
            <a:off x="8394522" y="1976931"/>
            <a:ext cx="2481247" cy="215444"/>
          </a:xfrm>
          <a:prstGeom prst="rect">
            <a:avLst/>
          </a:prstGeom>
          <a:noFill/>
        </p:spPr>
        <p:txBody>
          <a:bodyPr wrap="square" lIns="0" tIns="0" rIns="0" bIns="0" rtlCol="0">
            <a:spAutoFit/>
          </a:bodyPr>
          <a:lstStyle/>
          <a:p>
            <a:r>
              <a:rPr lang="fr-FR" sz="1400" b="1">
                <a:solidFill>
                  <a:srgbClr val="0094D7"/>
                </a:solidFill>
                <a:cs typeface="Arial" panose="020B0604020202020204"/>
              </a:rPr>
              <a:t>ENSEIGNEMENTS À TIRER</a:t>
            </a:r>
            <a:endParaRPr lang="fr-FR" sz="1400">
              <a:solidFill>
                <a:srgbClr val="0094D7"/>
              </a:solidFill>
            </a:endParaRPr>
          </a:p>
        </p:txBody>
      </p:sp>
      <p:cxnSp>
        <p:nvCxnSpPr>
          <p:cNvPr id="37" name="Connecteur droit 36">
            <a:extLst>
              <a:ext uri="{FF2B5EF4-FFF2-40B4-BE49-F238E27FC236}">
                <a16:creationId xmlns:a16="http://schemas.microsoft.com/office/drawing/2014/main" id="{E1D7078E-F8D3-E8AA-1F3A-C85D82B595E9}"/>
              </a:ext>
            </a:extLst>
          </p:cNvPr>
          <p:cNvCxnSpPr>
            <a:cxnSpLocks/>
          </p:cNvCxnSpPr>
          <p:nvPr/>
        </p:nvCxnSpPr>
        <p:spPr>
          <a:xfrm>
            <a:off x="4453180" y="2638725"/>
            <a:ext cx="2916362"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B68F688-F9B5-160E-F648-5D2242A5B5D3}"/>
              </a:ext>
            </a:extLst>
          </p:cNvPr>
          <p:cNvSpPr txBox="1"/>
          <p:nvPr/>
        </p:nvSpPr>
        <p:spPr>
          <a:xfrm>
            <a:off x="4748882" y="1570989"/>
            <a:ext cx="238872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094D7"/>
                </a:solidFill>
                <a:cs typeface="Arial" panose="020B0604020202020204"/>
              </a:rPr>
              <a:t>CONSÉQUENCES</a:t>
            </a:r>
          </a:p>
          <a:p>
            <a:pPr marL="252000" indent="-252000">
              <a:spcBef>
                <a:spcPts val="0"/>
              </a:spcBef>
              <a:spcAft>
                <a:spcPts val="600"/>
              </a:spcAft>
              <a:buClr>
                <a:srgbClr val="0094D7"/>
              </a:buClr>
              <a:buFont typeface="Wingdings" pitchFamily="2" charset="2"/>
              <a:buChar char="§"/>
            </a:pPr>
            <a:r>
              <a:rPr lang="fr-FR" sz="1200"/>
              <a:t>Conséquences potentielles graves.</a:t>
            </a:r>
          </a:p>
        </p:txBody>
      </p:sp>
      <p:pic>
        <p:nvPicPr>
          <p:cNvPr id="50" name="Image 49">
            <a:extLst>
              <a:ext uri="{FF2B5EF4-FFF2-40B4-BE49-F238E27FC236}">
                <a16:creationId xmlns:a16="http://schemas.microsoft.com/office/drawing/2014/main" id="{229D4E9F-05D3-4F1E-D453-0416AA7B0857}"/>
              </a:ext>
            </a:extLst>
          </p:cNvPr>
          <p:cNvPicPr>
            <a:picLocks noChangeAspect="1"/>
          </p:cNvPicPr>
          <p:nvPr/>
        </p:nvPicPr>
        <p:blipFill rotWithShape="1">
          <a:blip r:embed="rId6"/>
          <a:srcRect l="38691" t="2522" r="36437" b="65543"/>
          <a:stretch/>
        </p:blipFill>
        <p:spPr>
          <a:xfrm>
            <a:off x="8918786" y="3643844"/>
            <a:ext cx="973892" cy="831147"/>
          </a:xfrm>
          <a:prstGeom prst="roundRect">
            <a:avLst>
              <a:gd name="adj" fmla="val 13101"/>
            </a:avLst>
          </a:prstGeom>
          <a:solidFill>
            <a:srgbClr val="FFFFFF">
              <a:shade val="85000"/>
            </a:srgbClr>
          </a:solidFill>
          <a:ln>
            <a:noFill/>
          </a:ln>
          <a:effectLst>
            <a:reflection endPos="0" dist="5000" dir="5400000" sy="-100000" algn="bl" rotWithShape="0"/>
          </a:effectLst>
        </p:spPr>
      </p:pic>
      <p:grpSp>
        <p:nvGrpSpPr>
          <p:cNvPr id="59" name="Groupe 58">
            <a:extLst>
              <a:ext uri="{FF2B5EF4-FFF2-40B4-BE49-F238E27FC236}">
                <a16:creationId xmlns:a16="http://schemas.microsoft.com/office/drawing/2014/main" id="{1BBF2731-C170-42EE-765E-D957790F6602}"/>
              </a:ext>
            </a:extLst>
          </p:cNvPr>
          <p:cNvGrpSpPr/>
          <p:nvPr/>
        </p:nvGrpSpPr>
        <p:grpSpPr>
          <a:xfrm>
            <a:off x="7623022" y="5869903"/>
            <a:ext cx="2517059" cy="350393"/>
            <a:chOff x="9210815" y="5207893"/>
            <a:chExt cx="2517059" cy="350393"/>
          </a:xfrm>
        </p:grpSpPr>
        <p:sp>
          <p:nvSpPr>
            <p:cNvPr id="60" name="Rectangle à coins arrondis 41">
              <a:extLst>
                <a:ext uri="{FF2B5EF4-FFF2-40B4-BE49-F238E27FC236}">
                  <a16:creationId xmlns:a16="http://schemas.microsoft.com/office/drawing/2014/main" id="{932BDA06-65C0-BEEB-5B46-57E57A3DA2FD}"/>
                </a:ext>
              </a:extLst>
            </p:cNvPr>
            <p:cNvSpPr/>
            <p:nvPr/>
          </p:nvSpPr>
          <p:spPr>
            <a:xfrm>
              <a:off x="9210815" y="5207893"/>
              <a:ext cx="2517059"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hlinkClick r:id="rId7" tooltip="REX exigence 6.1"/>
              <a:extLst>
                <a:ext uri="{FF2B5EF4-FFF2-40B4-BE49-F238E27FC236}">
                  <a16:creationId xmlns:a16="http://schemas.microsoft.com/office/drawing/2014/main" id="{E923BC2D-7258-F095-0ECD-493D7B17772A}"/>
                </a:ext>
              </a:extLst>
            </p:cNvPr>
            <p:cNvSpPr txBox="1"/>
            <p:nvPr/>
          </p:nvSpPr>
          <p:spPr>
            <a:xfrm>
              <a:off x="9376272" y="5291128"/>
              <a:ext cx="2186143" cy="184666"/>
            </a:xfrm>
            <a:prstGeom prst="rect">
              <a:avLst/>
            </a:prstGeom>
            <a:noFill/>
          </p:spPr>
          <p:txBody>
            <a:bodyPr wrap="square" lIns="0" tIns="0" rIns="0" bIns="0" rtlCol="0">
              <a:spAutoFit/>
            </a:bodyPr>
            <a:lstStyle/>
            <a:p>
              <a:r>
                <a:rPr lang="fr-FR" sz="1200" u="sng">
                  <a:solidFill>
                    <a:schemeClr val="bg1"/>
                  </a:solidFill>
                </a:rPr>
                <a:t>Cliquez ici pour accéder au REX</a:t>
              </a:r>
              <a:endParaRPr lang="en-US" sz="1200" u="sng">
                <a:solidFill>
                  <a:schemeClr val="bg1"/>
                </a:solidFill>
              </a:endParaRPr>
            </a:p>
          </p:txBody>
        </p:sp>
      </p:grpSp>
      <p:cxnSp>
        <p:nvCxnSpPr>
          <p:cNvPr id="71" name="Connecteur droit avec flèche 70">
            <a:extLst>
              <a:ext uri="{FF2B5EF4-FFF2-40B4-BE49-F238E27FC236}">
                <a16:creationId xmlns:a16="http://schemas.microsoft.com/office/drawing/2014/main" id="{2C5D106B-9571-3D8D-0652-2F26724A15C8}"/>
              </a:ext>
            </a:extLst>
          </p:cNvPr>
          <p:cNvCxnSpPr>
            <a:cxnSpLocks/>
          </p:cNvCxnSpPr>
          <p:nvPr/>
        </p:nvCxnSpPr>
        <p:spPr>
          <a:xfrm flipH="1">
            <a:off x="9389222" y="4115045"/>
            <a:ext cx="681053" cy="0"/>
          </a:xfrm>
          <a:prstGeom prst="straightConnector1">
            <a:avLst/>
          </a:prstGeom>
          <a:ln w="19050">
            <a:solidFill>
              <a:srgbClr val="0094D7"/>
            </a:solidFill>
            <a:tailEnd type="triangle"/>
          </a:ln>
        </p:spPr>
        <p:style>
          <a:lnRef idx="1">
            <a:schemeClr val="accent1"/>
          </a:lnRef>
          <a:fillRef idx="0">
            <a:schemeClr val="accent1"/>
          </a:fillRef>
          <a:effectRef idx="0">
            <a:schemeClr val="accent1"/>
          </a:effectRef>
          <a:fontRef idx="minor">
            <a:schemeClr val="tx1"/>
          </a:fontRef>
        </p:style>
      </p:cxnSp>
      <p:sp>
        <p:nvSpPr>
          <p:cNvPr id="74" name="ZoneTexte 73">
            <a:extLst>
              <a:ext uri="{FF2B5EF4-FFF2-40B4-BE49-F238E27FC236}">
                <a16:creationId xmlns:a16="http://schemas.microsoft.com/office/drawing/2014/main" id="{46D2CD2C-5609-A94B-EF1A-B1B23CFA44FA}"/>
              </a:ext>
            </a:extLst>
          </p:cNvPr>
          <p:cNvSpPr txBox="1"/>
          <p:nvPr/>
        </p:nvSpPr>
        <p:spPr>
          <a:xfrm>
            <a:off x="10083740" y="3942562"/>
            <a:ext cx="1104704" cy="338554"/>
          </a:xfrm>
          <a:prstGeom prst="rect">
            <a:avLst/>
          </a:prstGeom>
          <a:noFill/>
        </p:spPr>
        <p:txBody>
          <a:bodyPr wrap="square" rtlCol="0">
            <a:spAutoFit/>
          </a:bodyPr>
          <a:lstStyle/>
          <a:p>
            <a:r>
              <a:rPr lang="fr-FR" sz="800" i="0" u="none" strike="noStrike">
                <a:solidFill>
                  <a:srgbClr val="354D56"/>
                </a:solidFill>
                <a:effectLst/>
                <a:latin typeface="Arial" panose="020B0604020202020204" pitchFamily="34" charset="0"/>
              </a:rPr>
              <a:t>Ouverture crée </a:t>
            </a:r>
            <a:br>
              <a:rPr lang="fr-FR" sz="800" i="0" u="none" strike="noStrike">
                <a:solidFill>
                  <a:srgbClr val="354D56"/>
                </a:solidFill>
                <a:effectLst/>
                <a:latin typeface="Arial" panose="020B0604020202020204" pitchFamily="34" charset="0"/>
              </a:rPr>
            </a:br>
            <a:r>
              <a:rPr lang="fr-FR" sz="800" i="0" u="none" strike="noStrike">
                <a:solidFill>
                  <a:srgbClr val="354D56"/>
                </a:solidFill>
                <a:effectLst/>
                <a:latin typeface="Arial" panose="020B0604020202020204" pitchFamily="34" charset="0"/>
              </a:rPr>
              <a:t>pour élingage</a:t>
            </a:r>
            <a:endParaRPr lang="fr-FR" sz="800">
              <a:solidFill>
                <a:srgbClr val="354D56"/>
              </a:solidFill>
            </a:endParaRPr>
          </a:p>
        </p:txBody>
      </p:sp>
      <p:sp>
        <p:nvSpPr>
          <p:cNvPr id="7" name="ZoneTexte 6">
            <a:extLst>
              <a:ext uri="{FF2B5EF4-FFF2-40B4-BE49-F238E27FC236}">
                <a16:creationId xmlns:a16="http://schemas.microsoft.com/office/drawing/2014/main" id="{6ABBF7FC-3545-DDC1-D59F-12A563A940F8}"/>
              </a:ext>
            </a:extLst>
          </p:cNvPr>
          <p:cNvSpPr txBox="1"/>
          <p:nvPr/>
        </p:nvSpPr>
        <p:spPr>
          <a:xfrm>
            <a:off x="9504417" y="4603434"/>
            <a:ext cx="2114404" cy="24622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Chute d’une tôle de calorifuge lors du levage de la tuyauterie</a:t>
            </a:r>
            <a:endParaRPr lang="fr-FR" sz="800">
              <a:solidFill>
                <a:srgbClr val="354D56"/>
              </a:solidFill>
            </a:endParaRPr>
          </a:p>
        </p:txBody>
      </p:sp>
      <p:sp>
        <p:nvSpPr>
          <p:cNvPr id="8" name="ZoneTexte 7">
            <a:extLst>
              <a:ext uri="{FF2B5EF4-FFF2-40B4-BE49-F238E27FC236}">
                <a16:creationId xmlns:a16="http://schemas.microsoft.com/office/drawing/2014/main" id="{1AC15836-F12C-84BE-33CB-425046F31CEF}"/>
              </a:ext>
            </a:extLst>
          </p:cNvPr>
          <p:cNvSpPr txBox="1"/>
          <p:nvPr/>
        </p:nvSpPr>
        <p:spPr>
          <a:xfrm>
            <a:off x="9504416" y="4911872"/>
            <a:ext cx="2114403" cy="24622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Écartement des intervenants dans la nacelle lors du levage</a:t>
            </a:r>
            <a:endParaRPr lang="fr-FR" sz="800">
              <a:solidFill>
                <a:srgbClr val="354D56"/>
              </a:solidFill>
            </a:endParaRPr>
          </a:p>
        </p:txBody>
      </p:sp>
      <p:sp>
        <p:nvSpPr>
          <p:cNvPr id="10" name="Ellipse 9">
            <a:extLst>
              <a:ext uri="{FF2B5EF4-FFF2-40B4-BE49-F238E27FC236}">
                <a16:creationId xmlns:a16="http://schemas.microsoft.com/office/drawing/2014/main" id="{D24C1B7E-C442-8038-8A1D-4A04D4F5C16F}"/>
              </a:ext>
            </a:extLst>
          </p:cNvPr>
          <p:cNvSpPr/>
          <p:nvPr/>
        </p:nvSpPr>
        <p:spPr>
          <a:xfrm>
            <a:off x="8332446" y="4630131"/>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
        <p:nvSpPr>
          <p:cNvPr id="11" name="Ellipse 10">
            <a:extLst>
              <a:ext uri="{FF2B5EF4-FFF2-40B4-BE49-F238E27FC236}">
                <a16:creationId xmlns:a16="http://schemas.microsoft.com/office/drawing/2014/main" id="{22C375DB-669B-383B-ED2C-92BEBBBF4EEB}"/>
              </a:ext>
            </a:extLst>
          </p:cNvPr>
          <p:cNvSpPr/>
          <p:nvPr/>
        </p:nvSpPr>
        <p:spPr>
          <a:xfrm>
            <a:off x="9343372" y="4920224"/>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13" name="Ellipse 12">
            <a:extLst>
              <a:ext uri="{FF2B5EF4-FFF2-40B4-BE49-F238E27FC236}">
                <a16:creationId xmlns:a16="http://schemas.microsoft.com/office/drawing/2014/main" id="{411E336A-EE4F-3909-8FA2-5F68E865EC61}"/>
              </a:ext>
            </a:extLst>
          </p:cNvPr>
          <p:cNvSpPr/>
          <p:nvPr/>
        </p:nvSpPr>
        <p:spPr>
          <a:xfrm>
            <a:off x="8388055" y="5401074"/>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14" name="Ellipse 13">
            <a:extLst>
              <a:ext uri="{FF2B5EF4-FFF2-40B4-BE49-F238E27FC236}">
                <a16:creationId xmlns:a16="http://schemas.microsoft.com/office/drawing/2014/main" id="{123F72F5-9625-B184-8B83-DE9E662ECD21}"/>
              </a:ext>
            </a:extLst>
          </p:cNvPr>
          <p:cNvSpPr/>
          <p:nvPr/>
        </p:nvSpPr>
        <p:spPr>
          <a:xfrm>
            <a:off x="9343372" y="4605859"/>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Tree>
    <p:extLst>
      <p:ext uri="{BB962C8B-B14F-4D97-AF65-F5344CB8AC3E}">
        <p14:creationId xmlns:p14="http://schemas.microsoft.com/office/powerpoint/2010/main" val="678535282"/>
      </p:ext>
    </p:extLst>
  </p:cSld>
  <p:clrMapOvr>
    <a:masterClrMapping/>
  </p:clrMapOvr>
</p:sld>
</file>

<file path=ppt/theme/theme1.xml><?xml version="1.0" encoding="utf-8"?>
<a:theme xmlns:a="http://schemas.openxmlformats.org/drawingml/2006/main" name="TotalEnergies AA - Bleu">
  <a:themeElements>
    <a:clrScheme name="Personnalisé 4">
      <a:dk1>
        <a:srgbClr val="374649"/>
      </a:dk1>
      <a:lt1>
        <a:srgbClr val="FFFFFF"/>
      </a:lt1>
      <a:dk2>
        <a:srgbClr val="009CEA"/>
      </a:dk2>
      <a:lt2>
        <a:srgbClr val="FFFFFF"/>
      </a:lt2>
      <a:accent1>
        <a:srgbClr val="E65113"/>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Personnalisé 2">
      <a:dk1>
        <a:srgbClr val="374649"/>
      </a:dk1>
      <a:lt1>
        <a:srgbClr val="FFFFFF"/>
      </a:lt1>
      <a:dk2>
        <a:srgbClr val="E1001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753fda-f579-4bb9-aa37-7b314b45a769">
      <Terms xmlns="http://schemas.microsoft.com/office/infopath/2007/PartnerControls"/>
    </lcf76f155ced4ddcb4097134ff3c332f>
    <TaxCatchAll xmlns="5e3fc8a5-ae92-42ac-9a5b-adc0faec43d6" xsi:nil="true"/>
  </documentManagement>
</p:properties>
</file>

<file path=customXml/itemProps1.xml><?xml version="1.0" encoding="utf-8"?>
<ds:datastoreItem xmlns:ds="http://schemas.openxmlformats.org/officeDocument/2006/customXml" ds:itemID="{CC184838-24BB-4C81-8C04-2AFBFD782250}">
  <ds:schemaRefs>
    <ds:schemaRef ds:uri="http://schemas.microsoft.com/sharepoint/v3/contenttype/forms"/>
  </ds:schemaRefs>
</ds:datastoreItem>
</file>

<file path=customXml/itemProps2.xml><?xml version="1.0" encoding="utf-8"?>
<ds:datastoreItem xmlns:ds="http://schemas.openxmlformats.org/officeDocument/2006/customXml" ds:itemID="{C8A32CF3-864B-46CE-A069-D8744867C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53fda-f579-4bb9-aa37-7b314b45a769"/>
    <ds:schemaRef ds:uri="5e3fc8a5-ae92-42ac-9a5b-adc0faec43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560780-D1C1-4641-9B08-F0A5FFFCA309}">
  <ds:schemaRefs>
    <ds:schemaRef ds:uri="http://schemas.microsoft.com/office/2006/metadata/properties"/>
    <ds:schemaRef ds:uri="http://schemas.microsoft.com/office/infopath/2007/PartnerControls"/>
    <ds:schemaRef ds:uri="http://purl.org/dc/elements/1.1/"/>
    <ds:schemaRef ds:uri="http://www.w3.org/XML/1998/namespace"/>
    <ds:schemaRef ds:uri="http://schemas.openxmlformats.org/package/2006/metadata/core-properties"/>
    <ds:schemaRef ds:uri="5e3fc8a5-ae92-42ac-9a5b-adc0faec43d6"/>
    <ds:schemaRef ds:uri="http://schemas.microsoft.com/office/2006/documentManagement/types"/>
    <ds:schemaRef ds:uri="40753fda-f579-4bb9-aa37-7b314b45a769"/>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92</TotalTime>
  <Words>3238</Words>
  <Application>Microsoft Office PowerPoint</Application>
  <PresentationFormat>Grand écran</PresentationFormat>
  <Paragraphs>357</Paragraphs>
  <Slides>18</Slides>
  <Notes>16</Notes>
  <HiddenSlides>0</HiddenSlides>
  <MMClips>0</MMClips>
  <ScaleCrop>false</ScaleCrop>
  <HeadingPairs>
    <vt:vector size="6" baseType="variant">
      <vt:variant>
        <vt:lpstr>Polices utilisées</vt:lpstr>
      </vt:variant>
      <vt:variant>
        <vt:i4>3</vt:i4>
      </vt:variant>
      <vt:variant>
        <vt:lpstr>Thème</vt:lpstr>
      </vt:variant>
      <vt:variant>
        <vt:i4>5</vt:i4>
      </vt:variant>
      <vt:variant>
        <vt:lpstr>Titres des diapositives</vt:lpstr>
      </vt:variant>
      <vt:variant>
        <vt:i4>18</vt:i4>
      </vt:variant>
    </vt:vector>
  </HeadingPairs>
  <TitlesOfParts>
    <vt:vector size="26" baseType="lpstr">
      <vt:lpstr>Arial</vt:lpstr>
      <vt:lpstr>Arial MT Light</vt:lpstr>
      <vt:lpstr>Wingdings</vt:lpstr>
      <vt:lpstr>TotalEnergies AA - Bleu</vt:lpstr>
      <vt:lpstr>TotalEnergies AA - Rouge</vt:lpstr>
      <vt:lpstr>TotalEnergies AA - Vert</vt:lpstr>
      <vt:lpstr>TotalEnergies AA - Orange</vt:lpstr>
      <vt:lpstr>1_TotalEnergies AA - Rouge</vt:lpstr>
      <vt:lpstr>Présentation PowerPoint</vt:lpstr>
      <vt:lpstr>Présentation PowerPoint</vt:lpstr>
      <vt:lpstr>Affiche &amp; picto</vt:lpstr>
      <vt:lpstr>Quelques définitions</vt:lpstr>
      <vt:lpstr>L’essentiel de la Règle d’or 6</vt:lpstr>
      <vt:lpstr>Accidentologie</vt:lpstr>
      <vt:lpstr>Présentation PowerPoint</vt:lpstr>
      <vt:lpstr>Illustration des exigences</vt:lpstr>
      <vt:lpstr>REX</vt:lpstr>
      <vt:lpstr>REX</vt:lpstr>
      <vt:lpstr>REX</vt:lpstr>
      <vt:lpstr>REX</vt:lpstr>
      <vt:lpstr>REX</vt:lpstr>
      <vt:lpstr>REX</vt:lpstr>
      <vt:lpstr>REX</vt:lpstr>
      <vt:lpstr>Présentation PowerPoint</vt:lpstr>
      <vt:lpstr>Nos outils et documents</vt:lpstr>
      <vt:lpstr>Lexique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Alexandra PAPILLON</cp:lastModifiedBy>
  <cp:revision>3</cp:revision>
  <cp:lastPrinted>2022-04-01T15:01:54Z</cp:lastPrinted>
  <dcterms:created xsi:type="dcterms:W3CDTF">2021-08-30T17:14:08Z</dcterms:created>
  <dcterms:modified xsi:type="dcterms:W3CDTF">2022-11-15T10:48:25Z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