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 id="2147483728" r:id="rId8"/>
  </p:sldMasterIdLst>
  <p:notesMasterIdLst>
    <p:notesMasterId r:id="rId27"/>
  </p:notesMasterIdLst>
  <p:handoutMasterIdLst>
    <p:handoutMasterId r:id="rId28"/>
  </p:handoutMasterIdLst>
  <p:sldIdLst>
    <p:sldId id="2134805770" r:id="rId9"/>
    <p:sldId id="2134805772" r:id="rId10"/>
    <p:sldId id="2134805710" r:id="rId11"/>
    <p:sldId id="2134805805" r:id="rId12"/>
    <p:sldId id="2134805714" r:id="rId13"/>
    <p:sldId id="2134805806" r:id="rId14"/>
    <p:sldId id="2134805771" r:id="rId15"/>
    <p:sldId id="2134805773" r:id="rId16"/>
    <p:sldId id="2134805793" r:id="rId17"/>
    <p:sldId id="2134805792" r:id="rId18"/>
    <p:sldId id="2134805795" r:id="rId19"/>
    <p:sldId id="2134805797" r:id="rId20"/>
    <p:sldId id="2134805798" r:id="rId21"/>
    <p:sldId id="2134805799" r:id="rId22"/>
    <p:sldId id="2134805801" r:id="rId23"/>
    <p:sldId id="2134805740" r:id="rId24"/>
    <p:sldId id="2134805739" r:id="rId25"/>
    <p:sldId id="2134805747" r:id="rId2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F40224-F692-CCCB-2D0C-F3BA76D84528}" name="Claire MAIRET" initials="CM" userId="S::claire.mairet@totalenergies.com::b91d9db2-e41b-4c98-9525-27312980cc2f" providerId="AD"/>
  <p188:author id="{BBF6244A-A361-ABD4-87BE-BCB0BE97A6FC}" name="Aniruddha Ravisankar" initials="AR" userId="S::aravisankar@wordappeal.com::42d04cf6-478b-4a44-92ce-99a802d672a7" providerId="AD"/>
  <p188:author id="{FEA1FE84-E23A-9B79-DD19-84E865AB30B4}" name="Alexandra PAPILLON" initials="AP" userId="S::alexandra.papillon@totalenergies.com::6ed42675-17a0-4139-8016-992ac43c86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deline GARNIER" initials="AG" lastIdx="9" clrIdx="6">
    <p:extLst>
      <p:ext uri="{19B8F6BF-5375-455C-9EA6-DF929625EA0E}">
        <p15:presenceInfo xmlns:p15="http://schemas.microsoft.com/office/powerpoint/2012/main" userId="S::adeline.garnier@totalenergies.com::b5140358-a731-43b0-b2d4-95a7ebfda634" providerId="AD"/>
      </p:ext>
    </p:extLst>
  </p:cmAuthor>
  <p:cmAuthor id="1" name="Jean-Guillaume BIZERAY" initials="JGB" lastIdx="9" clrIdx="0">
    <p:extLst>
      <p:ext uri="{19B8F6BF-5375-455C-9EA6-DF929625EA0E}">
        <p15:presenceInfo xmlns:p15="http://schemas.microsoft.com/office/powerpoint/2012/main" userId="S::jean-guillaume.bizeray@totalenergies.com::49b5d947-5b60-4c66-bcd8-12c7a1edf37f" providerId="AD"/>
      </p:ext>
    </p:extLst>
  </p:cmAuthor>
  <p:cmAuthor id="8" name="Claire MAIRET" initials="CM" lastIdx="21" clrIdx="7">
    <p:extLst>
      <p:ext uri="{19B8F6BF-5375-455C-9EA6-DF929625EA0E}">
        <p15:presenceInfo xmlns:p15="http://schemas.microsoft.com/office/powerpoint/2012/main" userId="S::claire.mairet@totalenergies.com::b91d9db2-e41b-4c98-9525-27312980cc2f" providerId="AD"/>
      </p:ext>
    </p:extLst>
  </p:cmAuthor>
  <p:cmAuthor id="2" name="Alexandra PAPILLON" initials="AP" lastIdx="16" clrIdx="1">
    <p:extLst>
      <p:ext uri="{19B8F6BF-5375-455C-9EA6-DF929625EA0E}">
        <p15:presenceInfo xmlns:p15="http://schemas.microsoft.com/office/powerpoint/2012/main" userId="S::alexandra.papillon@totalenergies.com::6ed42675-17a0-4139-8016-992ac43c869f" providerId="AD"/>
      </p:ext>
    </p:extLst>
  </p:cmAuthor>
  <p:cmAuthor id="9" name="Ismaïl Diedhiou" initials="ID" lastIdx="16" clrIdx="8">
    <p:extLst>
      <p:ext uri="{19B8F6BF-5375-455C-9EA6-DF929625EA0E}">
        <p15:presenceInfo xmlns:p15="http://schemas.microsoft.com/office/powerpoint/2012/main" userId="S::idiedhiou@wordappeal.com::bd00cb13-adf6-4f90-8d8e-d970bbca8edc" providerId="AD"/>
      </p:ext>
    </p:extLst>
  </p:cmAuthor>
  <p:cmAuthor id="3" name="Cyril DE-COATPONT" initials="CDC" lastIdx="6" clrIdx="2">
    <p:extLst>
      <p:ext uri="{19B8F6BF-5375-455C-9EA6-DF929625EA0E}">
        <p15:presenceInfo xmlns:p15="http://schemas.microsoft.com/office/powerpoint/2012/main" userId="S::cyril.de-coatpont@totalenergies.com::8e2a7a85-c243-49c2-bdd5-9a8a2591b005" providerId="AD"/>
      </p:ext>
    </p:extLst>
  </p:cmAuthor>
  <p:cmAuthor id="10" name="Aniruddha Ravisankar" initials="AR" lastIdx="1" clrIdx="9">
    <p:extLst>
      <p:ext uri="{19B8F6BF-5375-455C-9EA6-DF929625EA0E}">
        <p15:presenceInfo xmlns:p15="http://schemas.microsoft.com/office/powerpoint/2012/main" userId="S::aravisankar@wordappeal.com::42d04cf6-478b-4a44-92ce-99a802d672a7" providerId="AD"/>
      </p:ext>
    </p:extLst>
  </p:cmAuthor>
  <p:cmAuthor id="4" name="Tatiana MIR" initials="TM" lastIdx="88" clrIdx="3">
    <p:extLst>
      <p:ext uri="{19B8F6BF-5375-455C-9EA6-DF929625EA0E}">
        <p15:presenceInfo xmlns:p15="http://schemas.microsoft.com/office/powerpoint/2012/main" userId="S::tatiana.mir@totalenergies.com::4d1b6097-a687-44dd-ad16-6ad111d36e7d" providerId="AD"/>
      </p:ext>
    </p:extLst>
  </p:cmAuthor>
  <p:cmAuthor id="5" name="Cyril DE-COATPONT" initials="CDC [2]" lastIdx="13" clrIdx="4">
    <p:extLst>
      <p:ext uri="{19B8F6BF-5375-455C-9EA6-DF929625EA0E}">
        <p15:presenceInfo xmlns:p15="http://schemas.microsoft.com/office/powerpoint/2012/main" userId="S::cyril.de-coatpont@total.com::8e2a7a85-c243-49c2-bdd5-9a8a2591b005" providerId="AD"/>
      </p:ext>
    </p:extLst>
  </p:cmAuthor>
  <p:cmAuthor id="6" name="Michiel DE KOSTER" initials="MK" lastIdx="39" clrIdx="5">
    <p:extLst>
      <p:ext uri="{19B8F6BF-5375-455C-9EA6-DF929625EA0E}">
        <p15:presenceInfo xmlns:p15="http://schemas.microsoft.com/office/powerpoint/2012/main" userId="S::michiel.de-koster@totalenergies.com::7d7c490e-1e4b-4bd1-978a-bd0aaf19c3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D7"/>
    <a:srgbClr val="50CCD1"/>
    <a:srgbClr val="374649"/>
    <a:srgbClr val="E1001A"/>
    <a:srgbClr val="354D56"/>
    <a:srgbClr val="E65113"/>
    <a:srgbClr val="FF0000"/>
    <a:srgbClr val="FF001A"/>
    <a:srgbClr val="E30713"/>
    <a:srgbClr val="FF3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4B86E8-2D73-4BAF-9730-EC645CC3C15A}" v="53" dt="2022-10-14T09:41:26.994"/>
    <p1510:client id="{9ABB14C0-683B-46D2-8ABE-B860D5AA68F5}" v="9" dt="2022-10-14T11:09:34.017"/>
    <p1510:client id="{DB317724-BC3E-4F02-A64F-39D7DC41AF51}" v="8" dt="2022-10-14T15:14:56.703"/>
    <p1510:client id="{F4BA07CF-822A-491C-8DFB-87267EA21F89}" v="4" dt="2022-10-14T08:02:14.7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245" autoAdjust="0"/>
    <p:restoredTop sz="94660"/>
  </p:normalViewPr>
  <p:slideViewPr>
    <p:cSldViewPr snapToGrid="0">
      <p:cViewPr varScale="1">
        <p:scale>
          <a:sx n="100" d="100"/>
          <a:sy n="100" d="100"/>
        </p:scale>
        <p:origin x="114" y="18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MAIRET" userId="b91d9db2-e41b-4c98-9525-27312980cc2f" providerId="ADAL" clId="{DB317724-BC3E-4F02-A64F-39D7DC41AF51}"/>
    <pc:docChg chg="undo custSel modSld">
      <pc:chgData name="Claire MAIRET" userId="b91d9db2-e41b-4c98-9525-27312980cc2f" providerId="ADAL" clId="{DB317724-BC3E-4F02-A64F-39D7DC41AF51}" dt="2022-10-14T15:20:36.596" v="658" actId="21"/>
      <pc:docMkLst>
        <pc:docMk/>
      </pc:docMkLst>
      <pc:sldChg chg="addSp delSp modSp mod delCm">
        <pc:chgData name="Claire MAIRET" userId="b91d9db2-e41b-4c98-9525-27312980cc2f" providerId="ADAL" clId="{DB317724-BC3E-4F02-A64F-39D7DC41AF51}" dt="2022-10-14T14:48:02.375" v="71"/>
        <pc:sldMkLst>
          <pc:docMk/>
          <pc:sldMk cId="3848476589" sldId="2134805710"/>
        </pc:sldMkLst>
        <pc:spChg chg="add mod">
          <ac:chgData name="Claire MAIRET" userId="b91d9db2-e41b-4c98-9525-27312980cc2f" providerId="ADAL" clId="{DB317724-BC3E-4F02-A64F-39D7DC41AF51}" dt="2022-10-14T14:46:02.626" v="69"/>
          <ac:spMkLst>
            <pc:docMk/>
            <pc:sldMk cId="3848476589" sldId="2134805710"/>
            <ac:spMk id="18" creationId="{7F27B1DC-626D-4D99-BEBB-5CB232CC99FE}"/>
          </ac:spMkLst>
        </pc:spChg>
        <pc:spChg chg="add mod">
          <ac:chgData name="Claire MAIRET" userId="b91d9db2-e41b-4c98-9525-27312980cc2f" providerId="ADAL" clId="{DB317724-BC3E-4F02-A64F-39D7DC41AF51}" dt="2022-10-14T14:46:27.675" v="70"/>
          <ac:spMkLst>
            <pc:docMk/>
            <pc:sldMk cId="3848476589" sldId="2134805710"/>
            <ac:spMk id="19" creationId="{00EA046D-9798-45EA-B0E5-7E86A967E379}"/>
          </ac:spMkLst>
        </pc:spChg>
        <pc:grpChg chg="del">
          <ac:chgData name="Claire MAIRET" userId="b91d9db2-e41b-4c98-9525-27312980cc2f" providerId="ADAL" clId="{DB317724-BC3E-4F02-A64F-39D7DC41AF51}" dt="2022-10-14T14:45:13.395" v="66" actId="478"/>
          <ac:grpSpMkLst>
            <pc:docMk/>
            <pc:sldMk cId="3848476589" sldId="2134805710"/>
            <ac:grpSpMk id="10" creationId="{A8E327A6-6598-4BA8-9746-F3C08782A9A0}"/>
          </ac:grpSpMkLst>
        </pc:grpChg>
        <pc:grpChg chg="add mod">
          <ac:chgData name="Claire MAIRET" userId="b91d9db2-e41b-4c98-9525-27312980cc2f" providerId="ADAL" clId="{DB317724-BC3E-4F02-A64F-39D7DC41AF51}" dt="2022-10-14T14:45:25.057" v="68" actId="1076"/>
          <ac:grpSpMkLst>
            <pc:docMk/>
            <pc:sldMk cId="3848476589" sldId="2134805710"/>
            <ac:grpSpMk id="17" creationId="{E464C8D9-B4E9-490F-A857-9A9040AF9665}"/>
          </ac:grpSpMkLst>
        </pc:grpChg>
        <pc:picChg chg="add del mod">
          <ac:chgData name="Claire MAIRET" userId="b91d9db2-e41b-4c98-9525-27312980cc2f" providerId="ADAL" clId="{DB317724-BC3E-4F02-A64F-39D7DC41AF51}" dt="2022-10-14T14:43:12.927" v="58" actId="478"/>
          <ac:picMkLst>
            <pc:docMk/>
            <pc:sldMk cId="3848476589" sldId="2134805710"/>
            <ac:picMk id="6" creationId="{B93986D0-6B60-4A72-A92E-B40B23D5C4DE}"/>
          </ac:picMkLst>
        </pc:picChg>
        <pc:picChg chg="mod">
          <ac:chgData name="Claire MAIRET" userId="b91d9db2-e41b-4c98-9525-27312980cc2f" providerId="ADAL" clId="{DB317724-BC3E-4F02-A64F-39D7DC41AF51}" dt="2022-10-14T14:39:18.979" v="54" actId="14826"/>
          <ac:picMkLst>
            <pc:docMk/>
            <pc:sldMk cId="3848476589" sldId="2134805710"/>
            <ac:picMk id="12" creationId="{80EBF1E2-504B-223E-FE0F-A70927485A92}"/>
          </ac:picMkLst>
        </pc:picChg>
        <pc:picChg chg="add mod">
          <ac:chgData name="Claire MAIRET" userId="b91d9db2-e41b-4c98-9525-27312980cc2f" providerId="ADAL" clId="{DB317724-BC3E-4F02-A64F-39D7DC41AF51}" dt="2022-10-14T14:48:02.375" v="71"/>
          <ac:picMkLst>
            <pc:docMk/>
            <pc:sldMk cId="3848476589" sldId="2134805710"/>
            <ac:picMk id="15" creationId="{B719C2A0-E2B6-44A2-B2C0-F042828DE027}"/>
          </ac:picMkLst>
        </pc:picChg>
      </pc:sldChg>
      <pc:sldChg chg="modSp mod">
        <pc:chgData name="Claire MAIRET" userId="b91d9db2-e41b-4c98-9525-27312980cc2f" providerId="ADAL" clId="{DB317724-BC3E-4F02-A64F-39D7DC41AF51}" dt="2022-10-14T15:18:04.526" v="339" actId="1035"/>
        <pc:sldMkLst>
          <pc:docMk/>
          <pc:sldMk cId="1376307639" sldId="2134805714"/>
        </pc:sldMkLst>
        <pc:spChg chg="mod">
          <ac:chgData name="Claire MAIRET" userId="b91d9db2-e41b-4c98-9525-27312980cc2f" providerId="ADAL" clId="{DB317724-BC3E-4F02-A64F-39D7DC41AF51}" dt="2022-10-14T15:18:04.526" v="339" actId="1035"/>
          <ac:spMkLst>
            <pc:docMk/>
            <pc:sldMk cId="1376307639" sldId="2134805714"/>
            <ac:spMk id="12" creationId="{7C4B2AE1-A74B-BE70-A837-8AAB17A7C03A}"/>
          </ac:spMkLst>
        </pc:spChg>
      </pc:sldChg>
      <pc:sldChg chg="modSp mod">
        <pc:chgData name="Claire MAIRET" userId="b91d9db2-e41b-4c98-9525-27312980cc2f" providerId="ADAL" clId="{DB317724-BC3E-4F02-A64F-39D7DC41AF51}" dt="2022-10-14T15:10:52.484" v="128" actId="20577"/>
        <pc:sldMkLst>
          <pc:docMk/>
          <pc:sldMk cId="3279526026" sldId="2134805739"/>
        </pc:sldMkLst>
        <pc:spChg chg="mod">
          <ac:chgData name="Claire MAIRET" userId="b91d9db2-e41b-4c98-9525-27312980cc2f" providerId="ADAL" clId="{DB317724-BC3E-4F02-A64F-39D7DC41AF51}" dt="2022-10-14T15:10:52.484" v="128" actId="20577"/>
          <ac:spMkLst>
            <pc:docMk/>
            <pc:sldMk cId="3279526026" sldId="2134805739"/>
            <ac:spMk id="2" creationId="{D6599356-7888-43B5-96DA-2F7CAC31169C}"/>
          </ac:spMkLst>
        </pc:spChg>
      </pc:sldChg>
      <pc:sldChg chg="modSp mod">
        <pc:chgData name="Claire MAIRET" userId="b91d9db2-e41b-4c98-9525-27312980cc2f" providerId="ADAL" clId="{DB317724-BC3E-4F02-A64F-39D7DC41AF51}" dt="2022-10-14T15:11:48.835" v="129" actId="20577"/>
        <pc:sldMkLst>
          <pc:docMk/>
          <pc:sldMk cId="484746308" sldId="2134805792"/>
        </pc:sldMkLst>
        <pc:spChg chg="mod">
          <ac:chgData name="Claire MAIRET" userId="b91d9db2-e41b-4c98-9525-27312980cc2f" providerId="ADAL" clId="{DB317724-BC3E-4F02-A64F-39D7DC41AF51}" dt="2022-10-14T15:11:48.835" v="129" actId="20577"/>
          <ac:spMkLst>
            <pc:docMk/>
            <pc:sldMk cId="484746308" sldId="2134805792"/>
            <ac:spMk id="25" creationId="{E90D0C82-6937-BDA6-586E-B12D5DE500F7}"/>
          </ac:spMkLst>
        </pc:spChg>
      </pc:sldChg>
      <pc:sldChg chg="modSp mod">
        <pc:chgData name="Claire MAIRET" userId="b91d9db2-e41b-4c98-9525-27312980cc2f" providerId="ADAL" clId="{DB317724-BC3E-4F02-A64F-39D7DC41AF51}" dt="2022-10-14T15:12:07.946" v="130" actId="20577"/>
        <pc:sldMkLst>
          <pc:docMk/>
          <pc:sldMk cId="678535282" sldId="2134805793"/>
        </pc:sldMkLst>
        <pc:spChg chg="mod">
          <ac:chgData name="Claire MAIRET" userId="b91d9db2-e41b-4c98-9525-27312980cc2f" providerId="ADAL" clId="{DB317724-BC3E-4F02-A64F-39D7DC41AF51}" dt="2022-10-14T15:12:07.946" v="130" actId="20577"/>
          <ac:spMkLst>
            <pc:docMk/>
            <pc:sldMk cId="678535282" sldId="2134805793"/>
            <ac:spMk id="26" creationId="{F3DF4FDF-D48E-FD16-054A-303F7D1B07DD}"/>
          </ac:spMkLst>
        </pc:spChg>
      </pc:sldChg>
      <pc:sldChg chg="modSp mod">
        <pc:chgData name="Claire MAIRET" userId="b91d9db2-e41b-4c98-9525-27312980cc2f" providerId="ADAL" clId="{DB317724-BC3E-4F02-A64F-39D7DC41AF51}" dt="2022-10-14T15:02:22.865" v="107" actId="20577"/>
        <pc:sldMkLst>
          <pc:docMk/>
          <pc:sldMk cId="3515572401" sldId="2134805795"/>
        </pc:sldMkLst>
        <pc:spChg chg="mod">
          <ac:chgData name="Claire MAIRET" userId="b91d9db2-e41b-4c98-9525-27312980cc2f" providerId="ADAL" clId="{DB317724-BC3E-4F02-A64F-39D7DC41AF51}" dt="2022-10-14T15:02:22.865" v="107" actId="20577"/>
          <ac:spMkLst>
            <pc:docMk/>
            <pc:sldMk cId="3515572401" sldId="2134805795"/>
            <ac:spMk id="25" creationId="{E90D0C82-6937-BDA6-586E-B12D5DE500F7}"/>
          </ac:spMkLst>
        </pc:spChg>
      </pc:sldChg>
      <pc:sldChg chg="addSp delSp modSp mod">
        <pc:chgData name="Claire MAIRET" userId="b91d9db2-e41b-4c98-9525-27312980cc2f" providerId="ADAL" clId="{DB317724-BC3E-4F02-A64F-39D7DC41AF51}" dt="2022-10-14T15:07:40.119" v="122" actId="20577"/>
        <pc:sldMkLst>
          <pc:docMk/>
          <pc:sldMk cId="1190824423" sldId="2134805799"/>
        </pc:sldMkLst>
        <pc:spChg chg="mod">
          <ac:chgData name="Claire MAIRET" userId="b91d9db2-e41b-4c98-9525-27312980cc2f" providerId="ADAL" clId="{DB317724-BC3E-4F02-A64F-39D7DC41AF51}" dt="2022-10-14T15:05:50.147" v="110" actId="14100"/>
          <ac:spMkLst>
            <pc:docMk/>
            <pc:sldMk cId="1190824423" sldId="2134805799"/>
            <ac:spMk id="4" creationId="{173DB0C2-F2B7-2287-1144-AF7B39589319}"/>
          </ac:spMkLst>
        </pc:spChg>
        <pc:spChg chg="mod">
          <ac:chgData name="Claire MAIRET" userId="b91d9db2-e41b-4c98-9525-27312980cc2f" providerId="ADAL" clId="{DB317724-BC3E-4F02-A64F-39D7DC41AF51}" dt="2022-10-14T15:07:40.119" v="122" actId="20577"/>
          <ac:spMkLst>
            <pc:docMk/>
            <pc:sldMk cId="1190824423" sldId="2134805799"/>
            <ac:spMk id="5" creationId="{F03B0C27-6B50-056F-C4FC-12F092538F37}"/>
          </ac:spMkLst>
        </pc:spChg>
        <pc:spChg chg="mod">
          <ac:chgData name="Claire MAIRET" userId="b91d9db2-e41b-4c98-9525-27312980cc2f" providerId="ADAL" clId="{DB317724-BC3E-4F02-A64F-39D7DC41AF51}" dt="2022-10-14T15:06:57.995" v="111" actId="20577"/>
          <ac:spMkLst>
            <pc:docMk/>
            <pc:sldMk cId="1190824423" sldId="2134805799"/>
            <ac:spMk id="8" creationId="{B1ACD45A-7A72-1DF1-F8C9-4EF7FBB32022}"/>
          </ac:spMkLst>
        </pc:spChg>
        <pc:cxnChg chg="add del">
          <ac:chgData name="Claire MAIRET" userId="b91d9db2-e41b-4c98-9525-27312980cc2f" providerId="ADAL" clId="{DB317724-BC3E-4F02-A64F-39D7DC41AF51}" dt="2022-10-14T15:07:29.693" v="117" actId="478"/>
          <ac:cxnSpMkLst>
            <pc:docMk/>
            <pc:sldMk cId="1190824423" sldId="2134805799"/>
            <ac:cxnSpMk id="15" creationId="{DA6262F7-1449-4869-BCC4-A66A1DBB9B96}"/>
          </ac:cxnSpMkLst>
        </pc:cxnChg>
        <pc:cxnChg chg="add del mod">
          <ac:chgData name="Claire MAIRET" userId="b91d9db2-e41b-4c98-9525-27312980cc2f" providerId="ADAL" clId="{DB317724-BC3E-4F02-A64F-39D7DC41AF51}" dt="2022-10-14T15:07:31.700" v="119" actId="478"/>
          <ac:cxnSpMkLst>
            <pc:docMk/>
            <pc:sldMk cId="1190824423" sldId="2134805799"/>
            <ac:cxnSpMk id="25" creationId="{398AE761-562C-4C6A-8FD6-5214464703A1}"/>
          </ac:cxnSpMkLst>
        </pc:cxnChg>
      </pc:sldChg>
      <pc:sldChg chg="delCm">
        <pc:chgData name="Claire MAIRET" userId="b91d9db2-e41b-4c98-9525-27312980cc2f" providerId="ADAL" clId="{DB317724-BC3E-4F02-A64F-39D7DC41AF51}" dt="2022-10-14T15:08:46.003" v="123"/>
        <pc:sldMkLst>
          <pc:docMk/>
          <pc:sldMk cId="2195027464" sldId="2134805801"/>
        </pc:sldMkLst>
      </pc:sldChg>
      <pc:sldChg chg="addSp delSp modSp mod">
        <pc:chgData name="Claire MAIRET" userId="b91d9db2-e41b-4c98-9525-27312980cc2f" providerId="ADAL" clId="{DB317724-BC3E-4F02-A64F-39D7DC41AF51}" dt="2022-10-14T15:16:51.127" v="326" actId="1038"/>
        <pc:sldMkLst>
          <pc:docMk/>
          <pc:sldMk cId="4097566738" sldId="2134805805"/>
        </pc:sldMkLst>
        <pc:spChg chg="mod">
          <ac:chgData name="Claire MAIRET" userId="b91d9db2-e41b-4c98-9525-27312980cc2f" providerId="ADAL" clId="{DB317724-BC3E-4F02-A64F-39D7DC41AF51}" dt="2022-10-14T15:16:51.127" v="326" actId="1038"/>
          <ac:spMkLst>
            <pc:docMk/>
            <pc:sldMk cId="4097566738" sldId="2134805805"/>
            <ac:spMk id="18" creationId="{448D0E6C-EB13-4420-8379-55E7AF47D0FA}"/>
          </ac:spMkLst>
        </pc:spChg>
        <pc:spChg chg="mod">
          <ac:chgData name="Claire MAIRET" userId="b91d9db2-e41b-4c98-9525-27312980cc2f" providerId="ADAL" clId="{DB317724-BC3E-4F02-A64F-39D7DC41AF51}" dt="2022-10-14T15:15:13.783" v="159" actId="1037"/>
          <ac:spMkLst>
            <pc:docMk/>
            <pc:sldMk cId="4097566738" sldId="2134805805"/>
            <ac:spMk id="25" creationId="{FF6F6FA4-7354-88F1-CC38-C0A722C92ACB}"/>
          </ac:spMkLst>
        </pc:spChg>
        <pc:spChg chg="mod">
          <ac:chgData name="Claire MAIRET" userId="b91d9db2-e41b-4c98-9525-27312980cc2f" providerId="ADAL" clId="{DB317724-BC3E-4F02-A64F-39D7DC41AF51}" dt="2022-10-14T15:15:44.297" v="243" actId="1038"/>
          <ac:spMkLst>
            <pc:docMk/>
            <pc:sldMk cId="4097566738" sldId="2134805805"/>
            <ac:spMk id="35" creationId="{8253E9D8-4C46-0D0A-5737-9BCC8F04B15A}"/>
          </ac:spMkLst>
        </pc:spChg>
        <pc:spChg chg="mod">
          <ac:chgData name="Claire MAIRET" userId="b91d9db2-e41b-4c98-9525-27312980cc2f" providerId="ADAL" clId="{DB317724-BC3E-4F02-A64F-39D7DC41AF51}" dt="2022-10-14T15:15:40.906" v="237" actId="1038"/>
          <ac:spMkLst>
            <pc:docMk/>
            <pc:sldMk cId="4097566738" sldId="2134805805"/>
            <ac:spMk id="43" creationId="{BA0D9C2B-4D41-5E3F-B439-A2263F2E019F}"/>
          </ac:spMkLst>
        </pc:spChg>
        <pc:spChg chg="mod">
          <ac:chgData name="Claire MAIRET" userId="b91d9db2-e41b-4c98-9525-27312980cc2f" providerId="ADAL" clId="{DB317724-BC3E-4F02-A64F-39D7DC41AF51}" dt="2022-10-14T14:48:51.740" v="74" actId="14100"/>
          <ac:spMkLst>
            <pc:docMk/>
            <pc:sldMk cId="4097566738" sldId="2134805805"/>
            <ac:spMk id="50" creationId="{BB78454A-FAD2-D32C-D4AC-C874F44B4C3E}"/>
          </ac:spMkLst>
        </pc:spChg>
        <pc:spChg chg="mod">
          <ac:chgData name="Claire MAIRET" userId="b91d9db2-e41b-4c98-9525-27312980cc2f" providerId="ADAL" clId="{DB317724-BC3E-4F02-A64F-39D7DC41AF51}" dt="2022-10-14T14:48:45.385" v="73" actId="14100"/>
          <ac:spMkLst>
            <pc:docMk/>
            <pc:sldMk cId="4097566738" sldId="2134805805"/>
            <ac:spMk id="54" creationId="{DE9E5E6B-8452-4BD5-05E2-04C55EADA127}"/>
          </ac:spMkLst>
        </pc:spChg>
        <pc:picChg chg="mod">
          <ac:chgData name="Claire MAIRET" userId="b91d9db2-e41b-4c98-9525-27312980cc2f" providerId="ADAL" clId="{DB317724-BC3E-4F02-A64F-39D7DC41AF51}" dt="2022-10-14T15:15:33.391" v="225" actId="1037"/>
          <ac:picMkLst>
            <pc:docMk/>
            <pc:sldMk cId="4097566738" sldId="2134805805"/>
            <ac:picMk id="9" creationId="{C60B8EA1-AD15-5AF1-A968-8DE3D4C650CC}"/>
          </ac:picMkLst>
        </pc:picChg>
        <pc:picChg chg="mod">
          <ac:chgData name="Claire MAIRET" userId="b91d9db2-e41b-4c98-9525-27312980cc2f" providerId="ADAL" clId="{DB317724-BC3E-4F02-A64F-39D7DC41AF51}" dt="2022-10-14T15:16:51.127" v="326" actId="1038"/>
          <ac:picMkLst>
            <pc:docMk/>
            <pc:sldMk cId="4097566738" sldId="2134805805"/>
            <ac:picMk id="15" creationId="{10B932CE-C139-568E-47FF-27BAEDCDFAA6}"/>
          </ac:picMkLst>
        </pc:picChg>
        <pc:picChg chg="mod">
          <ac:chgData name="Claire MAIRET" userId="b91d9db2-e41b-4c98-9525-27312980cc2f" providerId="ADAL" clId="{DB317724-BC3E-4F02-A64F-39D7DC41AF51}" dt="2022-10-14T15:15:16.694" v="166" actId="1037"/>
          <ac:picMkLst>
            <pc:docMk/>
            <pc:sldMk cId="4097566738" sldId="2134805805"/>
            <ac:picMk id="24" creationId="{B1DA5761-4EA1-879B-44F1-1F73A3A4738E}"/>
          </ac:picMkLst>
        </pc:picChg>
        <pc:picChg chg="mod">
          <ac:chgData name="Claire MAIRET" userId="b91d9db2-e41b-4c98-9525-27312980cc2f" providerId="ADAL" clId="{DB317724-BC3E-4F02-A64F-39D7DC41AF51}" dt="2022-10-14T15:15:18.127" v="168" actId="1037"/>
          <ac:picMkLst>
            <pc:docMk/>
            <pc:sldMk cId="4097566738" sldId="2134805805"/>
            <ac:picMk id="31" creationId="{C7484442-29D0-FD04-22A7-B08A8B1E8810}"/>
          </ac:picMkLst>
        </pc:picChg>
        <pc:picChg chg="mod">
          <ac:chgData name="Claire MAIRET" userId="b91d9db2-e41b-4c98-9525-27312980cc2f" providerId="ADAL" clId="{DB317724-BC3E-4F02-A64F-39D7DC41AF51}" dt="2022-10-14T15:15:36.682" v="231" actId="1038"/>
          <ac:picMkLst>
            <pc:docMk/>
            <pc:sldMk cId="4097566738" sldId="2134805805"/>
            <ac:picMk id="34" creationId="{44137B23-83EB-61E1-B33F-B9861D566DAF}"/>
          </ac:picMkLst>
        </pc:picChg>
        <pc:picChg chg="mod">
          <ac:chgData name="Claire MAIRET" userId="b91d9db2-e41b-4c98-9525-27312980cc2f" providerId="ADAL" clId="{DB317724-BC3E-4F02-A64F-39D7DC41AF51}" dt="2022-10-14T15:15:24.026" v="174" actId="1037"/>
          <ac:picMkLst>
            <pc:docMk/>
            <pc:sldMk cId="4097566738" sldId="2134805805"/>
            <ac:picMk id="39" creationId="{3ACF862F-C537-F5B0-83FA-F57180840599}"/>
          </ac:picMkLst>
        </pc:picChg>
        <pc:picChg chg="mod">
          <ac:chgData name="Claire MAIRET" userId="b91d9db2-e41b-4c98-9525-27312980cc2f" providerId="ADAL" clId="{DB317724-BC3E-4F02-A64F-39D7DC41AF51}" dt="2022-10-14T15:16:41.198" v="310" actId="1037"/>
          <ac:picMkLst>
            <pc:docMk/>
            <pc:sldMk cId="4097566738" sldId="2134805805"/>
            <ac:picMk id="49" creationId="{D7842E73-24AE-9792-98FB-804C7DB55058}"/>
          </ac:picMkLst>
        </pc:picChg>
        <pc:cxnChg chg="add del mod">
          <ac:chgData name="Claire MAIRET" userId="b91d9db2-e41b-4c98-9525-27312980cc2f" providerId="ADAL" clId="{DB317724-BC3E-4F02-A64F-39D7DC41AF51}" dt="2022-10-14T15:16:46.379" v="311" actId="478"/>
          <ac:cxnSpMkLst>
            <pc:docMk/>
            <pc:sldMk cId="4097566738" sldId="2134805805"/>
            <ac:cxnSpMk id="41" creationId="{C397E09C-4440-49FA-85B9-E0A4EB750F7B}"/>
          </ac:cxnSpMkLst>
        </pc:cxnChg>
      </pc:sldChg>
      <pc:sldChg chg="addSp delSp modSp mod">
        <pc:chgData name="Claire MAIRET" userId="b91d9db2-e41b-4c98-9525-27312980cc2f" providerId="ADAL" clId="{DB317724-BC3E-4F02-A64F-39D7DC41AF51}" dt="2022-10-14T15:20:36.596" v="658" actId="21"/>
        <pc:sldMkLst>
          <pc:docMk/>
          <pc:sldMk cId="1381729594" sldId="2134805806"/>
        </pc:sldMkLst>
        <pc:spChg chg="mod">
          <ac:chgData name="Claire MAIRET" userId="b91d9db2-e41b-4c98-9525-27312980cc2f" providerId="ADAL" clId="{DB317724-BC3E-4F02-A64F-39D7DC41AF51}" dt="2022-10-14T14:58:50.213" v="86" actId="1037"/>
          <ac:spMkLst>
            <pc:docMk/>
            <pc:sldMk cId="1381729594" sldId="2134805806"/>
            <ac:spMk id="23" creationId="{15BC7429-727B-EE4F-6D7C-B2A2ABDADF25}"/>
          </ac:spMkLst>
        </pc:spChg>
        <pc:spChg chg="mod">
          <ac:chgData name="Claire MAIRET" userId="b91d9db2-e41b-4c98-9525-27312980cc2f" providerId="ADAL" clId="{DB317724-BC3E-4F02-A64F-39D7DC41AF51}" dt="2022-10-14T15:20:20.483" v="656" actId="1038"/>
          <ac:spMkLst>
            <pc:docMk/>
            <pc:sldMk cId="1381729594" sldId="2134805806"/>
            <ac:spMk id="24" creationId="{01F8C8EA-68DA-7DE1-853D-76E1973FE143}"/>
          </ac:spMkLst>
        </pc:spChg>
        <pc:spChg chg="mod">
          <ac:chgData name="Claire MAIRET" userId="b91d9db2-e41b-4c98-9525-27312980cc2f" providerId="ADAL" clId="{DB317724-BC3E-4F02-A64F-39D7DC41AF51}" dt="2022-10-14T14:58:50.213" v="86" actId="1037"/>
          <ac:spMkLst>
            <pc:docMk/>
            <pc:sldMk cId="1381729594" sldId="2134805806"/>
            <ac:spMk id="33" creationId="{DA7FA680-C5B3-50EE-2A67-881CE9810B2A}"/>
          </ac:spMkLst>
        </pc:spChg>
        <pc:spChg chg="mod">
          <ac:chgData name="Claire MAIRET" userId="b91d9db2-e41b-4c98-9525-27312980cc2f" providerId="ADAL" clId="{DB317724-BC3E-4F02-A64F-39D7DC41AF51}" dt="2022-10-14T15:19:34.504" v="461" actId="1037"/>
          <ac:spMkLst>
            <pc:docMk/>
            <pc:sldMk cId="1381729594" sldId="2134805806"/>
            <ac:spMk id="34" creationId="{F615C86F-AC8E-9D1D-663E-DE056356A713}"/>
          </ac:spMkLst>
        </pc:spChg>
        <pc:spChg chg="mod">
          <ac:chgData name="Claire MAIRET" userId="b91d9db2-e41b-4c98-9525-27312980cc2f" providerId="ADAL" clId="{DB317724-BC3E-4F02-A64F-39D7DC41AF51}" dt="2022-10-14T15:20:20.483" v="656" actId="1038"/>
          <ac:spMkLst>
            <pc:docMk/>
            <pc:sldMk cId="1381729594" sldId="2134805806"/>
            <ac:spMk id="36" creationId="{DDCDFB3E-81A1-35C7-54A1-971F88D62EC4}"/>
          </ac:spMkLst>
        </pc:spChg>
        <pc:spChg chg="mod">
          <ac:chgData name="Claire MAIRET" userId="b91d9db2-e41b-4c98-9525-27312980cc2f" providerId="ADAL" clId="{DB317724-BC3E-4F02-A64F-39D7DC41AF51}" dt="2022-10-14T15:19:06.102" v="362" actId="1038"/>
          <ac:spMkLst>
            <pc:docMk/>
            <pc:sldMk cId="1381729594" sldId="2134805806"/>
            <ac:spMk id="37" creationId="{9EFBF1E4-AA1A-744A-5F1A-D6E62A0BF2E9}"/>
          </ac:spMkLst>
        </pc:spChg>
        <pc:grpChg chg="mod">
          <ac:chgData name="Claire MAIRET" userId="b91d9db2-e41b-4c98-9525-27312980cc2f" providerId="ADAL" clId="{DB317724-BC3E-4F02-A64F-39D7DC41AF51}" dt="2022-10-14T15:20:20.483" v="656" actId="1038"/>
          <ac:grpSpMkLst>
            <pc:docMk/>
            <pc:sldMk cId="1381729594" sldId="2134805806"/>
            <ac:grpSpMk id="9" creationId="{544B3EAC-5B9E-471C-A0FA-7C8891A67211}"/>
          </ac:grpSpMkLst>
        </pc:grpChg>
        <pc:grpChg chg="mod">
          <ac:chgData name="Claire MAIRET" userId="b91d9db2-e41b-4c98-9525-27312980cc2f" providerId="ADAL" clId="{DB317724-BC3E-4F02-A64F-39D7DC41AF51}" dt="2022-10-14T14:58:50.213" v="86" actId="1037"/>
          <ac:grpSpMkLst>
            <pc:docMk/>
            <pc:sldMk cId="1381729594" sldId="2134805806"/>
            <ac:grpSpMk id="15" creationId="{8FAA9C30-E304-4CB5-8F8F-79B00619F501}"/>
          </ac:grpSpMkLst>
        </pc:grpChg>
        <pc:grpChg chg="mod">
          <ac:chgData name="Claire MAIRET" userId="b91d9db2-e41b-4c98-9525-27312980cc2f" providerId="ADAL" clId="{DB317724-BC3E-4F02-A64F-39D7DC41AF51}" dt="2022-10-14T15:20:20.483" v="656" actId="1038"/>
          <ac:grpSpMkLst>
            <pc:docMk/>
            <pc:sldMk cId="1381729594" sldId="2134805806"/>
            <ac:grpSpMk id="16" creationId="{88D63C4D-E627-476E-8C4D-394FC491FC72}"/>
          </ac:grpSpMkLst>
        </pc:grpChg>
        <pc:picChg chg="mod">
          <ac:chgData name="Claire MAIRET" userId="b91d9db2-e41b-4c98-9525-27312980cc2f" providerId="ADAL" clId="{DB317724-BC3E-4F02-A64F-39D7DC41AF51}" dt="2022-10-14T14:58:50.213" v="86" actId="1037"/>
          <ac:picMkLst>
            <pc:docMk/>
            <pc:sldMk cId="1381729594" sldId="2134805806"/>
            <ac:picMk id="18" creationId="{881ADFA8-FFFC-332D-49E7-0428704952DA}"/>
          </ac:picMkLst>
        </pc:picChg>
        <pc:picChg chg="mod">
          <ac:chgData name="Claire MAIRET" userId="b91d9db2-e41b-4c98-9525-27312980cc2f" providerId="ADAL" clId="{DB317724-BC3E-4F02-A64F-39D7DC41AF51}" dt="2022-10-14T15:19:29.251" v="454" actId="1037"/>
          <ac:picMkLst>
            <pc:docMk/>
            <pc:sldMk cId="1381729594" sldId="2134805806"/>
            <ac:picMk id="30" creationId="{978F6F8A-44F9-A28F-5BB0-E42762FCCCF6}"/>
          </ac:picMkLst>
        </pc:picChg>
        <pc:cxnChg chg="add del mod">
          <ac:chgData name="Claire MAIRET" userId="b91d9db2-e41b-4c98-9525-27312980cc2f" providerId="ADAL" clId="{DB317724-BC3E-4F02-A64F-39D7DC41AF51}" dt="2022-10-14T15:20:36.596" v="658" actId="21"/>
          <ac:cxnSpMkLst>
            <pc:docMk/>
            <pc:sldMk cId="1381729594" sldId="2134805806"/>
            <ac:cxnSpMk id="42" creationId="{56F79C9F-12AD-41FB-A658-7B5C3C41BBE4}"/>
          </ac:cxnSpMkLst>
        </pc:cxnChg>
      </pc:sldChg>
    </pc:docChg>
  </pc:docChgLst>
  <pc:docChgLst>
    <pc:chgData name="Michiel DE KOSTER" userId="S::michiel.de-koster@totalenergies.com::7d7c490e-1e4b-4bd1-978a-bd0aaf19c382" providerId="AD" clId="Web-{9ABB14C0-683B-46D2-8ABE-B860D5AA68F5}"/>
    <pc:docChg chg="modSld">
      <pc:chgData name="Michiel DE KOSTER" userId="S::michiel.de-koster@totalenergies.com::7d7c490e-1e4b-4bd1-978a-bd0aaf19c382" providerId="AD" clId="Web-{9ABB14C0-683B-46D2-8ABE-B860D5AA68F5}" dt="2022-10-14T11:09:34.017" v="3" actId="20577"/>
      <pc:docMkLst>
        <pc:docMk/>
      </pc:docMkLst>
      <pc:sldChg chg="modSp">
        <pc:chgData name="Michiel DE KOSTER" userId="S::michiel.de-koster@totalenergies.com::7d7c490e-1e4b-4bd1-978a-bd0aaf19c382" providerId="AD" clId="Web-{9ABB14C0-683B-46D2-8ABE-B860D5AA68F5}" dt="2022-10-14T11:09:34.017" v="3" actId="20577"/>
        <pc:sldMkLst>
          <pc:docMk/>
          <pc:sldMk cId="1381729594" sldId="2134805806"/>
        </pc:sldMkLst>
        <pc:spChg chg="mod">
          <ac:chgData name="Michiel DE KOSTER" userId="S::michiel.de-koster@totalenergies.com::7d7c490e-1e4b-4bd1-978a-bd0aaf19c382" providerId="AD" clId="Web-{9ABB14C0-683B-46D2-8ABE-B860D5AA68F5}" dt="2022-10-14T11:09:34.017" v="3" actId="20577"/>
          <ac:spMkLst>
            <pc:docMk/>
            <pc:sldMk cId="1381729594" sldId="2134805806"/>
            <ac:spMk id="20" creationId="{22CC226F-BE68-6E92-1B3F-B467E15A0F7B}"/>
          </ac:spMkLst>
        </pc:spChg>
      </pc:sldChg>
    </pc:docChg>
  </pc:docChgLst>
  <pc:docChgLst>
    <pc:chgData name="Alexandra PAPILLON" userId="6ed42675-17a0-4139-8016-992ac43c869f" providerId="ADAL" clId="{DFADC476-D8FB-4470-BA6C-FD4AF44563B0}"/>
    <pc:docChg chg="undo redo custSel modSld">
      <pc:chgData name="Alexandra PAPILLON" userId="6ed42675-17a0-4139-8016-992ac43c869f" providerId="ADAL" clId="{DFADC476-D8FB-4470-BA6C-FD4AF44563B0}" dt="2022-10-11T15:11:46.528" v="5190" actId="20577"/>
      <pc:docMkLst>
        <pc:docMk/>
      </pc:docMkLst>
      <pc:sldChg chg="modSp mod addCm">
        <pc:chgData name="Alexandra PAPILLON" userId="6ed42675-17a0-4139-8016-992ac43c869f" providerId="ADAL" clId="{DFADC476-D8FB-4470-BA6C-FD4AF44563B0}" dt="2022-10-11T13:23:39.986" v="2995"/>
        <pc:sldMkLst>
          <pc:docMk/>
          <pc:sldMk cId="3848476589" sldId="2134805710"/>
        </pc:sldMkLst>
        <pc:spChg chg="mod">
          <ac:chgData name="Alexandra PAPILLON" userId="6ed42675-17a0-4139-8016-992ac43c869f" providerId="ADAL" clId="{DFADC476-D8FB-4470-BA6C-FD4AF44563B0}" dt="2022-10-11T08:15:24.710" v="190" actId="6549"/>
          <ac:spMkLst>
            <pc:docMk/>
            <pc:sldMk cId="3848476589" sldId="2134805710"/>
            <ac:spMk id="16" creationId="{3736E1B2-0EB5-49E4-B37F-4E36FA08A357}"/>
          </ac:spMkLst>
        </pc:spChg>
        <pc:spChg chg="mod">
          <ac:chgData name="Alexandra PAPILLON" userId="6ed42675-17a0-4139-8016-992ac43c869f" providerId="ADAL" clId="{DFADC476-D8FB-4470-BA6C-FD4AF44563B0}" dt="2022-10-11T08:11:00.545" v="73" actId="20577"/>
          <ac:spMkLst>
            <pc:docMk/>
            <pc:sldMk cId="3848476589" sldId="2134805710"/>
            <ac:spMk id="27" creationId="{AF50B1B0-06A6-C045-A908-F2ABF98C6817}"/>
          </ac:spMkLst>
        </pc:spChg>
      </pc:sldChg>
      <pc:sldChg chg="addSp delSp modSp mod">
        <pc:chgData name="Alexandra PAPILLON" userId="6ed42675-17a0-4139-8016-992ac43c869f" providerId="ADAL" clId="{DFADC476-D8FB-4470-BA6C-FD4AF44563B0}" dt="2022-10-11T12:17:12.442" v="2372" actId="1035"/>
        <pc:sldMkLst>
          <pc:docMk/>
          <pc:sldMk cId="1376307639" sldId="2134805714"/>
        </pc:sldMkLst>
        <pc:spChg chg="mod">
          <ac:chgData name="Alexandra PAPILLON" userId="6ed42675-17a0-4139-8016-992ac43c869f" providerId="ADAL" clId="{DFADC476-D8FB-4470-BA6C-FD4AF44563B0}" dt="2022-10-11T08:19:54.157" v="254" actId="6549"/>
          <ac:spMkLst>
            <pc:docMk/>
            <pc:sldMk cId="1376307639" sldId="2134805714"/>
            <ac:spMk id="3" creationId="{1026347A-7F06-4819-9CED-D05E061BD65F}"/>
          </ac:spMkLst>
        </pc:spChg>
        <pc:spChg chg="mod">
          <ac:chgData name="Alexandra PAPILLON" userId="6ed42675-17a0-4139-8016-992ac43c869f" providerId="ADAL" clId="{DFADC476-D8FB-4470-BA6C-FD4AF44563B0}" dt="2022-10-11T08:55:27.587" v="704" actId="6549"/>
          <ac:spMkLst>
            <pc:docMk/>
            <pc:sldMk cId="1376307639" sldId="2134805714"/>
            <ac:spMk id="9" creationId="{962FC0DB-6220-A50E-9A7C-6BE8B82DB1D5}"/>
          </ac:spMkLst>
        </pc:spChg>
        <pc:spChg chg="mod">
          <ac:chgData name="Alexandra PAPILLON" userId="6ed42675-17a0-4139-8016-992ac43c869f" providerId="ADAL" clId="{DFADC476-D8FB-4470-BA6C-FD4AF44563B0}" dt="2022-10-11T08:59:30.861" v="752" actId="20577"/>
          <ac:spMkLst>
            <pc:docMk/>
            <pc:sldMk cId="1376307639" sldId="2134805714"/>
            <ac:spMk id="12" creationId="{7C4B2AE1-A74B-BE70-A837-8AAB17A7C03A}"/>
          </ac:spMkLst>
        </pc:spChg>
        <pc:spChg chg="mod">
          <ac:chgData name="Alexandra PAPILLON" userId="6ed42675-17a0-4139-8016-992ac43c869f" providerId="ADAL" clId="{DFADC476-D8FB-4470-BA6C-FD4AF44563B0}" dt="2022-10-11T09:01:46.346" v="805" actId="6549"/>
          <ac:spMkLst>
            <pc:docMk/>
            <pc:sldMk cId="1376307639" sldId="2134805714"/>
            <ac:spMk id="13" creationId="{7AAF8EDF-DE1E-B7BB-EE7E-1FA36ED52E98}"/>
          </ac:spMkLst>
        </pc:spChg>
        <pc:spChg chg="mod">
          <ac:chgData name="Alexandra PAPILLON" userId="6ed42675-17a0-4139-8016-992ac43c869f" providerId="ADAL" clId="{DFADC476-D8FB-4470-BA6C-FD4AF44563B0}" dt="2022-10-11T09:01:06.928" v="787" actId="20577"/>
          <ac:spMkLst>
            <pc:docMk/>
            <pc:sldMk cId="1376307639" sldId="2134805714"/>
            <ac:spMk id="17" creationId="{9FC83A9F-C200-A61D-B69F-9626E7143B4F}"/>
          </ac:spMkLst>
        </pc:spChg>
        <pc:picChg chg="del">
          <ac:chgData name="Alexandra PAPILLON" userId="6ed42675-17a0-4139-8016-992ac43c869f" providerId="ADAL" clId="{DFADC476-D8FB-4470-BA6C-FD4AF44563B0}" dt="2022-10-11T12:17:06.842" v="2348" actId="478"/>
          <ac:picMkLst>
            <pc:docMk/>
            <pc:sldMk cId="1376307639" sldId="2134805714"/>
            <ac:picMk id="5" creationId="{3213DBD0-394E-DB70-E9AB-C98B9F3744D6}"/>
          </ac:picMkLst>
        </pc:picChg>
        <pc:picChg chg="add del mod modCrop">
          <ac:chgData name="Alexandra PAPILLON" userId="6ed42675-17a0-4139-8016-992ac43c869f" providerId="ADAL" clId="{DFADC476-D8FB-4470-BA6C-FD4AF44563B0}" dt="2022-10-11T12:15:59.944" v="2343" actId="478"/>
          <ac:picMkLst>
            <pc:docMk/>
            <pc:sldMk cId="1376307639" sldId="2134805714"/>
            <ac:picMk id="6" creationId="{90C643BD-C675-4103-866D-E5B5B6DFF8B7}"/>
          </ac:picMkLst>
        </pc:picChg>
        <pc:picChg chg="add mod">
          <ac:chgData name="Alexandra PAPILLON" userId="6ed42675-17a0-4139-8016-992ac43c869f" providerId="ADAL" clId="{DFADC476-D8FB-4470-BA6C-FD4AF44563B0}" dt="2022-10-11T12:17:12.442" v="2372" actId="1035"/>
          <ac:picMkLst>
            <pc:docMk/>
            <pc:sldMk cId="1376307639" sldId="2134805714"/>
            <ac:picMk id="11" creationId="{2117FD2E-15F8-4742-BE59-284C518951F3}"/>
          </ac:picMkLst>
        </pc:picChg>
      </pc:sldChg>
      <pc:sldChg chg="modSp mod">
        <pc:chgData name="Alexandra PAPILLON" userId="6ed42675-17a0-4139-8016-992ac43c869f" providerId="ADAL" clId="{DFADC476-D8FB-4470-BA6C-FD4AF44563B0}" dt="2022-10-11T15:06:07.544" v="5088" actId="6549"/>
        <pc:sldMkLst>
          <pc:docMk/>
          <pc:sldMk cId="3279526026" sldId="2134805739"/>
        </pc:sldMkLst>
        <pc:spChg chg="mod">
          <ac:chgData name="Alexandra PAPILLON" userId="6ed42675-17a0-4139-8016-992ac43c869f" providerId="ADAL" clId="{DFADC476-D8FB-4470-BA6C-FD4AF44563B0}" dt="2022-10-11T15:06:07.544" v="5088" actId="6549"/>
          <ac:spMkLst>
            <pc:docMk/>
            <pc:sldMk cId="3279526026" sldId="2134805739"/>
            <ac:spMk id="2" creationId="{D6599356-7888-43B5-96DA-2F7CAC31169C}"/>
          </ac:spMkLst>
        </pc:spChg>
        <pc:spChg chg="mod">
          <ac:chgData name="Alexandra PAPILLON" userId="6ed42675-17a0-4139-8016-992ac43c869f" providerId="ADAL" clId="{DFADC476-D8FB-4470-BA6C-FD4AF44563B0}" dt="2022-10-11T15:01:01.867" v="4936"/>
          <ac:spMkLst>
            <pc:docMk/>
            <pc:sldMk cId="3279526026" sldId="2134805739"/>
            <ac:spMk id="3" creationId="{656BDCB4-659D-4F1F-9200-D0AD11FB54EE}"/>
          </ac:spMkLst>
        </pc:spChg>
      </pc:sldChg>
      <pc:sldChg chg="modSp mod">
        <pc:chgData name="Alexandra PAPILLON" userId="6ed42675-17a0-4139-8016-992ac43c869f" providerId="ADAL" clId="{DFADC476-D8FB-4470-BA6C-FD4AF44563B0}" dt="2022-10-11T14:36:06.570" v="4480"/>
        <pc:sldMkLst>
          <pc:docMk/>
          <pc:sldMk cId="4066770564" sldId="2134805740"/>
        </pc:sldMkLst>
        <pc:spChg chg="mod">
          <ac:chgData name="Alexandra PAPILLON" userId="6ed42675-17a0-4139-8016-992ac43c869f" providerId="ADAL" clId="{DFADC476-D8FB-4470-BA6C-FD4AF44563B0}" dt="2022-10-11T14:36:06.570" v="4480"/>
          <ac:spMkLst>
            <pc:docMk/>
            <pc:sldMk cId="4066770564" sldId="2134805740"/>
            <ac:spMk id="10" creationId="{A78F4AA4-E9BB-8843-8F85-91B2163D3002}"/>
          </ac:spMkLst>
        </pc:spChg>
      </pc:sldChg>
      <pc:sldChg chg="modSp mod">
        <pc:chgData name="Alexandra PAPILLON" userId="6ed42675-17a0-4139-8016-992ac43c869f" providerId="ADAL" clId="{DFADC476-D8FB-4470-BA6C-FD4AF44563B0}" dt="2022-10-11T15:00:49.936" v="4935" actId="114"/>
        <pc:sldMkLst>
          <pc:docMk/>
          <pc:sldMk cId="3219673142" sldId="2134805747"/>
        </pc:sldMkLst>
        <pc:spChg chg="mod">
          <ac:chgData name="Alexandra PAPILLON" userId="6ed42675-17a0-4139-8016-992ac43c869f" providerId="ADAL" clId="{DFADC476-D8FB-4470-BA6C-FD4AF44563B0}" dt="2022-10-11T15:00:49.936" v="4935" actId="114"/>
          <ac:spMkLst>
            <pc:docMk/>
            <pc:sldMk cId="3219673142" sldId="2134805747"/>
            <ac:spMk id="2" creationId="{1251B668-D05F-4C1E-93F4-ACE2B4ADD88F}"/>
          </ac:spMkLst>
        </pc:spChg>
        <pc:spChg chg="mod">
          <ac:chgData name="Alexandra PAPILLON" userId="6ed42675-17a0-4139-8016-992ac43c869f" providerId="ADAL" clId="{DFADC476-D8FB-4470-BA6C-FD4AF44563B0}" dt="2022-10-11T14:58:13.232" v="4898" actId="20577"/>
          <ac:spMkLst>
            <pc:docMk/>
            <pc:sldMk cId="3219673142" sldId="2134805747"/>
            <ac:spMk id="3" creationId="{B1B15046-ECC0-4130-B6F4-D2AFF14FB850}"/>
          </ac:spMkLst>
        </pc:spChg>
        <pc:spChg chg="mod">
          <ac:chgData name="Alexandra PAPILLON" userId="6ed42675-17a0-4139-8016-992ac43c869f" providerId="ADAL" clId="{DFADC476-D8FB-4470-BA6C-FD4AF44563B0}" dt="2022-10-11T15:00:38.919" v="4934"/>
          <ac:spMkLst>
            <pc:docMk/>
            <pc:sldMk cId="3219673142" sldId="2134805747"/>
            <ac:spMk id="6" creationId="{22DB2303-5C8B-40B1-9CF4-D85128AFC706}"/>
          </ac:spMkLst>
        </pc:spChg>
      </pc:sldChg>
      <pc:sldChg chg="modSp mod">
        <pc:chgData name="Alexandra PAPILLON" userId="6ed42675-17a0-4139-8016-992ac43c869f" providerId="ADAL" clId="{DFADC476-D8FB-4470-BA6C-FD4AF44563B0}" dt="2022-10-11T08:09:32.214" v="47" actId="6549"/>
        <pc:sldMkLst>
          <pc:docMk/>
          <pc:sldMk cId="3004514661" sldId="2134805770"/>
        </pc:sldMkLst>
        <pc:spChg chg="mod">
          <ac:chgData name="Alexandra PAPILLON" userId="6ed42675-17a0-4139-8016-992ac43c869f" providerId="ADAL" clId="{DFADC476-D8FB-4470-BA6C-FD4AF44563B0}" dt="2022-10-11T08:04:43.630" v="35" actId="20577"/>
          <ac:spMkLst>
            <pc:docMk/>
            <pc:sldMk cId="3004514661" sldId="2134805770"/>
            <ac:spMk id="3" creationId="{6B8DC8A2-BD59-294E-BB8C-1C09CF5B8C92}"/>
          </ac:spMkLst>
        </pc:spChg>
        <pc:spChg chg="mod">
          <ac:chgData name="Alexandra PAPILLON" userId="6ed42675-17a0-4139-8016-992ac43c869f" providerId="ADAL" clId="{DFADC476-D8FB-4470-BA6C-FD4AF44563B0}" dt="2022-10-11T08:09:32.214" v="47" actId="6549"/>
          <ac:spMkLst>
            <pc:docMk/>
            <pc:sldMk cId="3004514661" sldId="2134805770"/>
            <ac:spMk id="6" creationId="{0A77405E-6FA2-2642-88F5-70A68628BCDD}"/>
          </ac:spMkLst>
        </pc:spChg>
        <pc:spChg chg="mod">
          <ac:chgData name="Alexandra PAPILLON" userId="6ed42675-17a0-4139-8016-992ac43c869f" providerId="ADAL" clId="{DFADC476-D8FB-4470-BA6C-FD4AF44563B0}" dt="2022-10-11T08:09:25.115" v="43" actId="20577"/>
          <ac:spMkLst>
            <pc:docMk/>
            <pc:sldMk cId="3004514661" sldId="2134805770"/>
            <ac:spMk id="14" creationId="{43A97237-37D7-0B48-A2E9-CCF167850641}"/>
          </ac:spMkLst>
        </pc:spChg>
      </pc:sldChg>
      <pc:sldChg chg="modSp mod">
        <pc:chgData name="Alexandra PAPILLON" userId="6ed42675-17a0-4139-8016-992ac43c869f" providerId="ADAL" clId="{DFADC476-D8FB-4470-BA6C-FD4AF44563B0}" dt="2022-10-11T08:10:10.556" v="63" actId="20577"/>
        <pc:sldMkLst>
          <pc:docMk/>
          <pc:sldMk cId="1180370113" sldId="2134805772"/>
        </pc:sldMkLst>
        <pc:spChg chg="mod">
          <ac:chgData name="Alexandra PAPILLON" userId="6ed42675-17a0-4139-8016-992ac43c869f" providerId="ADAL" clId="{DFADC476-D8FB-4470-BA6C-FD4AF44563B0}" dt="2022-10-11T08:10:10.556" v="63" actId="20577"/>
          <ac:spMkLst>
            <pc:docMk/>
            <pc:sldMk cId="1180370113" sldId="2134805772"/>
            <ac:spMk id="12" creationId="{B3D1768F-37A1-764B-B173-877D889123AD}"/>
          </ac:spMkLst>
        </pc:spChg>
      </pc:sldChg>
      <pc:sldChg chg="modSp mod">
        <pc:chgData name="Alexandra PAPILLON" userId="6ed42675-17a0-4139-8016-992ac43c869f" providerId="ADAL" clId="{DFADC476-D8FB-4470-BA6C-FD4AF44563B0}" dt="2022-10-11T14:39:35.741" v="4611" actId="20577"/>
        <pc:sldMkLst>
          <pc:docMk/>
          <pc:sldMk cId="1367787301" sldId="2134805773"/>
        </pc:sldMkLst>
        <pc:spChg chg="mod">
          <ac:chgData name="Alexandra PAPILLON" userId="6ed42675-17a0-4139-8016-992ac43c869f" providerId="ADAL" clId="{DFADC476-D8FB-4470-BA6C-FD4AF44563B0}" dt="2022-10-11T09:39:23.681" v="1001"/>
          <ac:spMkLst>
            <pc:docMk/>
            <pc:sldMk cId="1367787301" sldId="2134805773"/>
            <ac:spMk id="6" creationId="{415F6E24-F65F-4361-BDF0-16A2F7EC5D0F}"/>
          </ac:spMkLst>
        </pc:spChg>
        <pc:spChg chg="mod">
          <ac:chgData name="Alexandra PAPILLON" userId="6ed42675-17a0-4139-8016-992ac43c869f" providerId="ADAL" clId="{DFADC476-D8FB-4470-BA6C-FD4AF44563B0}" dt="2022-10-11T09:39:07.690" v="1000" actId="6549"/>
          <ac:spMkLst>
            <pc:docMk/>
            <pc:sldMk cId="1367787301" sldId="2134805773"/>
            <ac:spMk id="11" creationId="{3A694C1E-1849-9D46-AC95-19E172F47091}"/>
          </ac:spMkLst>
        </pc:spChg>
        <pc:graphicFrameChg chg="mod modGraphic">
          <ac:chgData name="Alexandra PAPILLON" userId="6ed42675-17a0-4139-8016-992ac43c869f" providerId="ADAL" clId="{DFADC476-D8FB-4470-BA6C-FD4AF44563B0}" dt="2022-10-11T14:39:35.741" v="4611" actId="20577"/>
          <ac:graphicFrameMkLst>
            <pc:docMk/>
            <pc:sldMk cId="1367787301" sldId="2134805773"/>
            <ac:graphicFrameMk id="13" creationId="{579052B5-939A-4FD2-AB07-3F162287B7B9}"/>
          </ac:graphicFrameMkLst>
        </pc:graphicFrameChg>
      </pc:sldChg>
      <pc:sldChg chg="modSp mod">
        <pc:chgData name="Alexandra PAPILLON" userId="6ed42675-17a0-4139-8016-992ac43c869f" providerId="ADAL" clId="{DFADC476-D8FB-4470-BA6C-FD4AF44563B0}" dt="2022-10-11T14:01:30.839" v="3620" actId="20577"/>
        <pc:sldMkLst>
          <pc:docMk/>
          <pc:sldMk cId="484746308" sldId="2134805792"/>
        </pc:sldMkLst>
        <pc:spChg chg="mod">
          <ac:chgData name="Alexandra PAPILLON" userId="6ed42675-17a0-4139-8016-992ac43c869f" providerId="ADAL" clId="{DFADC476-D8FB-4470-BA6C-FD4AF44563B0}" dt="2022-10-11T13:57:01.784" v="3596" actId="6549"/>
          <ac:spMkLst>
            <pc:docMk/>
            <pc:sldMk cId="484746308" sldId="2134805792"/>
            <ac:spMk id="18" creationId="{EEE7E0A5-8C0F-4C61-A725-D99AE3CF9188}"/>
          </ac:spMkLst>
        </pc:spChg>
        <pc:spChg chg="mod">
          <ac:chgData name="Alexandra PAPILLON" userId="6ed42675-17a0-4139-8016-992ac43c869f" providerId="ADAL" clId="{DFADC476-D8FB-4470-BA6C-FD4AF44563B0}" dt="2022-10-11T13:45:30.543" v="3400" actId="20577"/>
          <ac:spMkLst>
            <pc:docMk/>
            <pc:sldMk cId="484746308" sldId="2134805792"/>
            <ac:spMk id="20" creationId="{14BA7A6A-9149-4B01-BBE0-6F022EEF3425}"/>
          </ac:spMkLst>
        </pc:spChg>
        <pc:spChg chg="mod">
          <ac:chgData name="Alexandra PAPILLON" userId="6ed42675-17a0-4139-8016-992ac43c869f" providerId="ADAL" clId="{DFADC476-D8FB-4470-BA6C-FD4AF44563B0}" dt="2022-10-11T13:51:17.721" v="3484" actId="6549"/>
          <ac:spMkLst>
            <pc:docMk/>
            <pc:sldMk cId="484746308" sldId="2134805792"/>
            <ac:spMk id="25" creationId="{E90D0C82-6937-BDA6-586E-B12D5DE500F7}"/>
          </ac:spMkLst>
        </pc:spChg>
        <pc:spChg chg="mod">
          <ac:chgData name="Alexandra PAPILLON" userId="6ed42675-17a0-4139-8016-992ac43c869f" providerId="ADAL" clId="{DFADC476-D8FB-4470-BA6C-FD4AF44563B0}" dt="2022-10-11T13:55:02.538" v="3556" actId="6549"/>
          <ac:spMkLst>
            <pc:docMk/>
            <pc:sldMk cId="484746308" sldId="2134805792"/>
            <ac:spMk id="26" creationId="{F3DF4FDF-D48E-FD16-054A-303F7D1B07DD}"/>
          </ac:spMkLst>
        </pc:spChg>
        <pc:spChg chg="mod">
          <ac:chgData name="Alexandra PAPILLON" userId="6ed42675-17a0-4139-8016-992ac43c869f" providerId="ADAL" clId="{DFADC476-D8FB-4470-BA6C-FD4AF44563B0}" dt="2022-10-11T14:01:30.839" v="3620" actId="20577"/>
          <ac:spMkLst>
            <pc:docMk/>
            <pc:sldMk cId="484746308" sldId="2134805792"/>
            <ac:spMk id="31" creationId="{33F97F9C-F0B8-0181-9CA3-2D67F9768196}"/>
          </ac:spMkLst>
        </pc:spChg>
        <pc:spChg chg="mod">
          <ac:chgData name="Alexandra PAPILLON" userId="6ed42675-17a0-4139-8016-992ac43c869f" providerId="ADAL" clId="{DFADC476-D8FB-4470-BA6C-FD4AF44563B0}" dt="2022-10-11T12:57:59.499" v="2544"/>
          <ac:spMkLst>
            <pc:docMk/>
            <pc:sldMk cId="484746308" sldId="2134805792"/>
            <ac:spMk id="36" creationId="{A72E620E-BC7F-7A63-B7A4-D08196D96108}"/>
          </ac:spMkLst>
        </pc:spChg>
        <pc:spChg chg="mod">
          <ac:chgData name="Alexandra PAPILLON" userId="6ed42675-17a0-4139-8016-992ac43c869f" providerId="ADAL" clId="{DFADC476-D8FB-4470-BA6C-FD4AF44563B0}" dt="2022-10-11T13:52:19.537" v="3511" actId="20577"/>
          <ac:spMkLst>
            <pc:docMk/>
            <pc:sldMk cId="484746308" sldId="2134805792"/>
            <ac:spMk id="39" creationId="{4B68F688-F9B5-160E-F648-5D2242A5B5D3}"/>
          </ac:spMkLst>
        </pc:spChg>
        <pc:spChg chg="mod">
          <ac:chgData name="Alexandra PAPILLON" userId="6ed42675-17a0-4139-8016-992ac43c869f" providerId="ADAL" clId="{DFADC476-D8FB-4470-BA6C-FD4AF44563B0}" dt="2022-10-11T13:25:35.927" v="2996"/>
          <ac:spMkLst>
            <pc:docMk/>
            <pc:sldMk cId="484746308" sldId="2134805792"/>
            <ac:spMk id="61" creationId="{E923BC2D-7258-F095-0ECD-493D7B17772A}"/>
          </ac:spMkLst>
        </pc:spChg>
        <pc:spChg chg="mod">
          <ac:chgData name="Alexandra PAPILLON" userId="6ed42675-17a0-4139-8016-992ac43c869f" providerId="ADAL" clId="{DFADC476-D8FB-4470-BA6C-FD4AF44563B0}" dt="2022-10-11T13:41:41.133" v="3341" actId="20577"/>
          <ac:spMkLst>
            <pc:docMk/>
            <pc:sldMk cId="484746308" sldId="2134805792"/>
            <ac:spMk id="179" creationId="{67300E54-EE98-D887-FABB-F986FD1DC0C2}"/>
          </ac:spMkLst>
        </pc:spChg>
        <pc:spChg chg="mod">
          <ac:chgData name="Alexandra PAPILLON" userId="6ed42675-17a0-4139-8016-992ac43c869f" providerId="ADAL" clId="{DFADC476-D8FB-4470-BA6C-FD4AF44563B0}" dt="2022-10-11T13:31:01.819" v="3115" actId="13926"/>
          <ac:spMkLst>
            <pc:docMk/>
            <pc:sldMk cId="484746308" sldId="2134805792"/>
            <ac:spMk id="180" creationId="{9FEB2C51-F445-EF8A-2382-3BF5A5D1C58D}"/>
          </ac:spMkLst>
        </pc:spChg>
        <pc:spChg chg="mod">
          <ac:chgData name="Alexandra PAPILLON" userId="6ed42675-17a0-4139-8016-992ac43c869f" providerId="ADAL" clId="{DFADC476-D8FB-4470-BA6C-FD4AF44563B0}" dt="2022-10-11T13:26:07.560" v="3017" actId="20577"/>
          <ac:spMkLst>
            <pc:docMk/>
            <pc:sldMk cId="484746308" sldId="2134805792"/>
            <ac:spMk id="181" creationId="{F0489E12-67B2-4140-EF04-837202521D3B}"/>
          </ac:spMkLst>
        </pc:spChg>
        <pc:spChg chg="mod">
          <ac:chgData name="Alexandra PAPILLON" userId="6ed42675-17a0-4139-8016-992ac43c869f" providerId="ADAL" clId="{DFADC476-D8FB-4470-BA6C-FD4AF44563B0}" dt="2022-10-11T13:26:18.057" v="3030" actId="20577"/>
          <ac:spMkLst>
            <pc:docMk/>
            <pc:sldMk cId="484746308" sldId="2134805792"/>
            <ac:spMk id="182" creationId="{20636A0C-A714-B7A7-D44A-E46AA28D1F05}"/>
          </ac:spMkLst>
        </pc:spChg>
      </pc:sldChg>
      <pc:sldChg chg="modSp mod">
        <pc:chgData name="Alexandra PAPILLON" userId="6ed42675-17a0-4139-8016-992ac43c869f" providerId="ADAL" clId="{DFADC476-D8FB-4470-BA6C-FD4AF44563B0}" dt="2022-10-11T13:22:36.356" v="2993"/>
        <pc:sldMkLst>
          <pc:docMk/>
          <pc:sldMk cId="678535282" sldId="2134805793"/>
        </pc:sldMkLst>
        <pc:spChg chg="mod">
          <ac:chgData name="Alexandra PAPILLON" userId="6ed42675-17a0-4139-8016-992ac43c869f" providerId="ADAL" clId="{DFADC476-D8FB-4470-BA6C-FD4AF44563B0}" dt="2022-10-11T13:20:10.467" v="2910" actId="20577"/>
          <ac:spMkLst>
            <pc:docMk/>
            <pc:sldMk cId="678535282" sldId="2134805793"/>
            <ac:spMk id="7" creationId="{6ABBF7FC-3545-DDC1-D59F-12A563A940F8}"/>
          </ac:spMkLst>
        </pc:spChg>
        <pc:spChg chg="mod">
          <ac:chgData name="Alexandra PAPILLON" userId="6ed42675-17a0-4139-8016-992ac43c869f" providerId="ADAL" clId="{DFADC476-D8FB-4470-BA6C-FD4AF44563B0}" dt="2022-10-11T13:20:32.087" v="2978" actId="20577"/>
          <ac:spMkLst>
            <pc:docMk/>
            <pc:sldMk cId="678535282" sldId="2134805793"/>
            <ac:spMk id="8" creationId="{1AC15836-F12C-84BE-33CB-425046F31CEF}"/>
          </ac:spMkLst>
        </pc:spChg>
        <pc:spChg chg="mod">
          <ac:chgData name="Alexandra PAPILLON" userId="6ed42675-17a0-4139-8016-992ac43c869f" providerId="ADAL" clId="{DFADC476-D8FB-4470-BA6C-FD4AF44563B0}" dt="2022-10-11T13:17:07.704" v="2791" actId="113"/>
          <ac:spMkLst>
            <pc:docMk/>
            <pc:sldMk cId="678535282" sldId="2134805793"/>
            <ac:spMk id="18" creationId="{EEE7E0A5-8C0F-4C61-A725-D99AE3CF9188}"/>
          </ac:spMkLst>
        </pc:spChg>
        <pc:spChg chg="mod">
          <ac:chgData name="Alexandra PAPILLON" userId="6ed42675-17a0-4139-8016-992ac43c869f" providerId="ADAL" clId="{DFADC476-D8FB-4470-BA6C-FD4AF44563B0}" dt="2022-10-11T12:56:19.897" v="2518"/>
          <ac:spMkLst>
            <pc:docMk/>
            <pc:sldMk cId="678535282" sldId="2134805793"/>
            <ac:spMk id="20" creationId="{14BA7A6A-9149-4B01-BBE0-6F022EEF3425}"/>
          </ac:spMkLst>
        </pc:spChg>
        <pc:spChg chg="mod">
          <ac:chgData name="Alexandra PAPILLON" userId="6ed42675-17a0-4139-8016-992ac43c869f" providerId="ADAL" clId="{DFADC476-D8FB-4470-BA6C-FD4AF44563B0}" dt="2022-10-11T13:12:30.073" v="2689" actId="20577"/>
          <ac:spMkLst>
            <pc:docMk/>
            <pc:sldMk cId="678535282" sldId="2134805793"/>
            <ac:spMk id="25" creationId="{E90D0C82-6937-BDA6-586E-B12D5DE500F7}"/>
          </ac:spMkLst>
        </pc:spChg>
        <pc:spChg chg="mod">
          <ac:chgData name="Alexandra PAPILLON" userId="6ed42675-17a0-4139-8016-992ac43c869f" providerId="ADAL" clId="{DFADC476-D8FB-4470-BA6C-FD4AF44563B0}" dt="2022-10-11T13:16:43.064" v="2735" actId="6549"/>
          <ac:spMkLst>
            <pc:docMk/>
            <pc:sldMk cId="678535282" sldId="2134805793"/>
            <ac:spMk id="26" creationId="{F3DF4FDF-D48E-FD16-054A-303F7D1B07DD}"/>
          </ac:spMkLst>
        </pc:spChg>
        <pc:spChg chg="mod">
          <ac:chgData name="Alexandra PAPILLON" userId="6ed42675-17a0-4139-8016-992ac43c869f" providerId="ADAL" clId="{DFADC476-D8FB-4470-BA6C-FD4AF44563B0}" dt="2022-10-11T13:21:50.538" v="2992" actId="6549"/>
          <ac:spMkLst>
            <pc:docMk/>
            <pc:sldMk cId="678535282" sldId="2134805793"/>
            <ac:spMk id="31" creationId="{33F97F9C-F0B8-0181-9CA3-2D67F9768196}"/>
          </ac:spMkLst>
        </pc:spChg>
        <pc:spChg chg="mod">
          <ac:chgData name="Alexandra PAPILLON" userId="6ed42675-17a0-4139-8016-992ac43c869f" providerId="ADAL" clId="{DFADC476-D8FB-4470-BA6C-FD4AF44563B0}" dt="2022-10-11T12:58:03.222" v="2545"/>
          <ac:spMkLst>
            <pc:docMk/>
            <pc:sldMk cId="678535282" sldId="2134805793"/>
            <ac:spMk id="36" creationId="{A72E620E-BC7F-7A63-B7A4-D08196D96108}"/>
          </ac:spMkLst>
        </pc:spChg>
        <pc:spChg chg="mod">
          <ac:chgData name="Alexandra PAPILLON" userId="6ed42675-17a0-4139-8016-992ac43c869f" providerId="ADAL" clId="{DFADC476-D8FB-4470-BA6C-FD4AF44563B0}" dt="2022-10-11T13:14:40.273" v="2700" actId="20577"/>
          <ac:spMkLst>
            <pc:docMk/>
            <pc:sldMk cId="678535282" sldId="2134805793"/>
            <ac:spMk id="39" creationId="{4B68F688-F9B5-160E-F648-5D2242A5B5D3}"/>
          </ac:spMkLst>
        </pc:spChg>
        <pc:spChg chg="mod">
          <ac:chgData name="Alexandra PAPILLON" userId="6ed42675-17a0-4139-8016-992ac43c869f" providerId="ADAL" clId="{DFADC476-D8FB-4470-BA6C-FD4AF44563B0}" dt="2022-10-11T13:22:36.356" v="2993"/>
          <ac:spMkLst>
            <pc:docMk/>
            <pc:sldMk cId="678535282" sldId="2134805793"/>
            <ac:spMk id="61" creationId="{E923BC2D-7258-F095-0ECD-493D7B17772A}"/>
          </ac:spMkLst>
        </pc:spChg>
        <pc:spChg chg="mod">
          <ac:chgData name="Alexandra PAPILLON" userId="6ed42675-17a0-4139-8016-992ac43c869f" providerId="ADAL" clId="{DFADC476-D8FB-4470-BA6C-FD4AF44563B0}" dt="2022-10-11T13:19:44.047" v="2844" actId="20577"/>
          <ac:spMkLst>
            <pc:docMk/>
            <pc:sldMk cId="678535282" sldId="2134805793"/>
            <ac:spMk id="74" creationId="{46D2CD2C-5609-A94B-EF1A-B1B23CFA44FA}"/>
          </ac:spMkLst>
        </pc:spChg>
      </pc:sldChg>
      <pc:sldChg chg="modSp mod">
        <pc:chgData name="Alexandra PAPILLON" userId="6ed42675-17a0-4139-8016-992ac43c869f" providerId="ADAL" clId="{DFADC476-D8FB-4470-BA6C-FD4AF44563B0}" dt="2022-10-11T14:23:33.369" v="4336"/>
        <pc:sldMkLst>
          <pc:docMk/>
          <pc:sldMk cId="3515572401" sldId="2134805795"/>
        </pc:sldMkLst>
        <pc:spChg chg="mod">
          <ac:chgData name="Alexandra PAPILLON" userId="6ed42675-17a0-4139-8016-992ac43c869f" providerId="ADAL" clId="{DFADC476-D8FB-4470-BA6C-FD4AF44563B0}" dt="2022-10-11T14:02:24.769" v="3691" actId="6549"/>
          <ac:spMkLst>
            <pc:docMk/>
            <pc:sldMk cId="3515572401" sldId="2134805795"/>
            <ac:spMk id="18" creationId="{EEE7E0A5-8C0F-4C61-A725-D99AE3CF9188}"/>
          </ac:spMkLst>
        </pc:spChg>
        <pc:spChg chg="mod">
          <ac:chgData name="Alexandra PAPILLON" userId="6ed42675-17a0-4139-8016-992ac43c869f" providerId="ADAL" clId="{DFADC476-D8FB-4470-BA6C-FD4AF44563B0}" dt="2022-10-11T14:03:13.435" v="3755"/>
          <ac:spMkLst>
            <pc:docMk/>
            <pc:sldMk cId="3515572401" sldId="2134805795"/>
            <ac:spMk id="20" creationId="{14BA7A6A-9149-4B01-BBE0-6F022EEF3425}"/>
          </ac:spMkLst>
        </pc:spChg>
        <pc:spChg chg="mod">
          <ac:chgData name="Alexandra PAPILLON" userId="6ed42675-17a0-4139-8016-992ac43c869f" providerId="ADAL" clId="{DFADC476-D8FB-4470-BA6C-FD4AF44563B0}" dt="2022-10-11T14:14:02.658" v="4192" actId="33524"/>
          <ac:spMkLst>
            <pc:docMk/>
            <pc:sldMk cId="3515572401" sldId="2134805795"/>
            <ac:spMk id="25" creationId="{E90D0C82-6937-BDA6-586E-B12D5DE500F7}"/>
          </ac:spMkLst>
        </pc:spChg>
        <pc:spChg chg="mod">
          <ac:chgData name="Alexandra PAPILLON" userId="6ed42675-17a0-4139-8016-992ac43c869f" providerId="ADAL" clId="{DFADC476-D8FB-4470-BA6C-FD4AF44563B0}" dt="2022-10-11T14:18:58.931" v="4275" actId="20577"/>
          <ac:spMkLst>
            <pc:docMk/>
            <pc:sldMk cId="3515572401" sldId="2134805795"/>
            <ac:spMk id="26" creationId="{F3DF4FDF-D48E-FD16-054A-303F7D1B07DD}"/>
          </ac:spMkLst>
        </pc:spChg>
        <pc:spChg chg="mod">
          <ac:chgData name="Alexandra PAPILLON" userId="6ed42675-17a0-4139-8016-992ac43c869f" providerId="ADAL" clId="{DFADC476-D8FB-4470-BA6C-FD4AF44563B0}" dt="2022-10-11T14:22:55.104" v="4335" actId="6549"/>
          <ac:spMkLst>
            <pc:docMk/>
            <pc:sldMk cId="3515572401" sldId="2134805795"/>
            <ac:spMk id="31" creationId="{33F97F9C-F0B8-0181-9CA3-2D67F9768196}"/>
          </ac:spMkLst>
        </pc:spChg>
        <pc:spChg chg="mod">
          <ac:chgData name="Alexandra PAPILLON" userId="6ed42675-17a0-4139-8016-992ac43c869f" providerId="ADAL" clId="{DFADC476-D8FB-4470-BA6C-FD4AF44563B0}" dt="2022-10-11T12:57:55.944" v="2543"/>
          <ac:spMkLst>
            <pc:docMk/>
            <pc:sldMk cId="3515572401" sldId="2134805795"/>
            <ac:spMk id="36" creationId="{A72E620E-BC7F-7A63-B7A4-D08196D96108}"/>
          </ac:spMkLst>
        </pc:spChg>
        <pc:spChg chg="mod">
          <ac:chgData name="Alexandra PAPILLON" userId="6ed42675-17a0-4139-8016-992ac43c869f" providerId="ADAL" clId="{DFADC476-D8FB-4470-BA6C-FD4AF44563B0}" dt="2022-10-11T14:14:40.270" v="4253"/>
          <ac:spMkLst>
            <pc:docMk/>
            <pc:sldMk cId="3515572401" sldId="2134805795"/>
            <ac:spMk id="39" creationId="{4B68F688-F9B5-160E-F648-5D2242A5B5D3}"/>
          </ac:spMkLst>
        </pc:spChg>
        <pc:spChg chg="mod">
          <ac:chgData name="Alexandra PAPILLON" userId="6ed42675-17a0-4139-8016-992ac43c869f" providerId="ADAL" clId="{DFADC476-D8FB-4470-BA6C-FD4AF44563B0}" dt="2022-10-11T14:21:53.133" v="4318"/>
          <ac:spMkLst>
            <pc:docMk/>
            <pc:sldMk cId="3515572401" sldId="2134805795"/>
            <ac:spMk id="46" creationId="{3CD774B7-6A11-17CD-9C93-2359FCF52A0D}"/>
          </ac:spMkLst>
        </pc:spChg>
        <pc:spChg chg="mod">
          <ac:chgData name="Alexandra PAPILLON" userId="6ed42675-17a0-4139-8016-992ac43c869f" providerId="ADAL" clId="{DFADC476-D8FB-4470-BA6C-FD4AF44563B0}" dt="2022-10-11T14:22:11.604" v="4319"/>
          <ac:spMkLst>
            <pc:docMk/>
            <pc:sldMk cId="3515572401" sldId="2134805795"/>
            <ac:spMk id="48" creationId="{0862E73C-D0A0-2CC6-0EE8-3A2469D5F007}"/>
          </ac:spMkLst>
        </pc:spChg>
        <pc:spChg chg="mod">
          <ac:chgData name="Alexandra PAPILLON" userId="6ed42675-17a0-4139-8016-992ac43c869f" providerId="ADAL" clId="{DFADC476-D8FB-4470-BA6C-FD4AF44563B0}" dt="2022-10-11T14:19:18.226" v="4283" actId="20577"/>
          <ac:spMkLst>
            <pc:docMk/>
            <pc:sldMk cId="3515572401" sldId="2134805795"/>
            <ac:spMk id="51" creationId="{9227F111-45B7-9B3B-D732-920E642F9E15}"/>
          </ac:spMkLst>
        </pc:spChg>
        <pc:spChg chg="mod">
          <ac:chgData name="Alexandra PAPILLON" userId="6ed42675-17a0-4139-8016-992ac43c869f" providerId="ADAL" clId="{DFADC476-D8FB-4470-BA6C-FD4AF44563B0}" dt="2022-10-11T14:23:33.369" v="4336"/>
          <ac:spMkLst>
            <pc:docMk/>
            <pc:sldMk cId="3515572401" sldId="2134805795"/>
            <ac:spMk id="61" creationId="{E923BC2D-7258-F095-0ECD-493D7B17772A}"/>
          </ac:spMkLst>
        </pc:spChg>
        <pc:spChg chg="mod">
          <ac:chgData name="Alexandra PAPILLON" userId="6ed42675-17a0-4139-8016-992ac43c869f" providerId="ADAL" clId="{DFADC476-D8FB-4470-BA6C-FD4AF44563B0}" dt="2022-10-11T14:20:49.172" v="4316" actId="20577"/>
          <ac:spMkLst>
            <pc:docMk/>
            <pc:sldMk cId="3515572401" sldId="2134805795"/>
            <ac:spMk id="68" creationId="{75AE949B-C707-0725-38A4-EAD2B40AB19F}"/>
          </ac:spMkLst>
        </pc:spChg>
        <pc:spChg chg="mod">
          <ac:chgData name="Alexandra PAPILLON" userId="6ed42675-17a0-4139-8016-992ac43c869f" providerId="ADAL" clId="{DFADC476-D8FB-4470-BA6C-FD4AF44563B0}" dt="2022-10-11T14:20:06.831" v="4288" actId="6549"/>
          <ac:spMkLst>
            <pc:docMk/>
            <pc:sldMk cId="3515572401" sldId="2134805795"/>
            <ac:spMk id="73" creationId="{6C482953-3895-E4F3-C18B-DD84BC0BE15D}"/>
          </ac:spMkLst>
        </pc:spChg>
        <pc:spChg chg="mod">
          <ac:chgData name="Alexandra PAPILLON" userId="6ed42675-17a0-4139-8016-992ac43c869f" providerId="ADAL" clId="{DFADC476-D8FB-4470-BA6C-FD4AF44563B0}" dt="2022-10-11T14:19:27.921" v="4287" actId="20577"/>
          <ac:spMkLst>
            <pc:docMk/>
            <pc:sldMk cId="3515572401" sldId="2134805795"/>
            <ac:spMk id="79" creationId="{9F196915-CC90-A289-3ED2-8E2A72F163EE}"/>
          </ac:spMkLst>
        </pc:spChg>
        <pc:spChg chg="mod">
          <ac:chgData name="Alexandra PAPILLON" userId="6ed42675-17a0-4139-8016-992ac43c869f" providerId="ADAL" clId="{DFADC476-D8FB-4470-BA6C-FD4AF44563B0}" dt="2022-10-11T14:21:26.563" v="4317"/>
          <ac:spMkLst>
            <pc:docMk/>
            <pc:sldMk cId="3515572401" sldId="2134805795"/>
            <ac:spMk id="97" creationId="{786F2DBE-EE2E-67DD-4CEF-E621CF4473D2}"/>
          </ac:spMkLst>
        </pc:spChg>
      </pc:sldChg>
      <pc:sldChg chg="modSp mod">
        <pc:chgData name="Alexandra PAPILLON" userId="6ed42675-17a0-4139-8016-992ac43c869f" providerId="ADAL" clId="{DFADC476-D8FB-4470-BA6C-FD4AF44563B0}" dt="2022-10-11T14:40:13.843" v="4637" actId="13926"/>
        <pc:sldMkLst>
          <pc:docMk/>
          <pc:sldMk cId="2725461889" sldId="2134805797"/>
        </pc:sldMkLst>
        <pc:spChg chg="mod">
          <ac:chgData name="Alexandra PAPILLON" userId="6ed42675-17a0-4139-8016-992ac43c869f" providerId="ADAL" clId="{DFADC476-D8FB-4470-BA6C-FD4AF44563B0}" dt="2022-10-11T14:30:33.438" v="4340" actId="113"/>
          <ac:spMkLst>
            <pc:docMk/>
            <pc:sldMk cId="2725461889" sldId="2134805797"/>
            <ac:spMk id="18" creationId="{EEE7E0A5-8C0F-4C61-A725-D99AE3CF9188}"/>
          </ac:spMkLst>
        </pc:spChg>
        <pc:spChg chg="mod">
          <ac:chgData name="Alexandra PAPILLON" userId="6ed42675-17a0-4139-8016-992ac43c869f" providerId="ADAL" clId="{DFADC476-D8FB-4470-BA6C-FD4AF44563B0}" dt="2022-10-11T14:39:24.948" v="4607"/>
          <ac:spMkLst>
            <pc:docMk/>
            <pc:sldMk cId="2725461889" sldId="2134805797"/>
            <ac:spMk id="20" creationId="{14BA7A6A-9149-4B01-BBE0-6F022EEF3425}"/>
          </ac:spMkLst>
        </pc:spChg>
        <pc:spChg chg="mod">
          <ac:chgData name="Alexandra PAPILLON" userId="6ed42675-17a0-4139-8016-992ac43c869f" providerId="ADAL" clId="{DFADC476-D8FB-4470-BA6C-FD4AF44563B0}" dt="2022-10-11T14:35:12.013" v="4436"/>
          <ac:spMkLst>
            <pc:docMk/>
            <pc:sldMk cId="2725461889" sldId="2134805797"/>
            <ac:spMk id="25" creationId="{E90D0C82-6937-BDA6-586E-B12D5DE500F7}"/>
          </ac:spMkLst>
        </pc:spChg>
        <pc:spChg chg="mod">
          <ac:chgData name="Alexandra PAPILLON" userId="6ed42675-17a0-4139-8016-992ac43c869f" providerId="ADAL" clId="{DFADC476-D8FB-4470-BA6C-FD4AF44563B0}" dt="2022-10-11T14:40:13.843" v="4637" actId="13926"/>
          <ac:spMkLst>
            <pc:docMk/>
            <pc:sldMk cId="2725461889" sldId="2134805797"/>
            <ac:spMk id="26" creationId="{F3DF4FDF-D48E-FD16-054A-303F7D1B07DD}"/>
          </ac:spMkLst>
        </pc:spChg>
        <pc:spChg chg="mod">
          <ac:chgData name="Alexandra PAPILLON" userId="6ed42675-17a0-4139-8016-992ac43c869f" providerId="ADAL" clId="{DFADC476-D8FB-4470-BA6C-FD4AF44563B0}" dt="2022-10-11T14:33:42.299" v="4406" actId="6549"/>
          <ac:spMkLst>
            <pc:docMk/>
            <pc:sldMk cId="2725461889" sldId="2134805797"/>
            <ac:spMk id="31" creationId="{33F97F9C-F0B8-0181-9CA3-2D67F9768196}"/>
          </ac:spMkLst>
        </pc:spChg>
        <pc:spChg chg="mod">
          <ac:chgData name="Alexandra PAPILLON" userId="6ed42675-17a0-4139-8016-992ac43c869f" providerId="ADAL" clId="{DFADC476-D8FB-4470-BA6C-FD4AF44563B0}" dt="2022-10-11T12:57:52.499" v="2542"/>
          <ac:spMkLst>
            <pc:docMk/>
            <pc:sldMk cId="2725461889" sldId="2134805797"/>
            <ac:spMk id="36" creationId="{A72E620E-BC7F-7A63-B7A4-D08196D96108}"/>
          </ac:spMkLst>
        </pc:spChg>
        <pc:spChg chg="mod">
          <ac:chgData name="Alexandra PAPILLON" userId="6ed42675-17a0-4139-8016-992ac43c869f" providerId="ADAL" clId="{DFADC476-D8FB-4470-BA6C-FD4AF44563B0}" dt="2022-10-11T14:35:29.450" v="4477" actId="6549"/>
          <ac:spMkLst>
            <pc:docMk/>
            <pc:sldMk cId="2725461889" sldId="2134805797"/>
            <ac:spMk id="39" creationId="{4B68F688-F9B5-160E-F648-5D2242A5B5D3}"/>
          </ac:spMkLst>
        </pc:spChg>
        <pc:spChg chg="mod">
          <ac:chgData name="Alexandra PAPILLON" userId="6ed42675-17a0-4139-8016-992ac43c869f" providerId="ADAL" clId="{DFADC476-D8FB-4470-BA6C-FD4AF44563B0}" dt="2022-10-11T14:32:28.598" v="4357"/>
          <ac:spMkLst>
            <pc:docMk/>
            <pc:sldMk cId="2725461889" sldId="2134805797"/>
            <ac:spMk id="61" creationId="{E923BC2D-7258-F095-0ECD-493D7B17772A}"/>
          </ac:spMkLst>
        </pc:spChg>
      </pc:sldChg>
      <pc:sldChg chg="modSp mod">
        <pc:chgData name="Alexandra PAPILLON" userId="6ed42675-17a0-4139-8016-992ac43c869f" providerId="ADAL" clId="{DFADC476-D8FB-4470-BA6C-FD4AF44563B0}" dt="2022-10-11T15:11:46.528" v="5190" actId="20577"/>
        <pc:sldMkLst>
          <pc:docMk/>
          <pc:sldMk cId="4207695651" sldId="2134805798"/>
        </pc:sldMkLst>
        <pc:spChg chg="mod">
          <ac:chgData name="Alexandra PAPILLON" userId="6ed42675-17a0-4139-8016-992ac43c869f" providerId="ADAL" clId="{DFADC476-D8FB-4470-BA6C-FD4AF44563B0}" dt="2022-10-11T14:30:56.526" v="4347" actId="6549"/>
          <ac:spMkLst>
            <pc:docMk/>
            <pc:sldMk cId="4207695651" sldId="2134805798"/>
            <ac:spMk id="22" creationId="{664AE118-7044-8A2D-1782-DA7C3D7D642B}"/>
          </ac:spMkLst>
        </pc:spChg>
        <pc:spChg chg="mod">
          <ac:chgData name="Alexandra PAPILLON" userId="6ed42675-17a0-4139-8016-992ac43c869f" providerId="ADAL" clId="{DFADC476-D8FB-4470-BA6C-FD4AF44563B0}" dt="2022-10-11T14:57:21.117" v="4887" actId="20577"/>
          <ac:spMkLst>
            <pc:docMk/>
            <pc:sldMk cId="4207695651" sldId="2134805798"/>
            <ac:spMk id="25" creationId="{E90D0C82-6937-BDA6-586E-B12D5DE500F7}"/>
          </ac:spMkLst>
        </pc:spChg>
        <pc:spChg chg="mod">
          <ac:chgData name="Alexandra PAPILLON" userId="6ed42675-17a0-4139-8016-992ac43c869f" providerId="ADAL" clId="{DFADC476-D8FB-4470-BA6C-FD4AF44563B0}" dt="2022-10-11T15:11:46.528" v="5190" actId="20577"/>
          <ac:spMkLst>
            <pc:docMk/>
            <pc:sldMk cId="4207695651" sldId="2134805798"/>
            <ac:spMk id="26" creationId="{F3DF4FDF-D48E-FD16-054A-303F7D1B07DD}"/>
          </ac:spMkLst>
        </pc:spChg>
        <pc:spChg chg="mod">
          <ac:chgData name="Alexandra PAPILLON" userId="6ed42675-17a0-4139-8016-992ac43c869f" providerId="ADAL" clId="{DFADC476-D8FB-4470-BA6C-FD4AF44563B0}" dt="2022-10-11T14:43:01.676" v="4645" actId="6549"/>
          <ac:spMkLst>
            <pc:docMk/>
            <pc:sldMk cId="4207695651" sldId="2134805798"/>
            <ac:spMk id="31" creationId="{33F97F9C-F0B8-0181-9CA3-2D67F9768196}"/>
          </ac:spMkLst>
        </pc:spChg>
        <pc:spChg chg="mod">
          <ac:chgData name="Alexandra PAPILLON" userId="6ed42675-17a0-4139-8016-992ac43c869f" providerId="ADAL" clId="{DFADC476-D8FB-4470-BA6C-FD4AF44563B0}" dt="2022-10-11T12:57:48.454" v="2541"/>
          <ac:spMkLst>
            <pc:docMk/>
            <pc:sldMk cId="4207695651" sldId="2134805798"/>
            <ac:spMk id="36" creationId="{A72E620E-BC7F-7A63-B7A4-D08196D96108}"/>
          </ac:spMkLst>
        </pc:spChg>
        <pc:spChg chg="mod">
          <ac:chgData name="Alexandra PAPILLON" userId="6ed42675-17a0-4139-8016-992ac43c869f" providerId="ADAL" clId="{DFADC476-D8FB-4470-BA6C-FD4AF44563B0}" dt="2022-10-11T14:46:45.389" v="4721" actId="20577"/>
          <ac:spMkLst>
            <pc:docMk/>
            <pc:sldMk cId="4207695651" sldId="2134805798"/>
            <ac:spMk id="39" creationId="{4B68F688-F9B5-160E-F648-5D2242A5B5D3}"/>
          </ac:spMkLst>
        </pc:spChg>
        <pc:spChg chg="mod">
          <ac:chgData name="Alexandra PAPILLON" userId="6ed42675-17a0-4139-8016-992ac43c869f" providerId="ADAL" clId="{DFADC476-D8FB-4470-BA6C-FD4AF44563B0}" dt="2022-10-11T14:41:07.194" v="4638"/>
          <ac:spMkLst>
            <pc:docMk/>
            <pc:sldMk cId="4207695651" sldId="2134805798"/>
            <ac:spMk id="61" creationId="{E923BC2D-7258-F095-0ECD-493D7B17772A}"/>
          </ac:spMkLst>
        </pc:spChg>
      </pc:sldChg>
      <pc:sldChg chg="modSp mod">
        <pc:chgData name="Alexandra PAPILLON" userId="6ed42675-17a0-4139-8016-992ac43c869f" providerId="ADAL" clId="{DFADC476-D8FB-4470-BA6C-FD4AF44563B0}" dt="2022-10-11T14:57:37.814" v="4889" actId="13926"/>
        <pc:sldMkLst>
          <pc:docMk/>
          <pc:sldMk cId="1190824423" sldId="2134805799"/>
        </pc:sldMkLst>
        <pc:spChg chg="mod">
          <ac:chgData name="Alexandra PAPILLON" userId="6ed42675-17a0-4139-8016-992ac43c869f" providerId="ADAL" clId="{DFADC476-D8FB-4470-BA6C-FD4AF44563B0}" dt="2022-10-11T14:57:34.100" v="4888" actId="13926"/>
          <ac:spMkLst>
            <pc:docMk/>
            <pc:sldMk cId="1190824423" sldId="2134805799"/>
            <ac:spMk id="4" creationId="{173DB0C2-F2B7-2287-1144-AF7B39589319}"/>
          </ac:spMkLst>
        </pc:spChg>
        <pc:spChg chg="mod">
          <ac:chgData name="Alexandra PAPILLON" userId="6ed42675-17a0-4139-8016-992ac43c869f" providerId="ADAL" clId="{DFADC476-D8FB-4470-BA6C-FD4AF44563B0}" dt="2022-10-11T14:57:37.814" v="4889" actId="13926"/>
          <ac:spMkLst>
            <pc:docMk/>
            <pc:sldMk cId="1190824423" sldId="2134805799"/>
            <ac:spMk id="5" creationId="{F03B0C27-6B50-056F-C4FC-12F092538F37}"/>
          </ac:spMkLst>
        </pc:spChg>
        <pc:spChg chg="mod">
          <ac:chgData name="Alexandra PAPILLON" userId="6ed42675-17a0-4139-8016-992ac43c869f" providerId="ADAL" clId="{DFADC476-D8FB-4470-BA6C-FD4AF44563B0}" dt="2022-10-11T14:44:52.132" v="4665" actId="33524"/>
          <ac:spMkLst>
            <pc:docMk/>
            <pc:sldMk cId="1190824423" sldId="2134805799"/>
            <ac:spMk id="8" creationId="{B1ACD45A-7A72-1DF1-F8C9-4EF7FBB32022}"/>
          </ac:spMkLst>
        </pc:spChg>
        <pc:spChg chg="mod">
          <ac:chgData name="Alexandra PAPILLON" userId="6ed42675-17a0-4139-8016-992ac43c869f" providerId="ADAL" clId="{DFADC476-D8FB-4470-BA6C-FD4AF44563B0}" dt="2022-10-11T12:57:45.415" v="2540"/>
          <ac:spMkLst>
            <pc:docMk/>
            <pc:sldMk cId="1190824423" sldId="2134805799"/>
            <ac:spMk id="9" creationId="{C66A749C-AD96-1F90-B1C7-A081E338E5D7}"/>
          </ac:spMkLst>
        </pc:spChg>
        <pc:spChg chg="mod">
          <ac:chgData name="Alexandra PAPILLON" userId="6ed42675-17a0-4139-8016-992ac43c869f" providerId="ADAL" clId="{DFADC476-D8FB-4470-BA6C-FD4AF44563B0}" dt="2022-10-11T14:47:47.531" v="4762" actId="6549"/>
          <ac:spMkLst>
            <pc:docMk/>
            <pc:sldMk cId="1190824423" sldId="2134805799"/>
            <ac:spMk id="11" creationId="{05A84E7B-EFD0-5C2D-0734-AC6DECAC7667}"/>
          </ac:spMkLst>
        </pc:spChg>
        <pc:spChg chg="mod">
          <ac:chgData name="Alexandra PAPILLON" userId="6ed42675-17a0-4139-8016-992ac43c869f" providerId="ADAL" clId="{DFADC476-D8FB-4470-BA6C-FD4AF44563B0}" dt="2022-10-11T14:41:44.561" v="4639"/>
          <ac:spMkLst>
            <pc:docMk/>
            <pc:sldMk cId="1190824423" sldId="2134805799"/>
            <ac:spMk id="14" creationId="{770022D3-47A6-31A1-F83F-3B1DD49650FA}"/>
          </ac:spMkLst>
        </pc:spChg>
        <pc:spChg chg="mod">
          <ac:chgData name="Alexandra PAPILLON" userId="6ed42675-17a0-4139-8016-992ac43c869f" providerId="ADAL" clId="{DFADC476-D8FB-4470-BA6C-FD4AF44563B0}" dt="2022-10-11T14:31:18.729" v="4352" actId="6549"/>
          <ac:spMkLst>
            <pc:docMk/>
            <pc:sldMk cId="1190824423" sldId="2134805799"/>
            <ac:spMk id="22" creationId="{664AE118-7044-8A2D-1782-DA7C3D7D642B}"/>
          </ac:spMkLst>
        </pc:spChg>
        <pc:spChg chg="mod">
          <ac:chgData name="Alexandra PAPILLON" userId="6ed42675-17a0-4139-8016-992ac43c869f" providerId="ADAL" clId="{DFADC476-D8FB-4470-BA6C-FD4AF44563B0}" dt="2022-10-11T14:45:13.101" v="4692" actId="20577"/>
          <ac:spMkLst>
            <pc:docMk/>
            <pc:sldMk cId="1190824423" sldId="2134805799"/>
            <ac:spMk id="72" creationId="{34AFDAF2-926A-8BEF-4963-F90C3F0CA128}"/>
          </ac:spMkLst>
        </pc:spChg>
      </pc:sldChg>
      <pc:sldChg chg="modSp mod">
        <pc:chgData name="Alexandra PAPILLON" userId="6ed42675-17a0-4139-8016-992ac43c869f" providerId="ADAL" clId="{DFADC476-D8FB-4470-BA6C-FD4AF44563B0}" dt="2022-10-11T14:57:50.433" v="4892" actId="13926"/>
        <pc:sldMkLst>
          <pc:docMk/>
          <pc:sldMk cId="2195027464" sldId="2134805801"/>
        </pc:sldMkLst>
        <pc:spChg chg="mod">
          <ac:chgData name="Alexandra PAPILLON" userId="6ed42675-17a0-4139-8016-992ac43c869f" providerId="ADAL" clId="{DFADC476-D8FB-4470-BA6C-FD4AF44563B0}" dt="2022-10-11T14:31:38.944" v="4356" actId="113"/>
          <ac:spMkLst>
            <pc:docMk/>
            <pc:sldMk cId="2195027464" sldId="2134805801"/>
            <ac:spMk id="18" creationId="{EEE7E0A5-8C0F-4C61-A725-D99AE3CF9188}"/>
          </ac:spMkLst>
        </pc:spChg>
        <pc:spChg chg="mod">
          <ac:chgData name="Alexandra PAPILLON" userId="6ed42675-17a0-4139-8016-992ac43c869f" providerId="ADAL" clId="{DFADC476-D8FB-4470-BA6C-FD4AF44563B0}" dt="2022-10-11T14:57:42.903" v="4890" actId="13926"/>
          <ac:spMkLst>
            <pc:docMk/>
            <pc:sldMk cId="2195027464" sldId="2134805801"/>
            <ac:spMk id="25" creationId="{E90D0C82-6937-BDA6-586E-B12D5DE500F7}"/>
          </ac:spMkLst>
        </pc:spChg>
        <pc:spChg chg="mod">
          <ac:chgData name="Alexandra PAPILLON" userId="6ed42675-17a0-4139-8016-992ac43c869f" providerId="ADAL" clId="{DFADC476-D8FB-4470-BA6C-FD4AF44563B0}" dt="2022-10-11T14:57:46.968" v="4891" actId="13926"/>
          <ac:spMkLst>
            <pc:docMk/>
            <pc:sldMk cId="2195027464" sldId="2134805801"/>
            <ac:spMk id="26" creationId="{F3DF4FDF-D48E-FD16-054A-303F7D1B07DD}"/>
          </ac:spMkLst>
        </pc:spChg>
        <pc:spChg chg="mod">
          <ac:chgData name="Alexandra PAPILLON" userId="6ed42675-17a0-4139-8016-992ac43c869f" providerId="ADAL" clId="{DFADC476-D8FB-4470-BA6C-FD4AF44563B0}" dt="2022-10-11T14:57:50.433" v="4892" actId="13926"/>
          <ac:spMkLst>
            <pc:docMk/>
            <pc:sldMk cId="2195027464" sldId="2134805801"/>
            <ac:spMk id="39" creationId="{4B68F688-F9B5-160E-F648-5D2242A5B5D3}"/>
          </ac:spMkLst>
        </pc:spChg>
        <pc:spChg chg="mod">
          <ac:chgData name="Alexandra PAPILLON" userId="6ed42675-17a0-4139-8016-992ac43c869f" providerId="ADAL" clId="{DFADC476-D8FB-4470-BA6C-FD4AF44563B0}" dt="2022-10-11T14:42:23.729" v="4641"/>
          <ac:spMkLst>
            <pc:docMk/>
            <pc:sldMk cId="2195027464" sldId="2134805801"/>
            <ac:spMk id="61" creationId="{E923BC2D-7258-F095-0ECD-493D7B17772A}"/>
          </ac:spMkLst>
        </pc:spChg>
        <pc:spChg chg="mod">
          <ac:chgData name="Alexandra PAPILLON" userId="6ed42675-17a0-4139-8016-992ac43c869f" providerId="ADAL" clId="{DFADC476-D8FB-4470-BA6C-FD4AF44563B0}" dt="2022-10-11T14:46:17.726" v="4709" actId="6549"/>
          <ac:spMkLst>
            <pc:docMk/>
            <pc:sldMk cId="2195027464" sldId="2134805801"/>
            <ac:spMk id="63" creationId="{38B69BA6-D593-22D3-5891-1F034B0B3B2E}"/>
          </ac:spMkLst>
        </pc:spChg>
        <pc:spChg chg="mod">
          <ac:chgData name="Alexandra PAPILLON" userId="6ed42675-17a0-4139-8016-992ac43c869f" providerId="ADAL" clId="{DFADC476-D8FB-4470-BA6C-FD4AF44563B0}" dt="2022-10-11T12:57:39.301" v="2539"/>
          <ac:spMkLst>
            <pc:docMk/>
            <pc:sldMk cId="2195027464" sldId="2134805801"/>
            <ac:spMk id="64" creationId="{41B9F9E9-9446-01D3-D8D2-A8B68FA4977D}"/>
          </ac:spMkLst>
        </pc:spChg>
      </pc:sldChg>
      <pc:sldChg chg="modSp mod">
        <pc:chgData name="Alexandra PAPILLON" userId="6ed42675-17a0-4139-8016-992ac43c869f" providerId="ADAL" clId="{DFADC476-D8FB-4470-BA6C-FD4AF44563B0}" dt="2022-10-11T12:55:18.609" v="2514" actId="13926"/>
        <pc:sldMkLst>
          <pc:docMk/>
          <pc:sldMk cId="4097566738" sldId="2134805805"/>
        </pc:sldMkLst>
        <pc:spChg chg="mod">
          <ac:chgData name="Alexandra PAPILLON" userId="6ed42675-17a0-4139-8016-992ac43c869f" providerId="ADAL" clId="{DFADC476-D8FB-4470-BA6C-FD4AF44563B0}" dt="2022-10-11T09:59:04.766" v="2307" actId="6549"/>
          <ac:spMkLst>
            <pc:docMk/>
            <pc:sldMk cId="4097566738" sldId="2134805805"/>
            <ac:spMk id="2" creationId="{CAA91106-58E6-1566-7D95-A593C9DDC08A}"/>
          </ac:spMkLst>
        </pc:spChg>
        <pc:spChg chg="mod">
          <ac:chgData name="Alexandra PAPILLON" userId="6ed42675-17a0-4139-8016-992ac43c869f" providerId="ADAL" clId="{DFADC476-D8FB-4470-BA6C-FD4AF44563B0}" dt="2022-10-11T09:34:32.832" v="810" actId="20577"/>
          <ac:spMkLst>
            <pc:docMk/>
            <pc:sldMk cId="4097566738" sldId="2134805805"/>
            <ac:spMk id="3" creationId="{1026347A-7F06-4819-9CED-D05E061BD65F}"/>
          </ac:spMkLst>
        </pc:spChg>
        <pc:spChg chg="mod">
          <ac:chgData name="Alexandra PAPILLON" userId="6ed42675-17a0-4139-8016-992ac43c869f" providerId="ADAL" clId="{DFADC476-D8FB-4470-BA6C-FD4AF44563B0}" dt="2022-10-11T09:58:19.457" v="2112" actId="20577"/>
          <ac:spMkLst>
            <pc:docMk/>
            <pc:sldMk cId="4097566738" sldId="2134805805"/>
            <ac:spMk id="5" creationId="{542314CA-88FA-E057-1DD4-35B5637AD5FA}"/>
          </ac:spMkLst>
        </pc:spChg>
        <pc:spChg chg="mod">
          <ac:chgData name="Alexandra PAPILLON" userId="6ed42675-17a0-4139-8016-992ac43c869f" providerId="ADAL" clId="{DFADC476-D8FB-4470-BA6C-FD4AF44563B0}" dt="2022-10-11T12:05:19.408" v="2310"/>
          <ac:spMkLst>
            <pc:docMk/>
            <pc:sldMk cId="4097566738" sldId="2134805805"/>
            <ac:spMk id="6" creationId="{5326D359-F681-8E73-4A96-AAF3AA87E04F}"/>
          </ac:spMkLst>
        </pc:spChg>
        <pc:spChg chg="mod">
          <ac:chgData name="Alexandra PAPILLON" userId="6ed42675-17a0-4139-8016-992ac43c869f" providerId="ADAL" clId="{DFADC476-D8FB-4470-BA6C-FD4AF44563B0}" dt="2022-10-11T12:05:26.246" v="2317" actId="20577"/>
          <ac:spMkLst>
            <pc:docMk/>
            <pc:sldMk cId="4097566738" sldId="2134805805"/>
            <ac:spMk id="10" creationId="{45FE1DEA-5535-7657-2E1A-F6CAB6F70A70}"/>
          </ac:spMkLst>
        </pc:spChg>
        <pc:spChg chg="mod">
          <ac:chgData name="Alexandra PAPILLON" userId="6ed42675-17a0-4139-8016-992ac43c869f" providerId="ADAL" clId="{DFADC476-D8FB-4470-BA6C-FD4AF44563B0}" dt="2022-10-11T12:40:03.975" v="2394" actId="20577"/>
          <ac:spMkLst>
            <pc:docMk/>
            <pc:sldMk cId="4097566738" sldId="2134805805"/>
            <ac:spMk id="11" creationId="{9A100164-189C-42E6-D76A-942B1D89E6D2}"/>
          </ac:spMkLst>
        </pc:spChg>
        <pc:spChg chg="mod">
          <ac:chgData name="Alexandra PAPILLON" userId="6ed42675-17a0-4139-8016-992ac43c869f" providerId="ADAL" clId="{DFADC476-D8FB-4470-BA6C-FD4AF44563B0}" dt="2022-10-11T12:10:13.184" v="2324"/>
          <ac:spMkLst>
            <pc:docMk/>
            <pc:sldMk cId="4097566738" sldId="2134805805"/>
            <ac:spMk id="13" creationId="{FCF5E178-F88E-086A-9EA8-4F9FB554E926}"/>
          </ac:spMkLst>
        </pc:spChg>
        <pc:spChg chg="mod">
          <ac:chgData name="Alexandra PAPILLON" userId="6ed42675-17a0-4139-8016-992ac43c869f" providerId="ADAL" clId="{DFADC476-D8FB-4470-BA6C-FD4AF44563B0}" dt="2022-10-11T12:06:48.618" v="2321"/>
          <ac:spMkLst>
            <pc:docMk/>
            <pc:sldMk cId="4097566738" sldId="2134805805"/>
            <ac:spMk id="14" creationId="{20523CDD-B29C-2120-4AA4-A89DFD889675}"/>
          </ac:spMkLst>
        </pc:spChg>
        <pc:spChg chg="mod">
          <ac:chgData name="Alexandra PAPILLON" userId="6ed42675-17a0-4139-8016-992ac43c869f" providerId="ADAL" clId="{DFADC476-D8FB-4470-BA6C-FD4AF44563B0}" dt="2022-10-11T09:58:15.718" v="2105" actId="14100"/>
          <ac:spMkLst>
            <pc:docMk/>
            <pc:sldMk cId="4097566738" sldId="2134805805"/>
            <ac:spMk id="16" creationId="{4497C88A-2585-4A26-8B92-AC1C23AC5773}"/>
          </ac:spMkLst>
        </pc:spChg>
        <pc:spChg chg="mod">
          <ac:chgData name="Alexandra PAPILLON" userId="6ed42675-17a0-4139-8016-992ac43c869f" providerId="ADAL" clId="{DFADC476-D8FB-4470-BA6C-FD4AF44563B0}" dt="2022-10-11T12:10:35.085" v="2332"/>
          <ac:spMkLst>
            <pc:docMk/>
            <pc:sldMk cId="4097566738" sldId="2134805805"/>
            <ac:spMk id="17" creationId="{A77CBB47-7E9A-7D73-5D4A-270AB1588715}"/>
          </ac:spMkLst>
        </pc:spChg>
        <pc:spChg chg="mod">
          <ac:chgData name="Alexandra PAPILLON" userId="6ed42675-17a0-4139-8016-992ac43c869f" providerId="ADAL" clId="{DFADC476-D8FB-4470-BA6C-FD4AF44563B0}" dt="2022-10-11T12:40:28.591" v="2399" actId="20577"/>
          <ac:spMkLst>
            <pc:docMk/>
            <pc:sldMk cId="4097566738" sldId="2134805805"/>
            <ac:spMk id="18" creationId="{448D0E6C-EB13-4420-8379-55E7AF47D0FA}"/>
          </ac:spMkLst>
        </pc:spChg>
        <pc:spChg chg="mod">
          <ac:chgData name="Alexandra PAPILLON" userId="6ed42675-17a0-4139-8016-992ac43c869f" providerId="ADAL" clId="{DFADC476-D8FB-4470-BA6C-FD4AF44563B0}" dt="2022-10-11T09:57:38.111" v="2089" actId="6549"/>
          <ac:spMkLst>
            <pc:docMk/>
            <pc:sldMk cId="4097566738" sldId="2134805805"/>
            <ac:spMk id="19" creationId="{E356A3E1-F15E-634E-8A46-2B9F7A5CC0F7}"/>
          </ac:spMkLst>
        </pc:spChg>
        <pc:spChg chg="mod">
          <ac:chgData name="Alexandra PAPILLON" userId="6ed42675-17a0-4139-8016-992ac43c869f" providerId="ADAL" clId="{DFADC476-D8FB-4470-BA6C-FD4AF44563B0}" dt="2022-10-11T09:57:42.606" v="2096" actId="20577"/>
          <ac:spMkLst>
            <pc:docMk/>
            <pc:sldMk cId="4097566738" sldId="2134805805"/>
            <ac:spMk id="22" creationId="{7FDC1DC3-76D3-E04A-9030-5985082C010C}"/>
          </ac:spMkLst>
        </pc:spChg>
        <pc:spChg chg="mod">
          <ac:chgData name="Alexandra PAPILLON" userId="6ed42675-17a0-4139-8016-992ac43c869f" providerId="ADAL" clId="{DFADC476-D8FB-4470-BA6C-FD4AF44563B0}" dt="2022-10-11T12:39:37.502" v="2389" actId="20577"/>
          <ac:spMkLst>
            <pc:docMk/>
            <pc:sldMk cId="4097566738" sldId="2134805805"/>
            <ac:spMk id="25" creationId="{FF6F6FA4-7354-88F1-CC38-C0A722C92ACB}"/>
          </ac:spMkLst>
        </pc:spChg>
        <pc:spChg chg="mod">
          <ac:chgData name="Alexandra PAPILLON" userId="6ed42675-17a0-4139-8016-992ac43c869f" providerId="ADAL" clId="{DFADC476-D8FB-4470-BA6C-FD4AF44563B0}" dt="2022-10-11T12:41:24.420" v="2411" actId="20577"/>
          <ac:spMkLst>
            <pc:docMk/>
            <pc:sldMk cId="4097566738" sldId="2134805805"/>
            <ac:spMk id="29" creationId="{F1FCBA75-D5D2-CFAC-087B-F8148A94F8BF}"/>
          </ac:spMkLst>
        </pc:spChg>
        <pc:spChg chg="mod">
          <ac:chgData name="Alexandra PAPILLON" userId="6ed42675-17a0-4139-8016-992ac43c869f" providerId="ADAL" clId="{DFADC476-D8FB-4470-BA6C-FD4AF44563B0}" dt="2022-10-11T12:55:18.609" v="2514" actId="13926"/>
          <ac:spMkLst>
            <pc:docMk/>
            <pc:sldMk cId="4097566738" sldId="2134805805"/>
            <ac:spMk id="32" creationId="{3E1BB9B9-6BD8-6F46-EA21-C696E46C9C7D}"/>
          </ac:spMkLst>
        </pc:spChg>
        <pc:spChg chg="mod">
          <ac:chgData name="Alexandra PAPILLON" userId="6ed42675-17a0-4139-8016-992ac43c869f" providerId="ADAL" clId="{DFADC476-D8FB-4470-BA6C-FD4AF44563B0}" dt="2022-10-11T12:51:46.712" v="2500" actId="20577"/>
          <ac:spMkLst>
            <pc:docMk/>
            <pc:sldMk cId="4097566738" sldId="2134805805"/>
            <ac:spMk id="35" creationId="{8253E9D8-4C46-0D0A-5737-9BCC8F04B15A}"/>
          </ac:spMkLst>
        </pc:spChg>
        <pc:spChg chg="mod">
          <ac:chgData name="Alexandra PAPILLON" userId="6ed42675-17a0-4139-8016-992ac43c869f" providerId="ADAL" clId="{DFADC476-D8FB-4470-BA6C-FD4AF44563B0}" dt="2022-10-11T12:51:04.727" v="2469" actId="20577"/>
          <ac:spMkLst>
            <pc:docMk/>
            <pc:sldMk cId="4097566738" sldId="2134805805"/>
            <ac:spMk id="40" creationId="{8081B99E-664C-DC03-C84E-B24FDAA79396}"/>
          </ac:spMkLst>
        </pc:spChg>
        <pc:spChg chg="mod">
          <ac:chgData name="Alexandra PAPILLON" userId="6ed42675-17a0-4139-8016-992ac43c869f" providerId="ADAL" clId="{DFADC476-D8FB-4470-BA6C-FD4AF44563B0}" dt="2022-10-11T12:47:04.528" v="2465" actId="20577"/>
          <ac:spMkLst>
            <pc:docMk/>
            <pc:sldMk cId="4097566738" sldId="2134805805"/>
            <ac:spMk id="50" creationId="{BB78454A-FAD2-D32C-D4AC-C874F44B4C3E}"/>
          </ac:spMkLst>
        </pc:spChg>
        <pc:spChg chg="mod">
          <ac:chgData name="Alexandra PAPILLON" userId="6ed42675-17a0-4139-8016-992ac43c869f" providerId="ADAL" clId="{DFADC476-D8FB-4470-BA6C-FD4AF44563B0}" dt="2022-10-11T12:10:41.448" v="2333"/>
          <ac:spMkLst>
            <pc:docMk/>
            <pc:sldMk cId="4097566738" sldId="2134805805"/>
            <ac:spMk id="52" creationId="{510BD172-C0B1-4F01-B18A-F11457800DF1}"/>
          </ac:spMkLst>
        </pc:spChg>
        <pc:spChg chg="mod">
          <ac:chgData name="Alexandra PAPILLON" userId="6ed42675-17a0-4139-8016-992ac43c869f" providerId="ADAL" clId="{DFADC476-D8FB-4470-BA6C-FD4AF44563B0}" dt="2022-10-11T12:44:07.824" v="2416" actId="20577"/>
          <ac:spMkLst>
            <pc:docMk/>
            <pc:sldMk cId="4097566738" sldId="2134805805"/>
            <ac:spMk id="53" creationId="{2467F352-E194-24DB-AD94-8C16BC022D5E}"/>
          </ac:spMkLst>
        </pc:spChg>
        <pc:spChg chg="mod">
          <ac:chgData name="Alexandra PAPILLON" userId="6ed42675-17a0-4139-8016-992ac43c869f" providerId="ADAL" clId="{DFADC476-D8FB-4470-BA6C-FD4AF44563B0}" dt="2022-10-11T12:44:52.192" v="2426" actId="20577"/>
          <ac:spMkLst>
            <pc:docMk/>
            <pc:sldMk cId="4097566738" sldId="2134805805"/>
            <ac:spMk id="54" creationId="{DE9E5E6B-8452-4BD5-05E2-04C55EADA127}"/>
          </ac:spMkLst>
        </pc:spChg>
      </pc:sldChg>
      <pc:sldChg chg="modSp mod">
        <pc:chgData name="Alexandra PAPILLON" userId="6ed42675-17a0-4139-8016-992ac43c869f" providerId="ADAL" clId="{DFADC476-D8FB-4470-BA6C-FD4AF44563B0}" dt="2022-10-11T13:23:12.730" v="2994" actId="13926"/>
        <pc:sldMkLst>
          <pc:docMk/>
          <pc:sldMk cId="1381729594" sldId="2134805806"/>
        </pc:sldMkLst>
        <pc:spChg chg="mod">
          <ac:chgData name="Alexandra PAPILLON" userId="6ed42675-17a0-4139-8016-992ac43c869f" providerId="ADAL" clId="{DFADC476-D8FB-4470-BA6C-FD4AF44563B0}" dt="2022-10-11T09:36:51.277" v="829" actId="20577"/>
          <ac:spMkLst>
            <pc:docMk/>
            <pc:sldMk cId="1381729594" sldId="2134805806"/>
            <ac:spMk id="3" creationId="{1026347A-7F06-4819-9CED-D05E061BD65F}"/>
          </ac:spMkLst>
        </pc:spChg>
        <pc:spChg chg="mod">
          <ac:chgData name="Alexandra PAPILLON" userId="6ed42675-17a0-4139-8016-992ac43c869f" providerId="ADAL" clId="{DFADC476-D8FB-4470-BA6C-FD4AF44563B0}" dt="2022-10-11T13:23:12.730" v="2994" actId="13926"/>
          <ac:spMkLst>
            <pc:docMk/>
            <pc:sldMk cId="1381729594" sldId="2134805806"/>
            <ac:spMk id="20" creationId="{22CC226F-BE68-6E92-1B3F-B467E15A0F7B}"/>
          </ac:spMkLst>
        </pc:spChg>
        <pc:spChg chg="mod">
          <ac:chgData name="Alexandra PAPILLON" userId="6ed42675-17a0-4139-8016-992ac43c869f" providerId="ADAL" clId="{DFADC476-D8FB-4470-BA6C-FD4AF44563B0}" dt="2022-10-11T13:23:12.730" v="2994" actId="13926"/>
          <ac:spMkLst>
            <pc:docMk/>
            <pc:sldMk cId="1381729594" sldId="2134805806"/>
            <ac:spMk id="23" creationId="{15BC7429-727B-EE4F-6D7C-B2A2ABDADF25}"/>
          </ac:spMkLst>
        </pc:spChg>
        <pc:spChg chg="mod">
          <ac:chgData name="Alexandra PAPILLON" userId="6ed42675-17a0-4139-8016-992ac43c869f" providerId="ADAL" clId="{DFADC476-D8FB-4470-BA6C-FD4AF44563B0}" dt="2022-10-11T13:23:12.730" v="2994" actId="13926"/>
          <ac:spMkLst>
            <pc:docMk/>
            <pc:sldMk cId="1381729594" sldId="2134805806"/>
            <ac:spMk id="24" creationId="{01F8C8EA-68DA-7DE1-853D-76E1973FE143}"/>
          </ac:spMkLst>
        </pc:spChg>
        <pc:spChg chg="mod">
          <ac:chgData name="Alexandra PAPILLON" userId="6ed42675-17a0-4139-8016-992ac43c869f" providerId="ADAL" clId="{DFADC476-D8FB-4470-BA6C-FD4AF44563B0}" dt="2022-10-11T13:23:12.730" v="2994" actId="13926"/>
          <ac:spMkLst>
            <pc:docMk/>
            <pc:sldMk cId="1381729594" sldId="2134805806"/>
            <ac:spMk id="25" creationId="{2378D529-FDE9-04D0-3F4E-AD751B022D22}"/>
          </ac:spMkLst>
        </pc:spChg>
        <pc:spChg chg="mod">
          <ac:chgData name="Alexandra PAPILLON" userId="6ed42675-17a0-4139-8016-992ac43c869f" providerId="ADAL" clId="{DFADC476-D8FB-4470-BA6C-FD4AF44563B0}" dt="2022-10-11T13:23:12.730" v="2994" actId="13926"/>
          <ac:spMkLst>
            <pc:docMk/>
            <pc:sldMk cId="1381729594" sldId="2134805806"/>
            <ac:spMk id="33" creationId="{DA7FA680-C5B3-50EE-2A67-881CE9810B2A}"/>
          </ac:spMkLst>
        </pc:spChg>
        <pc:spChg chg="mod">
          <ac:chgData name="Alexandra PAPILLON" userId="6ed42675-17a0-4139-8016-992ac43c869f" providerId="ADAL" clId="{DFADC476-D8FB-4470-BA6C-FD4AF44563B0}" dt="2022-10-11T13:23:12.730" v="2994" actId="13926"/>
          <ac:spMkLst>
            <pc:docMk/>
            <pc:sldMk cId="1381729594" sldId="2134805806"/>
            <ac:spMk id="34" creationId="{F615C86F-AC8E-9D1D-663E-DE056356A713}"/>
          </ac:spMkLst>
        </pc:spChg>
        <pc:spChg chg="mod">
          <ac:chgData name="Alexandra PAPILLON" userId="6ed42675-17a0-4139-8016-992ac43c869f" providerId="ADAL" clId="{DFADC476-D8FB-4470-BA6C-FD4AF44563B0}" dt="2022-10-11T13:23:12.730" v="2994" actId="13926"/>
          <ac:spMkLst>
            <pc:docMk/>
            <pc:sldMk cId="1381729594" sldId="2134805806"/>
            <ac:spMk id="35" creationId="{802FD8C8-7162-126F-D9D7-0554F5735F23}"/>
          </ac:spMkLst>
        </pc:spChg>
        <pc:spChg chg="mod">
          <ac:chgData name="Alexandra PAPILLON" userId="6ed42675-17a0-4139-8016-992ac43c869f" providerId="ADAL" clId="{DFADC476-D8FB-4470-BA6C-FD4AF44563B0}" dt="2022-10-11T13:23:12.730" v="2994" actId="13926"/>
          <ac:spMkLst>
            <pc:docMk/>
            <pc:sldMk cId="1381729594" sldId="2134805806"/>
            <ac:spMk id="36" creationId="{DDCDFB3E-81A1-35C7-54A1-971F88D62EC4}"/>
          </ac:spMkLst>
        </pc:spChg>
        <pc:spChg chg="mod">
          <ac:chgData name="Alexandra PAPILLON" userId="6ed42675-17a0-4139-8016-992ac43c869f" providerId="ADAL" clId="{DFADC476-D8FB-4470-BA6C-FD4AF44563B0}" dt="2022-10-11T13:23:12.730" v="2994" actId="13926"/>
          <ac:spMkLst>
            <pc:docMk/>
            <pc:sldMk cId="1381729594" sldId="2134805806"/>
            <ac:spMk id="37" creationId="{9EFBF1E4-AA1A-744A-5F1A-D6E62A0BF2E9}"/>
          </ac:spMkLst>
        </pc:spChg>
        <pc:spChg chg="mod">
          <ac:chgData name="Alexandra PAPILLON" userId="6ed42675-17a0-4139-8016-992ac43c869f" providerId="ADAL" clId="{DFADC476-D8FB-4470-BA6C-FD4AF44563B0}" dt="2022-10-11T09:37:13.459" v="844" actId="20577"/>
          <ac:spMkLst>
            <pc:docMk/>
            <pc:sldMk cId="1381729594" sldId="2134805806"/>
            <ac:spMk id="39" creationId="{D4B5DB5A-934F-9263-6FE9-CF39518FD617}"/>
          </ac:spMkLst>
        </pc:spChg>
        <pc:spChg chg="mod">
          <ac:chgData name="Alexandra PAPILLON" userId="6ed42675-17a0-4139-8016-992ac43c869f" providerId="ADAL" clId="{DFADC476-D8FB-4470-BA6C-FD4AF44563B0}" dt="2022-10-11T09:37:07.947" v="834" actId="6549"/>
          <ac:spMkLst>
            <pc:docMk/>
            <pc:sldMk cId="1381729594" sldId="2134805806"/>
            <ac:spMk id="47" creationId="{0DD78A1C-ED8B-DF40-AC68-A14ED3CEB2CA}"/>
          </ac:spMkLst>
        </pc:spChg>
        <pc:spChg chg="mod">
          <ac:chgData name="Alexandra PAPILLON" userId="6ed42675-17a0-4139-8016-992ac43c869f" providerId="ADAL" clId="{DFADC476-D8FB-4470-BA6C-FD4AF44563B0}" dt="2022-10-11T09:37:39.941" v="880" actId="6549"/>
          <ac:spMkLst>
            <pc:docMk/>
            <pc:sldMk cId="1381729594" sldId="2134805806"/>
            <ac:spMk id="48" creationId="{B74CD718-0462-9D4B-BC55-FDBB9450E4DC}"/>
          </ac:spMkLst>
        </pc:spChg>
        <pc:spChg chg="mod">
          <ac:chgData name="Alexandra PAPILLON" userId="6ed42675-17a0-4139-8016-992ac43c869f" providerId="ADAL" clId="{DFADC476-D8FB-4470-BA6C-FD4AF44563B0}" dt="2022-10-11T09:37:24.526" v="874" actId="20577"/>
          <ac:spMkLst>
            <pc:docMk/>
            <pc:sldMk cId="1381729594" sldId="2134805806"/>
            <ac:spMk id="53" creationId="{435901EF-FFB7-7946-B692-11EBCE4E5058}"/>
          </ac:spMkLst>
        </pc:spChg>
        <pc:spChg chg="mod">
          <ac:chgData name="Alexandra PAPILLON" userId="6ed42675-17a0-4139-8016-992ac43c869f" providerId="ADAL" clId="{DFADC476-D8FB-4470-BA6C-FD4AF44563B0}" dt="2022-10-11T09:37:29.438" v="876" actId="20577"/>
          <ac:spMkLst>
            <pc:docMk/>
            <pc:sldMk cId="1381729594" sldId="2134805806"/>
            <ac:spMk id="55" creationId="{5B9C6974-2E90-6D44-90DE-818BB876055F}"/>
          </ac:spMkLst>
        </pc:spChg>
        <pc:spChg chg="mod">
          <ac:chgData name="Alexandra PAPILLON" userId="6ed42675-17a0-4139-8016-992ac43c869f" providerId="ADAL" clId="{DFADC476-D8FB-4470-BA6C-FD4AF44563B0}" dt="2022-10-11T12:17:47.065" v="2377" actId="13926"/>
          <ac:spMkLst>
            <pc:docMk/>
            <pc:sldMk cId="1381729594" sldId="2134805806"/>
            <ac:spMk id="57" creationId="{703F192A-5BDF-4846-85C5-6BA4CEF5E01A}"/>
          </ac:spMkLst>
        </pc:spChg>
      </pc:sldChg>
    </pc:docChg>
  </pc:docChgLst>
  <pc:docChgLst>
    <pc:chgData name="Michiel DE KOSTER" userId="7d7c490e-1e4b-4bd1-978a-bd0aaf19c382" providerId="ADAL" clId="{F4BA07CF-822A-491C-8DFB-87267EA21F89}"/>
    <pc:docChg chg="undo redo custSel modSld">
      <pc:chgData name="Michiel DE KOSTER" userId="7d7c490e-1e4b-4bd1-978a-bd0aaf19c382" providerId="ADAL" clId="{F4BA07CF-822A-491C-8DFB-87267EA21F89}" dt="2022-10-14T10:06:09.277" v="1501" actId="122"/>
      <pc:docMkLst>
        <pc:docMk/>
      </pc:docMkLst>
      <pc:sldChg chg="modSp mod">
        <pc:chgData name="Michiel DE KOSTER" userId="7d7c490e-1e4b-4bd1-978a-bd0aaf19c382" providerId="ADAL" clId="{F4BA07CF-822A-491C-8DFB-87267EA21F89}" dt="2022-10-14T09:28:50.131" v="1316" actId="13926"/>
        <pc:sldMkLst>
          <pc:docMk/>
          <pc:sldMk cId="1367787301" sldId="2134805773"/>
        </pc:sldMkLst>
        <pc:graphicFrameChg chg="mod modGraphic">
          <ac:chgData name="Michiel DE KOSTER" userId="7d7c490e-1e4b-4bd1-978a-bd0aaf19c382" providerId="ADAL" clId="{F4BA07CF-822A-491C-8DFB-87267EA21F89}" dt="2022-10-14T09:28:50.131" v="1316" actId="13926"/>
          <ac:graphicFrameMkLst>
            <pc:docMk/>
            <pc:sldMk cId="1367787301" sldId="2134805773"/>
            <ac:graphicFrameMk id="13" creationId="{579052B5-939A-4FD2-AB07-3F162287B7B9}"/>
          </ac:graphicFrameMkLst>
        </pc:graphicFrameChg>
      </pc:sldChg>
      <pc:sldChg chg="modSp mod">
        <pc:chgData name="Michiel DE KOSTER" userId="7d7c490e-1e4b-4bd1-978a-bd0aaf19c382" providerId="ADAL" clId="{F4BA07CF-822A-491C-8DFB-87267EA21F89}" dt="2022-10-14T10:05:43.931" v="1496" actId="122"/>
        <pc:sldMkLst>
          <pc:docMk/>
          <pc:sldMk cId="484746308" sldId="2134805792"/>
        </pc:sldMkLst>
        <pc:spChg chg="mod">
          <ac:chgData name="Michiel DE KOSTER" userId="7d7c490e-1e4b-4bd1-978a-bd0aaf19c382" providerId="ADAL" clId="{F4BA07CF-822A-491C-8DFB-87267EA21F89}" dt="2022-10-14T07:32:40.036" v="282" actId="6549"/>
          <ac:spMkLst>
            <pc:docMk/>
            <pc:sldMk cId="484746308" sldId="2134805792"/>
            <ac:spMk id="20" creationId="{14BA7A6A-9149-4B01-BBE0-6F022EEF3425}"/>
          </ac:spMkLst>
        </pc:spChg>
        <pc:spChg chg="mod">
          <ac:chgData name="Michiel DE KOSTER" userId="7d7c490e-1e4b-4bd1-978a-bd0aaf19c382" providerId="ADAL" clId="{F4BA07CF-822A-491C-8DFB-87267EA21F89}" dt="2022-10-14T08:21:03.814" v="558" actId="20577"/>
          <ac:spMkLst>
            <pc:docMk/>
            <pc:sldMk cId="484746308" sldId="2134805792"/>
            <ac:spMk id="25" creationId="{E90D0C82-6937-BDA6-586E-B12D5DE500F7}"/>
          </ac:spMkLst>
        </pc:spChg>
        <pc:spChg chg="mod">
          <ac:chgData name="Michiel DE KOSTER" userId="7d7c490e-1e4b-4bd1-978a-bd0aaf19c382" providerId="ADAL" clId="{F4BA07CF-822A-491C-8DFB-87267EA21F89}" dt="2022-10-14T08:23:27.620" v="592" actId="20577"/>
          <ac:spMkLst>
            <pc:docMk/>
            <pc:sldMk cId="484746308" sldId="2134805792"/>
            <ac:spMk id="26" creationId="{F3DF4FDF-D48E-FD16-054A-303F7D1B07DD}"/>
          </ac:spMkLst>
        </pc:spChg>
        <pc:spChg chg="mod">
          <ac:chgData name="Michiel DE KOSTER" userId="7d7c490e-1e4b-4bd1-978a-bd0aaf19c382" providerId="ADAL" clId="{F4BA07CF-822A-491C-8DFB-87267EA21F89}" dt="2022-10-14T08:24:33.095" v="596" actId="20577"/>
          <ac:spMkLst>
            <pc:docMk/>
            <pc:sldMk cId="484746308" sldId="2134805792"/>
            <ac:spMk id="31" creationId="{33F97F9C-F0B8-0181-9CA3-2D67F9768196}"/>
          </ac:spMkLst>
        </pc:spChg>
        <pc:spChg chg="mod">
          <ac:chgData name="Michiel DE KOSTER" userId="7d7c490e-1e4b-4bd1-978a-bd0aaf19c382" providerId="ADAL" clId="{F4BA07CF-822A-491C-8DFB-87267EA21F89}" dt="2022-10-14T10:05:43.931" v="1496" actId="122"/>
          <ac:spMkLst>
            <pc:docMk/>
            <pc:sldMk cId="484746308" sldId="2134805792"/>
            <ac:spMk id="61" creationId="{E923BC2D-7258-F095-0ECD-493D7B17772A}"/>
          </ac:spMkLst>
        </pc:spChg>
        <pc:spChg chg="mod">
          <ac:chgData name="Michiel DE KOSTER" userId="7d7c490e-1e4b-4bd1-978a-bd0aaf19c382" providerId="ADAL" clId="{F4BA07CF-822A-491C-8DFB-87267EA21F89}" dt="2022-10-14T08:26:15.326" v="625" actId="20577"/>
          <ac:spMkLst>
            <pc:docMk/>
            <pc:sldMk cId="484746308" sldId="2134805792"/>
            <ac:spMk id="180" creationId="{9FEB2C51-F445-EF8A-2382-3BF5A5D1C58D}"/>
          </ac:spMkLst>
        </pc:spChg>
        <pc:spChg chg="mod">
          <ac:chgData name="Michiel DE KOSTER" userId="7d7c490e-1e4b-4bd1-978a-bd0aaf19c382" providerId="ADAL" clId="{F4BA07CF-822A-491C-8DFB-87267EA21F89}" dt="2022-10-14T08:25:50.485" v="606" actId="20577"/>
          <ac:spMkLst>
            <pc:docMk/>
            <pc:sldMk cId="484746308" sldId="2134805792"/>
            <ac:spMk id="181" creationId="{F0489E12-67B2-4140-EF04-837202521D3B}"/>
          </ac:spMkLst>
        </pc:spChg>
      </pc:sldChg>
      <pc:sldChg chg="modSp mod">
        <pc:chgData name="Michiel DE KOSTER" userId="7d7c490e-1e4b-4bd1-978a-bd0aaf19c382" providerId="ADAL" clId="{F4BA07CF-822A-491C-8DFB-87267EA21F89}" dt="2022-10-14T08:12:43.777" v="445" actId="6549"/>
        <pc:sldMkLst>
          <pc:docMk/>
          <pc:sldMk cId="678535282" sldId="2134805793"/>
        </pc:sldMkLst>
        <pc:spChg chg="mod">
          <ac:chgData name="Michiel DE KOSTER" userId="7d7c490e-1e4b-4bd1-978a-bd0aaf19c382" providerId="ADAL" clId="{F4BA07CF-822A-491C-8DFB-87267EA21F89}" dt="2022-10-14T08:12:43.777" v="445" actId="6549"/>
          <ac:spMkLst>
            <pc:docMk/>
            <pc:sldMk cId="678535282" sldId="2134805793"/>
            <ac:spMk id="8" creationId="{1AC15836-F12C-84BE-33CB-425046F31CEF}"/>
          </ac:spMkLst>
        </pc:spChg>
        <pc:spChg chg="mod">
          <ac:chgData name="Michiel DE KOSTER" userId="7d7c490e-1e4b-4bd1-978a-bd0aaf19c382" providerId="ADAL" clId="{F4BA07CF-822A-491C-8DFB-87267EA21F89}" dt="2022-10-14T08:08:00.510" v="378" actId="20577"/>
          <ac:spMkLst>
            <pc:docMk/>
            <pc:sldMk cId="678535282" sldId="2134805793"/>
            <ac:spMk id="25" creationId="{E90D0C82-6937-BDA6-586E-B12D5DE500F7}"/>
          </ac:spMkLst>
        </pc:spChg>
        <pc:spChg chg="mod">
          <ac:chgData name="Michiel DE KOSTER" userId="7d7c490e-1e4b-4bd1-978a-bd0aaf19c382" providerId="ADAL" clId="{F4BA07CF-822A-491C-8DFB-87267EA21F89}" dt="2022-10-14T08:10:18.787" v="432" actId="20577"/>
          <ac:spMkLst>
            <pc:docMk/>
            <pc:sldMk cId="678535282" sldId="2134805793"/>
            <ac:spMk id="26" creationId="{F3DF4FDF-D48E-FD16-054A-303F7D1B07DD}"/>
          </ac:spMkLst>
        </pc:spChg>
      </pc:sldChg>
      <pc:sldChg chg="modSp mod">
        <pc:chgData name="Michiel DE KOSTER" userId="7d7c490e-1e4b-4bd1-978a-bd0aaf19c382" providerId="ADAL" clId="{F4BA07CF-822A-491C-8DFB-87267EA21F89}" dt="2022-10-14T10:05:48.781" v="1497" actId="122"/>
        <pc:sldMkLst>
          <pc:docMk/>
          <pc:sldMk cId="3515572401" sldId="2134805795"/>
        </pc:sldMkLst>
        <pc:spChg chg="mod">
          <ac:chgData name="Michiel DE KOSTER" userId="7d7c490e-1e4b-4bd1-978a-bd0aaf19c382" providerId="ADAL" clId="{F4BA07CF-822A-491C-8DFB-87267EA21F89}" dt="2022-10-14T07:33:22.346" v="287" actId="20577"/>
          <ac:spMkLst>
            <pc:docMk/>
            <pc:sldMk cId="3515572401" sldId="2134805795"/>
            <ac:spMk id="20" creationId="{14BA7A6A-9149-4B01-BBE0-6F022EEF3425}"/>
          </ac:spMkLst>
        </pc:spChg>
        <pc:spChg chg="mod">
          <ac:chgData name="Michiel DE KOSTER" userId="7d7c490e-1e4b-4bd1-978a-bd0aaf19c382" providerId="ADAL" clId="{F4BA07CF-822A-491C-8DFB-87267EA21F89}" dt="2022-10-14T08:31:41.478" v="678" actId="20577"/>
          <ac:spMkLst>
            <pc:docMk/>
            <pc:sldMk cId="3515572401" sldId="2134805795"/>
            <ac:spMk id="25" creationId="{E90D0C82-6937-BDA6-586E-B12D5DE500F7}"/>
          </ac:spMkLst>
        </pc:spChg>
        <pc:spChg chg="mod">
          <ac:chgData name="Michiel DE KOSTER" userId="7d7c490e-1e4b-4bd1-978a-bd0aaf19c382" providerId="ADAL" clId="{F4BA07CF-822A-491C-8DFB-87267EA21F89}" dt="2022-10-14T08:44:58.405" v="839" actId="20577"/>
          <ac:spMkLst>
            <pc:docMk/>
            <pc:sldMk cId="3515572401" sldId="2134805795"/>
            <ac:spMk id="26" creationId="{F3DF4FDF-D48E-FD16-054A-303F7D1B07DD}"/>
          </ac:spMkLst>
        </pc:spChg>
        <pc:spChg chg="mod">
          <ac:chgData name="Michiel DE KOSTER" userId="7d7c490e-1e4b-4bd1-978a-bd0aaf19c382" providerId="ADAL" clId="{F4BA07CF-822A-491C-8DFB-87267EA21F89}" dt="2022-10-14T08:31:48.458" v="680" actId="20577"/>
          <ac:spMkLst>
            <pc:docMk/>
            <pc:sldMk cId="3515572401" sldId="2134805795"/>
            <ac:spMk id="39" creationId="{4B68F688-F9B5-160E-F648-5D2242A5B5D3}"/>
          </ac:spMkLst>
        </pc:spChg>
        <pc:spChg chg="mod">
          <ac:chgData name="Michiel DE KOSTER" userId="7d7c490e-1e4b-4bd1-978a-bd0aaf19c382" providerId="ADAL" clId="{F4BA07CF-822A-491C-8DFB-87267EA21F89}" dt="2022-10-14T08:42:26.049" v="781" actId="20577"/>
          <ac:spMkLst>
            <pc:docMk/>
            <pc:sldMk cId="3515572401" sldId="2134805795"/>
            <ac:spMk id="46" creationId="{3CD774B7-6A11-17CD-9C93-2359FCF52A0D}"/>
          </ac:spMkLst>
        </pc:spChg>
        <pc:spChg chg="mod">
          <ac:chgData name="Michiel DE KOSTER" userId="7d7c490e-1e4b-4bd1-978a-bd0aaf19c382" providerId="ADAL" clId="{F4BA07CF-822A-491C-8DFB-87267EA21F89}" dt="2022-10-14T08:42:36.204" v="799" actId="20577"/>
          <ac:spMkLst>
            <pc:docMk/>
            <pc:sldMk cId="3515572401" sldId="2134805795"/>
            <ac:spMk id="48" creationId="{0862E73C-D0A0-2CC6-0EE8-3A2469D5F007}"/>
          </ac:spMkLst>
        </pc:spChg>
        <pc:spChg chg="mod">
          <ac:chgData name="Michiel DE KOSTER" userId="7d7c490e-1e4b-4bd1-978a-bd0aaf19c382" providerId="ADAL" clId="{F4BA07CF-822A-491C-8DFB-87267EA21F89}" dt="2022-10-14T08:40:01.854" v="770" actId="20577"/>
          <ac:spMkLst>
            <pc:docMk/>
            <pc:sldMk cId="3515572401" sldId="2134805795"/>
            <ac:spMk id="58" creationId="{21377BB3-C62E-BADF-CF2D-7227D8514B2A}"/>
          </ac:spMkLst>
        </pc:spChg>
        <pc:spChg chg="mod">
          <ac:chgData name="Michiel DE KOSTER" userId="7d7c490e-1e4b-4bd1-978a-bd0aaf19c382" providerId="ADAL" clId="{F4BA07CF-822A-491C-8DFB-87267EA21F89}" dt="2022-10-14T10:05:48.781" v="1497" actId="122"/>
          <ac:spMkLst>
            <pc:docMk/>
            <pc:sldMk cId="3515572401" sldId="2134805795"/>
            <ac:spMk id="61" creationId="{E923BC2D-7258-F095-0ECD-493D7B17772A}"/>
          </ac:spMkLst>
        </pc:spChg>
        <pc:spChg chg="mod">
          <ac:chgData name="Michiel DE KOSTER" userId="7d7c490e-1e4b-4bd1-978a-bd0aaf19c382" providerId="ADAL" clId="{F4BA07CF-822A-491C-8DFB-87267EA21F89}" dt="2022-10-14T08:40:24.138" v="774" actId="20577"/>
          <ac:spMkLst>
            <pc:docMk/>
            <pc:sldMk cId="3515572401" sldId="2134805795"/>
            <ac:spMk id="68" creationId="{75AE949B-C707-0725-38A4-EAD2B40AB19F}"/>
          </ac:spMkLst>
        </pc:spChg>
        <pc:spChg chg="mod">
          <ac:chgData name="Michiel DE KOSTER" userId="7d7c490e-1e4b-4bd1-978a-bd0aaf19c382" providerId="ADAL" clId="{F4BA07CF-822A-491C-8DFB-87267EA21F89}" dt="2022-10-14T08:44:48.320" v="826" actId="20577"/>
          <ac:spMkLst>
            <pc:docMk/>
            <pc:sldMk cId="3515572401" sldId="2134805795"/>
            <ac:spMk id="97" creationId="{786F2DBE-EE2E-67DD-4CEF-E621CF4473D2}"/>
          </ac:spMkLst>
        </pc:spChg>
      </pc:sldChg>
      <pc:sldChg chg="modSp mod">
        <pc:chgData name="Michiel DE KOSTER" userId="7d7c490e-1e4b-4bd1-978a-bd0aaf19c382" providerId="ADAL" clId="{F4BA07CF-822A-491C-8DFB-87267EA21F89}" dt="2022-10-14T10:05:52.436" v="1498" actId="122"/>
        <pc:sldMkLst>
          <pc:docMk/>
          <pc:sldMk cId="2725461889" sldId="2134805797"/>
        </pc:sldMkLst>
        <pc:spChg chg="mod">
          <ac:chgData name="Michiel DE KOSTER" userId="7d7c490e-1e4b-4bd1-978a-bd0aaf19c382" providerId="ADAL" clId="{F4BA07CF-822A-491C-8DFB-87267EA21F89}" dt="2022-10-14T08:46:56.249" v="847" actId="6549"/>
          <ac:spMkLst>
            <pc:docMk/>
            <pc:sldMk cId="2725461889" sldId="2134805797"/>
            <ac:spMk id="25" creationId="{E90D0C82-6937-BDA6-586E-B12D5DE500F7}"/>
          </ac:spMkLst>
        </pc:spChg>
        <pc:spChg chg="mod">
          <ac:chgData name="Michiel DE KOSTER" userId="7d7c490e-1e4b-4bd1-978a-bd0aaf19c382" providerId="ADAL" clId="{F4BA07CF-822A-491C-8DFB-87267EA21F89}" dt="2022-10-14T08:47:55.289" v="867" actId="6549"/>
          <ac:spMkLst>
            <pc:docMk/>
            <pc:sldMk cId="2725461889" sldId="2134805797"/>
            <ac:spMk id="26" creationId="{F3DF4FDF-D48E-FD16-054A-303F7D1B07DD}"/>
          </ac:spMkLst>
        </pc:spChg>
        <pc:spChg chg="mod">
          <ac:chgData name="Michiel DE KOSTER" userId="7d7c490e-1e4b-4bd1-978a-bd0aaf19c382" providerId="ADAL" clId="{F4BA07CF-822A-491C-8DFB-87267EA21F89}" dt="2022-10-14T10:05:52.436" v="1498" actId="122"/>
          <ac:spMkLst>
            <pc:docMk/>
            <pc:sldMk cId="2725461889" sldId="2134805797"/>
            <ac:spMk id="61" creationId="{E923BC2D-7258-F095-0ECD-493D7B17772A}"/>
          </ac:spMkLst>
        </pc:spChg>
      </pc:sldChg>
      <pc:sldChg chg="modSp mod">
        <pc:chgData name="Michiel DE KOSTER" userId="7d7c490e-1e4b-4bd1-978a-bd0aaf19c382" providerId="ADAL" clId="{F4BA07CF-822A-491C-8DFB-87267EA21F89}" dt="2022-10-14T10:05:57.882" v="1499" actId="122"/>
        <pc:sldMkLst>
          <pc:docMk/>
          <pc:sldMk cId="4207695651" sldId="2134805798"/>
        </pc:sldMkLst>
        <pc:spChg chg="mod">
          <ac:chgData name="Michiel DE KOSTER" userId="7d7c490e-1e4b-4bd1-978a-bd0aaf19c382" providerId="ADAL" clId="{F4BA07CF-822A-491C-8DFB-87267EA21F89}" dt="2022-10-14T08:50:08.774" v="888" actId="20577"/>
          <ac:spMkLst>
            <pc:docMk/>
            <pc:sldMk cId="4207695651" sldId="2134805798"/>
            <ac:spMk id="23" creationId="{B4AA04F3-6DFE-8847-82F1-736A32D1A618}"/>
          </ac:spMkLst>
        </pc:spChg>
        <pc:spChg chg="mod">
          <ac:chgData name="Michiel DE KOSTER" userId="7d7c490e-1e4b-4bd1-978a-bd0aaf19c382" providerId="ADAL" clId="{F4BA07CF-822A-491C-8DFB-87267EA21F89}" dt="2022-10-14T08:53:33.144" v="983" actId="6549"/>
          <ac:spMkLst>
            <pc:docMk/>
            <pc:sldMk cId="4207695651" sldId="2134805798"/>
            <ac:spMk id="25" creationId="{E90D0C82-6937-BDA6-586E-B12D5DE500F7}"/>
          </ac:spMkLst>
        </pc:spChg>
        <pc:spChg chg="mod">
          <ac:chgData name="Michiel DE KOSTER" userId="7d7c490e-1e4b-4bd1-978a-bd0aaf19c382" providerId="ADAL" clId="{F4BA07CF-822A-491C-8DFB-87267EA21F89}" dt="2022-10-14T08:55:52.796" v="1051" actId="6549"/>
          <ac:spMkLst>
            <pc:docMk/>
            <pc:sldMk cId="4207695651" sldId="2134805798"/>
            <ac:spMk id="26" creationId="{F3DF4FDF-D48E-FD16-054A-303F7D1B07DD}"/>
          </ac:spMkLst>
        </pc:spChg>
        <pc:spChg chg="mod">
          <ac:chgData name="Michiel DE KOSTER" userId="7d7c490e-1e4b-4bd1-978a-bd0aaf19c382" providerId="ADAL" clId="{F4BA07CF-822A-491C-8DFB-87267EA21F89}" dt="2022-10-14T10:05:57.882" v="1499" actId="122"/>
          <ac:spMkLst>
            <pc:docMk/>
            <pc:sldMk cId="4207695651" sldId="2134805798"/>
            <ac:spMk id="61" creationId="{E923BC2D-7258-F095-0ECD-493D7B17772A}"/>
          </ac:spMkLst>
        </pc:spChg>
      </pc:sldChg>
      <pc:sldChg chg="modSp mod">
        <pc:chgData name="Michiel DE KOSTER" userId="7d7c490e-1e4b-4bd1-978a-bd0aaf19c382" providerId="ADAL" clId="{F4BA07CF-822A-491C-8DFB-87267EA21F89}" dt="2022-10-14T10:06:04.534" v="1500" actId="122"/>
        <pc:sldMkLst>
          <pc:docMk/>
          <pc:sldMk cId="1190824423" sldId="2134805799"/>
        </pc:sldMkLst>
        <pc:spChg chg="mod">
          <ac:chgData name="Michiel DE KOSTER" userId="7d7c490e-1e4b-4bd1-978a-bd0aaf19c382" providerId="ADAL" clId="{F4BA07CF-822A-491C-8DFB-87267EA21F89}" dt="2022-10-14T09:06:09.061" v="1061" actId="6549"/>
          <ac:spMkLst>
            <pc:docMk/>
            <pc:sldMk cId="1190824423" sldId="2134805799"/>
            <ac:spMk id="4" creationId="{173DB0C2-F2B7-2287-1144-AF7B39589319}"/>
          </ac:spMkLst>
        </pc:spChg>
        <pc:spChg chg="mod">
          <ac:chgData name="Michiel DE KOSTER" userId="7d7c490e-1e4b-4bd1-978a-bd0aaf19c382" providerId="ADAL" clId="{F4BA07CF-822A-491C-8DFB-87267EA21F89}" dt="2022-10-14T09:10:42.050" v="1127" actId="6549"/>
          <ac:spMkLst>
            <pc:docMk/>
            <pc:sldMk cId="1190824423" sldId="2134805799"/>
            <ac:spMk id="5" creationId="{F03B0C27-6B50-056F-C4FC-12F092538F37}"/>
          </ac:spMkLst>
        </pc:spChg>
        <pc:spChg chg="mod">
          <ac:chgData name="Michiel DE KOSTER" userId="7d7c490e-1e4b-4bd1-978a-bd0aaf19c382" providerId="ADAL" clId="{F4BA07CF-822A-491C-8DFB-87267EA21F89}" dt="2022-10-14T10:06:04.534" v="1500" actId="122"/>
          <ac:spMkLst>
            <pc:docMk/>
            <pc:sldMk cId="1190824423" sldId="2134805799"/>
            <ac:spMk id="14" creationId="{770022D3-47A6-31A1-F83F-3B1DD49650FA}"/>
          </ac:spMkLst>
        </pc:spChg>
        <pc:spChg chg="mod">
          <ac:chgData name="Michiel DE KOSTER" userId="7d7c490e-1e4b-4bd1-978a-bd0aaf19c382" providerId="ADAL" clId="{F4BA07CF-822A-491C-8DFB-87267EA21F89}" dt="2022-10-14T07:34:44.625" v="293" actId="14100"/>
          <ac:spMkLst>
            <pc:docMk/>
            <pc:sldMk cId="1190824423" sldId="2134805799"/>
            <ac:spMk id="23" creationId="{B4AA04F3-6DFE-8847-82F1-736A32D1A618}"/>
          </ac:spMkLst>
        </pc:spChg>
      </pc:sldChg>
      <pc:sldChg chg="delSp modSp mod modCm">
        <pc:chgData name="Michiel DE KOSTER" userId="7d7c490e-1e4b-4bd1-978a-bd0aaf19c382" providerId="ADAL" clId="{F4BA07CF-822A-491C-8DFB-87267EA21F89}" dt="2022-10-14T10:06:09.277" v="1501" actId="122"/>
        <pc:sldMkLst>
          <pc:docMk/>
          <pc:sldMk cId="2195027464" sldId="2134805801"/>
        </pc:sldMkLst>
        <pc:spChg chg="mod">
          <ac:chgData name="Michiel DE KOSTER" userId="7d7c490e-1e4b-4bd1-978a-bd0aaf19c382" providerId="ADAL" clId="{F4BA07CF-822A-491C-8DFB-87267EA21F89}" dt="2022-10-14T07:35:10.744" v="295" actId="20577"/>
          <ac:spMkLst>
            <pc:docMk/>
            <pc:sldMk cId="2195027464" sldId="2134805801"/>
            <ac:spMk id="20" creationId="{14BA7A6A-9149-4B01-BBE0-6F022EEF3425}"/>
          </ac:spMkLst>
        </pc:spChg>
        <pc:spChg chg="mod">
          <ac:chgData name="Michiel DE KOSTER" userId="7d7c490e-1e4b-4bd1-978a-bd0aaf19c382" providerId="ADAL" clId="{F4BA07CF-822A-491C-8DFB-87267EA21F89}" dt="2022-10-14T09:19:35.563" v="1156" actId="20577"/>
          <ac:spMkLst>
            <pc:docMk/>
            <pc:sldMk cId="2195027464" sldId="2134805801"/>
            <ac:spMk id="25" creationId="{E90D0C82-6937-BDA6-586E-B12D5DE500F7}"/>
          </ac:spMkLst>
        </pc:spChg>
        <pc:spChg chg="mod">
          <ac:chgData name="Michiel DE KOSTER" userId="7d7c490e-1e4b-4bd1-978a-bd0aaf19c382" providerId="ADAL" clId="{F4BA07CF-822A-491C-8DFB-87267EA21F89}" dt="2022-10-14T09:25:18.311" v="1225" actId="20577"/>
          <ac:spMkLst>
            <pc:docMk/>
            <pc:sldMk cId="2195027464" sldId="2134805801"/>
            <ac:spMk id="26" creationId="{F3DF4FDF-D48E-FD16-054A-303F7D1B07DD}"/>
          </ac:spMkLst>
        </pc:spChg>
        <pc:spChg chg="mod">
          <ac:chgData name="Michiel DE KOSTER" userId="7d7c490e-1e4b-4bd1-978a-bd0aaf19c382" providerId="ADAL" clId="{F4BA07CF-822A-491C-8DFB-87267EA21F89}" dt="2022-10-14T09:27:52.969" v="1300" actId="20577"/>
          <ac:spMkLst>
            <pc:docMk/>
            <pc:sldMk cId="2195027464" sldId="2134805801"/>
            <ac:spMk id="39" creationId="{4B68F688-F9B5-160E-F648-5D2242A5B5D3}"/>
          </ac:spMkLst>
        </pc:spChg>
        <pc:spChg chg="mod">
          <ac:chgData name="Michiel DE KOSTER" userId="7d7c490e-1e4b-4bd1-978a-bd0aaf19c382" providerId="ADAL" clId="{F4BA07CF-822A-491C-8DFB-87267EA21F89}" dt="2022-10-14T10:06:09.277" v="1501" actId="122"/>
          <ac:spMkLst>
            <pc:docMk/>
            <pc:sldMk cId="2195027464" sldId="2134805801"/>
            <ac:spMk id="61" creationId="{E923BC2D-7258-F095-0ECD-493D7B17772A}"/>
          </ac:spMkLst>
        </pc:spChg>
        <pc:spChg chg="mod">
          <ac:chgData name="Michiel DE KOSTER" userId="7d7c490e-1e4b-4bd1-978a-bd0aaf19c382" providerId="ADAL" clId="{F4BA07CF-822A-491C-8DFB-87267EA21F89}" dt="2022-10-14T09:24:51.041" v="1221" actId="6549"/>
          <ac:spMkLst>
            <pc:docMk/>
            <pc:sldMk cId="2195027464" sldId="2134805801"/>
            <ac:spMk id="63" creationId="{38B69BA6-D593-22D3-5891-1F034B0B3B2E}"/>
          </ac:spMkLst>
        </pc:spChg>
        <pc:picChg chg="del mod">
          <ac:chgData name="Michiel DE KOSTER" userId="7d7c490e-1e4b-4bd1-978a-bd0aaf19c382" providerId="ADAL" clId="{F4BA07CF-822A-491C-8DFB-87267EA21F89}" dt="2022-10-14T09:20:33.390" v="1162" actId="478"/>
          <ac:picMkLst>
            <pc:docMk/>
            <pc:sldMk cId="2195027464" sldId="2134805801"/>
            <ac:picMk id="2" creationId="{D670138A-88C7-B7B1-736C-ECCC893D071D}"/>
          </ac:picMkLst>
        </pc:picChg>
      </pc:sldChg>
      <pc:sldChg chg="modSp mod">
        <pc:chgData name="Michiel DE KOSTER" userId="7d7c490e-1e4b-4bd1-978a-bd0aaf19c382" providerId="ADAL" clId="{F4BA07CF-822A-491C-8DFB-87267EA21F89}" dt="2022-10-14T06:19:45.074" v="113" actId="20577"/>
        <pc:sldMkLst>
          <pc:docMk/>
          <pc:sldMk cId="4097566738" sldId="2134805805"/>
        </pc:sldMkLst>
        <pc:spChg chg="mod">
          <ac:chgData name="Michiel DE KOSTER" userId="7d7c490e-1e4b-4bd1-978a-bd0aaf19c382" providerId="ADAL" clId="{F4BA07CF-822A-491C-8DFB-87267EA21F89}" dt="2022-10-14T06:07:46.291" v="0" actId="20577"/>
          <ac:spMkLst>
            <pc:docMk/>
            <pc:sldMk cId="4097566738" sldId="2134805805"/>
            <ac:spMk id="2" creationId="{CAA91106-58E6-1566-7D95-A593C9DDC08A}"/>
          </ac:spMkLst>
        </pc:spChg>
        <pc:spChg chg="mod">
          <ac:chgData name="Michiel DE KOSTER" userId="7d7c490e-1e4b-4bd1-978a-bd0aaf19c382" providerId="ADAL" clId="{F4BA07CF-822A-491C-8DFB-87267EA21F89}" dt="2022-10-14T06:08:44.243" v="3" actId="20577"/>
          <ac:spMkLst>
            <pc:docMk/>
            <pc:sldMk cId="4097566738" sldId="2134805805"/>
            <ac:spMk id="13" creationId="{FCF5E178-F88E-086A-9EA8-4F9FB554E926}"/>
          </ac:spMkLst>
        </pc:spChg>
        <pc:spChg chg="mod">
          <ac:chgData name="Michiel DE KOSTER" userId="7d7c490e-1e4b-4bd1-978a-bd0aaf19c382" providerId="ADAL" clId="{F4BA07CF-822A-491C-8DFB-87267EA21F89}" dt="2022-10-14T06:19:45.074" v="113" actId="20577"/>
          <ac:spMkLst>
            <pc:docMk/>
            <pc:sldMk cId="4097566738" sldId="2134805805"/>
            <ac:spMk id="32" creationId="{3E1BB9B9-6BD8-6F46-EA21-C696E46C9C7D}"/>
          </ac:spMkLst>
        </pc:spChg>
        <pc:spChg chg="mod">
          <ac:chgData name="Michiel DE KOSTER" userId="7d7c490e-1e4b-4bd1-978a-bd0aaf19c382" providerId="ADAL" clId="{F4BA07CF-822A-491C-8DFB-87267EA21F89}" dt="2022-10-14T06:10:58.955" v="18" actId="20577"/>
          <ac:spMkLst>
            <pc:docMk/>
            <pc:sldMk cId="4097566738" sldId="2134805805"/>
            <ac:spMk id="43" creationId="{BA0D9C2B-4D41-5E3F-B439-A2263F2E019F}"/>
          </ac:spMkLst>
        </pc:spChg>
      </pc:sldChg>
      <pc:sldChg chg="modSp mod">
        <pc:chgData name="Michiel DE KOSTER" userId="7d7c490e-1e4b-4bd1-978a-bd0aaf19c382" providerId="ADAL" clId="{F4BA07CF-822A-491C-8DFB-87267EA21F89}" dt="2022-10-14T10:05:32.060" v="1495" actId="13926"/>
        <pc:sldMkLst>
          <pc:docMk/>
          <pc:sldMk cId="1381729594" sldId="2134805806"/>
        </pc:sldMkLst>
        <pc:spChg chg="mod">
          <ac:chgData name="Michiel DE KOSTER" userId="7d7c490e-1e4b-4bd1-978a-bd0aaf19c382" providerId="ADAL" clId="{F4BA07CF-822A-491C-8DFB-87267EA21F89}" dt="2022-10-14T09:57:02.542" v="1401" actId="13926"/>
          <ac:spMkLst>
            <pc:docMk/>
            <pc:sldMk cId="1381729594" sldId="2134805806"/>
            <ac:spMk id="23" creationId="{15BC7429-727B-EE4F-6D7C-B2A2ABDADF25}"/>
          </ac:spMkLst>
        </pc:spChg>
        <pc:spChg chg="mod">
          <ac:chgData name="Michiel DE KOSTER" userId="7d7c490e-1e4b-4bd1-978a-bd0aaf19c382" providerId="ADAL" clId="{F4BA07CF-822A-491C-8DFB-87267EA21F89}" dt="2022-10-14T09:57:33.543" v="1419" actId="13926"/>
          <ac:spMkLst>
            <pc:docMk/>
            <pc:sldMk cId="1381729594" sldId="2134805806"/>
            <ac:spMk id="24" creationId="{01F8C8EA-68DA-7DE1-853D-76E1973FE143}"/>
          </ac:spMkLst>
        </pc:spChg>
        <pc:spChg chg="mod">
          <ac:chgData name="Michiel DE KOSTER" userId="7d7c490e-1e4b-4bd1-978a-bd0aaf19c382" providerId="ADAL" clId="{F4BA07CF-822A-491C-8DFB-87267EA21F89}" dt="2022-10-14T09:59:07.866" v="1435" actId="20577"/>
          <ac:spMkLst>
            <pc:docMk/>
            <pc:sldMk cId="1381729594" sldId="2134805806"/>
            <ac:spMk id="25" creationId="{2378D529-FDE9-04D0-3F4E-AD751B022D22}"/>
          </ac:spMkLst>
        </pc:spChg>
        <pc:spChg chg="mod">
          <ac:chgData name="Michiel DE KOSTER" userId="7d7c490e-1e4b-4bd1-978a-bd0aaf19c382" providerId="ADAL" clId="{F4BA07CF-822A-491C-8DFB-87267EA21F89}" dt="2022-10-14T10:01:37.108" v="1452" actId="948"/>
          <ac:spMkLst>
            <pc:docMk/>
            <pc:sldMk cId="1381729594" sldId="2134805806"/>
            <ac:spMk id="33" creationId="{DA7FA680-C5B3-50EE-2A67-881CE9810B2A}"/>
          </ac:spMkLst>
        </pc:spChg>
        <pc:spChg chg="mod">
          <ac:chgData name="Michiel DE KOSTER" userId="7d7c490e-1e4b-4bd1-978a-bd0aaf19c382" providerId="ADAL" clId="{F4BA07CF-822A-491C-8DFB-87267EA21F89}" dt="2022-10-14T10:05:32.060" v="1495" actId="13926"/>
          <ac:spMkLst>
            <pc:docMk/>
            <pc:sldMk cId="1381729594" sldId="2134805806"/>
            <ac:spMk id="34" creationId="{F615C86F-AC8E-9D1D-663E-DE056356A713}"/>
          </ac:spMkLst>
        </pc:spChg>
        <pc:spChg chg="mod">
          <ac:chgData name="Michiel DE KOSTER" userId="7d7c490e-1e4b-4bd1-978a-bd0aaf19c382" providerId="ADAL" clId="{F4BA07CF-822A-491C-8DFB-87267EA21F89}" dt="2022-10-14T10:04:02.219" v="1457" actId="948"/>
          <ac:spMkLst>
            <pc:docMk/>
            <pc:sldMk cId="1381729594" sldId="2134805806"/>
            <ac:spMk id="35" creationId="{802FD8C8-7162-126F-D9D7-0554F5735F23}"/>
          </ac:spMkLst>
        </pc:spChg>
        <pc:spChg chg="mod">
          <ac:chgData name="Michiel DE KOSTER" userId="7d7c490e-1e4b-4bd1-978a-bd0aaf19c382" providerId="ADAL" clId="{F4BA07CF-822A-491C-8DFB-87267EA21F89}" dt="2022-10-14T10:02:44.616" v="1454" actId="13926"/>
          <ac:spMkLst>
            <pc:docMk/>
            <pc:sldMk cId="1381729594" sldId="2134805806"/>
            <ac:spMk id="36" creationId="{DDCDFB3E-81A1-35C7-54A1-971F88D62EC4}"/>
          </ac:spMkLst>
        </pc:spChg>
        <pc:spChg chg="mod">
          <ac:chgData name="Michiel DE KOSTER" userId="7d7c490e-1e4b-4bd1-978a-bd0aaf19c382" providerId="ADAL" clId="{F4BA07CF-822A-491C-8DFB-87267EA21F89}" dt="2022-10-14T10:01:03.506" v="1448" actId="20577"/>
          <ac:spMkLst>
            <pc:docMk/>
            <pc:sldMk cId="1381729594" sldId="2134805806"/>
            <ac:spMk id="37" creationId="{9EFBF1E4-AA1A-744A-5F1A-D6E62A0BF2E9}"/>
          </ac:spMkLst>
        </pc:spChg>
      </pc:sldChg>
    </pc:docChg>
  </pc:docChgLst>
  <pc:docChgLst>
    <pc:chgData name="Michiel DE KOSTER" userId="S::michiel.de-koster@totalenergies.com::7d7c490e-1e4b-4bd1-978a-bd0aaf19c382" providerId="AD" clId="Web-{704B86E8-2D73-4BAF-9730-EC645CC3C15A}"/>
    <pc:docChg chg="modSld">
      <pc:chgData name="Michiel DE KOSTER" userId="S::michiel.de-koster@totalenergies.com::7d7c490e-1e4b-4bd1-978a-bd0aaf19c382" providerId="AD" clId="Web-{704B86E8-2D73-4BAF-9730-EC645CC3C15A}" dt="2022-10-14T09:41:26.994" v="27" actId="20577"/>
      <pc:docMkLst>
        <pc:docMk/>
      </pc:docMkLst>
      <pc:sldChg chg="modSp">
        <pc:chgData name="Michiel DE KOSTER" userId="S::michiel.de-koster@totalenergies.com::7d7c490e-1e4b-4bd1-978a-bd0aaf19c382" providerId="AD" clId="Web-{704B86E8-2D73-4BAF-9730-EC645CC3C15A}" dt="2022-10-14T09:41:26.994" v="27" actId="20577"/>
        <pc:sldMkLst>
          <pc:docMk/>
          <pc:sldMk cId="1381729594" sldId="2134805806"/>
        </pc:sldMkLst>
        <pc:spChg chg="mod">
          <ac:chgData name="Michiel DE KOSTER" userId="S::michiel.de-koster@totalenergies.com::7d7c490e-1e4b-4bd1-978a-bd0aaf19c382" providerId="AD" clId="Web-{704B86E8-2D73-4BAF-9730-EC645CC3C15A}" dt="2022-10-14T09:41:26.994" v="27" actId="20577"/>
          <ac:spMkLst>
            <pc:docMk/>
            <pc:sldMk cId="1381729594" sldId="2134805806"/>
            <ac:spMk id="20" creationId="{22CC226F-BE68-6E92-1B3F-B467E15A0F7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1C2EC88-F953-4BD6-A688-3279E9A6E67A}" type="datetimeFigureOut">
              <a:rPr lang="fr-FR" smtClean="0"/>
              <a:t>14/10/2022</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7B5B5C3-2E1E-4008-9B77-C67FFE77BEAF}" type="slidenum">
              <a:rPr lang="fr-FR" smtClean="0"/>
              <a:t>‹N°›</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849E9D-AF7B-45D0-B389-3AE92F6B3F8A}" type="datetimeFigureOut">
              <a:rPr lang="fr-FR" smtClean="0"/>
              <a:t>14/10/2022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EDE3DE-59D0-436E-9643-2C33BA4042BB}" type="slidenum">
              <a:rPr lang="fr-FR" smtClean="0"/>
              <a:t>‹N°›</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a:t>
            </a:fld>
            <a:endParaRPr lang="fr-FR"/>
          </a:p>
        </p:txBody>
      </p:sp>
    </p:spTree>
    <p:extLst>
      <p:ext uri="{BB962C8B-B14F-4D97-AF65-F5344CB8AC3E}">
        <p14:creationId xmlns:p14="http://schemas.microsoft.com/office/powerpoint/2010/main" val="987756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a:t>
            </a: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12</a:t>
            </a:fld>
            <a:endParaRPr lang="fr-FR"/>
          </a:p>
        </p:txBody>
      </p:sp>
    </p:spTree>
    <p:extLst>
      <p:ext uri="{BB962C8B-B14F-4D97-AF65-F5344CB8AC3E}">
        <p14:creationId xmlns:p14="http://schemas.microsoft.com/office/powerpoint/2010/main" val="3860681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a:t>
            </a: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13</a:t>
            </a:fld>
            <a:endParaRPr lang="fr-FR"/>
          </a:p>
        </p:txBody>
      </p:sp>
    </p:spTree>
    <p:extLst>
      <p:ext uri="{BB962C8B-B14F-4D97-AF65-F5344CB8AC3E}">
        <p14:creationId xmlns:p14="http://schemas.microsoft.com/office/powerpoint/2010/main" val="3769674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a:t>
            </a: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14</a:t>
            </a:fld>
            <a:endParaRPr lang="fr-FR"/>
          </a:p>
        </p:txBody>
      </p:sp>
    </p:spTree>
    <p:extLst>
      <p:ext uri="{BB962C8B-B14F-4D97-AF65-F5344CB8AC3E}">
        <p14:creationId xmlns:p14="http://schemas.microsoft.com/office/powerpoint/2010/main" val="1378282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15</a:t>
            </a:fld>
            <a:endParaRPr lang="fr-FR"/>
          </a:p>
        </p:txBody>
      </p:sp>
    </p:spTree>
    <p:extLst>
      <p:ext uri="{BB962C8B-B14F-4D97-AF65-F5344CB8AC3E}">
        <p14:creationId xmlns:p14="http://schemas.microsoft.com/office/powerpoint/2010/main" val="1610859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16</a:t>
            </a:fld>
            <a:endParaRPr lang="fr-FR"/>
          </a:p>
        </p:txBody>
      </p:sp>
    </p:spTree>
    <p:extLst>
      <p:ext uri="{BB962C8B-B14F-4D97-AF65-F5344CB8AC3E}">
        <p14:creationId xmlns:p14="http://schemas.microsoft.com/office/powerpoint/2010/main" val="1800766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17</a:t>
            </a:fld>
            <a:endParaRPr lang="fr-FR"/>
          </a:p>
        </p:txBody>
      </p:sp>
    </p:spTree>
    <p:extLst>
      <p:ext uri="{BB962C8B-B14F-4D97-AF65-F5344CB8AC3E}">
        <p14:creationId xmlns:p14="http://schemas.microsoft.com/office/powerpoint/2010/main" val="4139260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solidFill>
                  <a:srgbClr val="374649"/>
                </a:solidFill>
                <a:ea typeface="Roboto" panose="02000000000000000000" pitchFamily="2" charset="0"/>
              </a:rPr>
              <a:t>Définitions « risques » et « danger » (GM-GR-HSE-300 « Evaluation des risques professionnels au poste de travail ») </a:t>
            </a:r>
          </a:p>
          <a:p>
            <a:r>
              <a:rPr lang="fr-FR" sz="1800" i="1" dirty="0">
                <a:solidFill>
                  <a:srgbClr val="374649"/>
                </a:solidFill>
                <a:ea typeface="Roboto" panose="02000000000000000000" pitchFamily="2" charset="0"/>
              </a:rPr>
              <a:t>Définitions HIPO, Incident, presqu’accident, anomalie </a:t>
            </a:r>
            <a:r>
              <a:rPr lang="fr-FR" sz="1800" i="1" dirty="0"/>
              <a:t>(CR-GR-HSE-100 « Reporting HSE ») </a:t>
            </a:r>
            <a:endParaRPr lang="fr-FR" sz="1800" dirty="0"/>
          </a:p>
          <a:p>
            <a:endParaRPr lang="fr-FR"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18</a:t>
            </a:fld>
            <a:endParaRPr lang="fr-FR"/>
          </a:p>
        </p:txBody>
      </p:sp>
    </p:spTree>
    <p:extLst>
      <p:ext uri="{BB962C8B-B14F-4D97-AF65-F5344CB8AC3E}">
        <p14:creationId xmlns:p14="http://schemas.microsoft.com/office/powerpoint/2010/main" val="345585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3</a:t>
            </a:fld>
            <a:endParaRPr lang="fr-FR"/>
          </a:p>
        </p:txBody>
      </p:sp>
    </p:spTree>
    <p:extLst>
      <p:ext uri="{BB962C8B-B14F-4D97-AF65-F5344CB8AC3E}">
        <p14:creationId xmlns:p14="http://schemas.microsoft.com/office/powerpoint/2010/main" val="2799439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4</a:t>
            </a:fld>
            <a:endParaRPr lang="fr-FR"/>
          </a:p>
        </p:txBody>
      </p:sp>
    </p:spTree>
    <p:extLst>
      <p:ext uri="{BB962C8B-B14F-4D97-AF65-F5344CB8AC3E}">
        <p14:creationId xmlns:p14="http://schemas.microsoft.com/office/powerpoint/2010/main" val="3651990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5</a:t>
            </a:fld>
            <a:endParaRPr lang="fr-FR"/>
          </a:p>
        </p:txBody>
      </p:sp>
    </p:spTree>
    <p:extLst>
      <p:ext uri="{BB962C8B-B14F-4D97-AF65-F5344CB8AC3E}">
        <p14:creationId xmlns:p14="http://schemas.microsoft.com/office/powerpoint/2010/main" val="147463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6</a:t>
            </a:fld>
            <a:endParaRPr lang="fr-FR"/>
          </a:p>
        </p:txBody>
      </p:sp>
    </p:spTree>
    <p:extLst>
      <p:ext uri="{BB962C8B-B14F-4D97-AF65-F5344CB8AC3E}">
        <p14:creationId xmlns:p14="http://schemas.microsoft.com/office/powerpoint/2010/main" val="2584757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8</a:t>
            </a:fld>
            <a:endParaRPr lang="fr-FR"/>
          </a:p>
        </p:txBody>
      </p:sp>
    </p:spTree>
    <p:extLst>
      <p:ext uri="{BB962C8B-B14F-4D97-AF65-F5344CB8AC3E}">
        <p14:creationId xmlns:p14="http://schemas.microsoft.com/office/powerpoint/2010/main" val="512137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9</a:t>
            </a:fld>
            <a:endParaRPr lang="fr-FR"/>
          </a:p>
        </p:txBody>
      </p:sp>
    </p:spTree>
    <p:extLst>
      <p:ext uri="{BB962C8B-B14F-4D97-AF65-F5344CB8AC3E}">
        <p14:creationId xmlns:p14="http://schemas.microsoft.com/office/powerpoint/2010/main" val="2815590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a:t>
            </a: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10</a:t>
            </a:fld>
            <a:endParaRPr lang="fr-FR"/>
          </a:p>
        </p:txBody>
      </p:sp>
    </p:spTree>
    <p:extLst>
      <p:ext uri="{BB962C8B-B14F-4D97-AF65-F5344CB8AC3E}">
        <p14:creationId xmlns:p14="http://schemas.microsoft.com/office/powerpoint/2010/main" val="2251579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a:t>
            </a: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11</a:t>
            </a:fld>
            <a:endParaRPr lang="fr-FR"/>
          </a:p>
        </p:txBody>
      </p:sp>
    </p:spTree>
    <p:extLst>
      <p:ext uri="{BB962C8B-B14F-4D97-AF65-F5344CB8AC3E}">
        <p14:creationId xmlns:p14="http://schemas.microsoft.com/office/powerpoint/2010/main" val="2538426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6</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6</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6</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6</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001836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7397151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153072135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6</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6</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037475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6</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6</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73567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6</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3611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6</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89448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6</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37104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6</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3472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6</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1433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6</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965862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117864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30906935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66810474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71086961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6</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69076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6</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2514924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6</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5005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6</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11962806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6</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46396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6</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60952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6</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3541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6</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1353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6</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6</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51555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6</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377694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779096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85592463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1237803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31163926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6</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052390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6</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14742116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6</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583566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6</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130182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6</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6</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37814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6</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35131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6</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8500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6</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578083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6</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491913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6</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97840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206346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9569797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37672076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0280131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6</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6</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57050052"/>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6</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0954066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6</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9562082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6</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9257121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6</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52955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6</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62607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6</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825118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6</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794521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6</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356315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6</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498908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6</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553691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6</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47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6</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6</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6</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6</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6</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6</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56174214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35.png"/><Relationship Id="rId5" Type="http://schemas.openxmlformats.org/officeDocument/2006/relationships/hyperlink" Target="https://totalworkplace.sharepoint.com/sites/GroupHSEREXDataBase/en-us/All_HSE_REX_Documents/230KVA%20Substation%20Fatal%20Incident.pdf" TargetMode="Externa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36.png"/><Relationship Id="rId5" Type="http://schemas.openxmlformats.org/officeDocument/2006/relationships/hyperlink" Target="https://totalworkplace.sharepoint.com/sites/GroupHSEREXDataBase/en-us/All_HSE_REX_Documents/Lifting%20accident%20-%20Belt%20sling%20failure%20on%20the%20fork%20of%20a%20lift%20truck.pdf" TargetMode="Externa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38.png"/><Relationship Id="rId5" Type="http://schemas.openxmlformats.org/officeDocument/2006/relationships/hyperlink" Target="https://totalworkplace.sharepoint.com/sites/GroupHSEREXDataBase/en-us/All_HSE_REX_Documents/Forklift%20tilt.pdf" TargetMode="Externa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40.png"/><Relationship Id="rId5" Type="http://schemas.openxmlformats.org/officeDocument/2006/relationships/image" Target="../media/image33.png"/><Relationship Id="rId4" Type="http://schemas.openxmlformats.org/officeDocument/2006/relationships/hyperlink" Target="https://totalworkplace.sharepoint.com/sites/GroupHSEREXDataBase/en-us/All_HSE_REX_Documents/REX-MS-EUR-Network-2021-103%20Near%20accident%20while%20dismantling%20a%20small%20canopy%20FR%20EN.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42.png"/><Relationship Id="rId5" Type="http://schemas.openxmlformats.org/officeDocument/2006/relationships/hyperlink" Target="https://totalworkplace.sharepoint.com/sites/GroupHSEREXDataBase/en-us/All_HSE_REX_Documents/Electric%20arc%20between%20lift%20truck%20and%20high%20voltage%20line%20%20-%20Arc%20%C3%A9lectrique%20entre%20engin%20de%20levage%20et%20ligne%20haute%20tension.pdf" TargetMode="External"/><Relationship Id="rId4" Type="http://schemas.openxmlformats.org/officeDocument/2006/relationships/image" Target="../media/image32.emf"/></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32.emf"/><Relationship Id="rId4" Type="http://schemas.openxmlformats.org/officeDocument/2006/relationships/hyperlink" Target="https://wat.corp.local/sites/s215/fr-FR/Documents/Reporting-securite/Group%20Safety%20Results%20-%20Juin%202020_EN-1.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8" Type="http://schemas.openxmlformats.org/officeDocument/2006/relationships/hyperlink" Target="https://toolbox-hse.totalenergies.com/en/totalenergies-golden-rules-roll-out-material" TargetMode="External"/><Relationship Id="rId13" Type="http://schemas.openxmlformats.org/officeDocument/2006/relationships/hyperlink" Target="https://safetyplus.totalenergies.com/en/contribution/l9ww9i?p_route=wall&amp;p_qs=rules%3D5%26desc%3Dlevage" TargetMode="External"/><Relationship Id="rId3" Type="http://schemas.openxmlformats.org/officeDocument/2006/relationships/hyperlink" Target="https://totalworkplace.sharepoint.com/sites/Reflex/Lists/Reflex_Document/Attachments/636/GM-GR-HSE-460_en_1.pdf" TargetMode="External"/><Relationship Id="rId7" Type="http://schemas.openxmlformats.org/officeDocument/2006/relationships/hyperlink" Target="https://toolbox-hse.totalenergies.com/fr/regles-dor-totalenergies-supports-generaux" TargetMode="External"/><Relationship Id="rId12" Type="http://schemas.openxmlformats.org/officeDocument/2006/relationships/hyperlink" Target="https://safetyplus.totalenergies.com/fr/contribution/iyejvv?p_route=wall&amp;p_qs=rules%3D5"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hyperlink" Target="https://toolbox-hse.totalenergies.com/en/totalenergies-golden-rules-general-material" TargetMode="External"/><Relationship Id="rId11" Type="http://schemas.openxmlformats.org/officeDocument/2006/relationships/hyperlink" Target="https://safetyplus.totalenergies.com/en/contribution/pxqcws?p_route=wall&amp;p_qs=rules%3D5" TargetMode="External"/><Relationship Id="rId5" Type="http://schemas.openxmlformats.org/officeDocument/2006/relationships/hyperlink" Target="https://lizzy.totalenergies.com/" TargetMode="External"/><Relationship Id="rId10" Type="http://schemas.openxmlformats.org/officeDocument/2006/relationships/hyperlink" Target="https://safetyplus.totalenergies.com/en" TargetMode="External"/><Relationship Id="rId4" Type="http://schemas.openxmlformats.org/officeDocument/2006/relationships/hyperlink" Target="https://toolbox-hse.totalenergies.com/en/our-lives-first/life-saving-checks" TargetMode="External"/><Relationship Id="rId9" Type="http://schemas.openxmlformats.org/officeDocument/2006/relationships/hyperlink" Target="https://totalworkplace.sharepoint.com/sites/GroupHSEREXDataBase/en-us/Pages/REX%20HSE%20Home.aspx" TargetMode="External"/><Relationship Id="rId14" Type="http://schemas.openxmlformats.org/officeDocument/2006/relationships/hyperlink" Target="https://safetyplus.totalenergies.com/en/contribution/3399to?p_route=wall&amp;p_qs=rules%3D5%26desc%3Dlevag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hyperlink" Target="https://toolbox-hse-ftp.totalenergies.com/RO/Reformulation_2022/Regle_6/GOLDEN_RULES-Rule_06_VASTANG--10Mbps.mp4"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7.emf"/><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emf"/><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emf"/><Relationship Id="rId9" Type="http://schemas.openxmlformats.org/officeDocument/2006/relationships/image" Target="../media/image24.emf"/><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s://totalworkplace.sharepoint.com/sites/GroupHSEREXDataBase/en-us/All_HSE_REX_Documents/Fall%20of%20insulation%20elements%20during%20a%20lifting%20operation.pdf"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6A26D3-3B44-35B0-E70F-99A2819CF45C}"/>
              </a:ext>
            </a:extLst>
          </p:cNvPr>
          <p:cNvSpPr/>
          <p:nvPr/>
        </p:nvSpPr>
        <p:spPr>
          <a:xfrm>
            <a:off x="0" y="0"/>
            <a:ext cx="6098400" cy="6858000"/>
          </a:xfrm>
          <a:prstGeom prst="rect">
            <a:avLst/>
          </a:prstGeom>
          <a:solidFill>
            <a:srgbClr val="0094D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pic>
        <p:nvPicPr>
          <p:cNvPr id="4" name="Image 3">
            <a:extLst>
              <a:ext uri="{FF2B5EF4-FFF2-40B4-BE49-F238E27FC236}">
                <a16:creationId xmlns:a16="http://schemas.microsoft.com/office/drawing/2014/main" id="{5EF0B467-9790-EFC3-E140-222678BF49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7737" y="846711"/>
            <a:ext cx="3937135" cy="3937135"/>
          </a:xfrm>
          <a:prstGeom prst="rect">
            <a:avLst/>
          </a:prstGeom>
        </p:spPr>
      </p:pic>
      <p:sp>
        <p:nvSpPr>
          <p:cNvPr id="3" name="Sous-titre 2">
            <a:extLst>
              <a:ext uri="{FF2B5EF4-FFF2-40B4-BE49-F238E27FC236}">
                <a16:creationId xmlns:a16="http://schemas.microsoft.com/office/drawing/2014/main" id="{6B8DC8A2-BD59-294E-BB8C-1C09CF5B8C92}"/>
              </a:ext>
            </a:extLst>
          </p:cNvPr>
          <p:cNvSpPr>
            <a:spLocks noGrp="1"/>
          </p:cNvSpPr>
          <p:nvPr>
            <p:ph type="subTitle" idx="1"/>
          </p:nvPr>
        </p:nvSpPr>
        <p:spPr>
          <a:xfrm>
            <a:off x="777739" y="5086894"/>
            <a:ext cx="5318262" cy="924393"/>
          </a:xfrm>
          <a:ln>
            <a:noFill/>
          </a:ln>
        </p:spPr>
        <p:txBody>
          <a:bodyPr lIns="0" tIns="0" rIns="0" bIns="0"/>
          <a:lstStyle/>
          <a:p>
            <a:r>
              <a:rPr lang="fr-FR" sz="3600" dirty="0">
                <a:solidFill>
                  <a:srgbClr val="354D56"/>
                </a:solidFill>
              </a:rPr>
              <a:t>Golden Rule 6 </a:t>
            </a:r>
            <a:br>
              <a:rPr lang="fr-FR" sz="3600" b="1" cap="all" dirty="0">
                <a:solidFill>
                  <a:srgbClr val="F7941D"/>
                </a:solidFill>
              </a:rPr>
            </a:br>
            <a:r>
              <a:rPr lang="fr-FR" sz="3600" b="1" dirty="0">
                <a:solidFill>
                  <a:srgbClr val="0094D7"/>
                </a:solidFill>
              </a:rPr>
              <a:t>Lifting Operations</a:t>
            </a:r>
          </a:p>
        </p:txBody>
      </p:sp>
      <p:sp>
        <p:nvSpPr>
          <p:cNvPr id="14" name="Sous-titre 2">
            <a:extLst>
              <a:ext uri="{FF2B5EF4-FFF2-40B4-BE49-F238E27FC236}">
                <a16:creationId xmlns:a16="http://schemas.microsoft.com/office/drawing/2014/main" id="{43A97237-37D7-0B48-A2E9-CCF167850641}"/>
              </a:ext>
            </a:extLst>
          </p:cNvPr>
          <p:cNvSpPr txBox="1">
            <a:spLocks/>
          </p:cNvSpPr>
          <p:nvPr/>
        </p:nvSpPr>
        <p:spPr>
          <a:xfrm>
            <a:off x="6437745" y="3730128"/>
            <a:ext cx="4976517" cy="91157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200" dirty="0">
                <a:solidFill>
                  <a:srgbClr val="0094D7"/>
                </a:solidFill>
                <a:latin typeface="+mj-lt"/>
                <a:ea typeface="+mj-ea"/>
                <a:cs typeface="+mj-cs"/>
              </a:rPr>
              <a:t>The new Golden Rules</a:t>
            </a:r>
          </a:p>
          <a:p>
            <a:r>
              <a:rPr lang="fr-FR" dirty="0" err="1">
                <a:solidFill>
                  <a:srgbClr val="354D56"/>
                </a:solidFill>
              </a:rPr>
              <a:t>My</a:t>
            </a:r>
            <a:r>
              <a:rPr lang="fr-FR" dirty="0">
                <a:solidFill>
                  <a:srgbClr val="354D56"/>
                </a:solidFill>
              </a:rPr>
              <a:t> </a:t>
            </a:r>
            <a:r>
              <a:rPr lang="fr-FR" dirty="0" err="1">
                <a:solidFill>
                  <a:srgbClr val="354D56"/>
                </a:solidFill>
              </a:rPr>
              <a:t>Commitment</a:t>
            </a:r>
            <a:r>
              <a:rPr lang="fr-FR" dirty="0">
                <a:solidFill>
                  <a:srgbClr val="354D56"/>
                </a:solidFill>
              </a:rPr>
              <a:t>, </a:t>
            </a:r>
            <a:r>
              <a:rPr lang="fr-FR" dirty="0" err="1">
                <a:solidFill>
                  <a:srgbClr val="354D56"/>
                </a:solidFill>
              </a:rPr>
              <a:t>our</a:t>
            </a:r>
            <a:r>
              <a:rPr lang="fr-FR" dirty="0">
                <a:solidFill>
                  <a:srgbClr val="354D56"/>
                </a:solidFill>
              </a:rPr>
              <a:t> Safety</a:t>
            </a:r>
          </a:p>
          <a:p>
            <a:endParaRPr lang="fr-FR" dirty="0">
              <a:solidFill>
                <a:srgbClr val="354D56"/>
              </a:solidFill>
            </a:endParaRPr>
          </a:p>
          <a:p>
            <a:endParaRPr lang="fr-FR" sz="3200" b="1" dirty="0">
              <a:solidFill>
                <a:srgbClr val="354D56"/>
              </a:solidFill>
            </a:endParaRPr>
          </a:p>
        </p:txBody>
      </p:sp>
      <p:sp>
        <p:nvSpPr>
          <p:cNvPr id="6" name="Sous-titre 2">
            <a:extLst>
              <a:ext uri="{FF2B5EF4-FFF2-40B4-BE49-F238E27FC236}">
                <a16:creationId xmlns:a16="http://schemas.microsoft.com/office/drawing/2014/main" id="{0A77405E-6FA2-2642-88F5-70A68628BCDD}"/>
              </a:ext>
            </a:extLst>
          </p:cNvPr>
          <p:cNvSpPr txBox="1">
            <a:spLocks/>
          </p:cNvSpPr>
          <p:nvPr/>
        </p:nvSpPr>
        <p:spPr>
          <a:xfrm>
            <a:off x="6437745" y="4907836"/>
            <a:ext cx="4976517" cy="35811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dirty="0">
                <a:solidFill>
                  <a:srgbClr val="354D56"/>
                </a:solidFill>
              </a:rPr>
              <a:t>Rev.0 – </a:t>
            </a:r>
            <a:r>
              <a:rPr lang="fr-FR" sz="2000" dirty="0" err="1">
                <a:solidFill>
                  <a:srgbClr val="354D56"/>
                </a:solidFill>
              </a:rPr>
              <a:t>October</a:t>
            </a:r>
            <a:r>
              <a:rPr lang="fr-FR" sz="2000" dirty="0">
                <a:solidFill>
                  <a:srgbClr val="354D56"/>
                </a:solidFill>
              </a:rPr>
              <a:t> 2022</a:t>
            </a:r>
            <a:endParaRPr lang="fr-FR" sz="2000" b="1" dirty="0">
              <a:solidFill>
                <a:srgbClr val="354D56"/>
              </a:solidFill>
            </a:endParaRPr>
          </a:p>
        </p:txBody>
      </p:sp>
    </p:spTree>
    <p:extLst>
      <p:ext uri="{BB962C8B-B14F-4D97-AF65-F5344CB8AC3E}">
        <p14:creationId xmlns:p14="http://schemas.microsoft.com/office/powerpoint/2010/main" val="300451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 coins arrondis 26">
            <a:extLst>
              <a:ext uri="{FF2B5EF4-FFF2-40B4-BE49-F238E27FC236}">
                <a16:creationId xmlns:a16="http://schemas.microsoft.com/office/drawing/2014/main" id="{D7B0F9FE-2609-69A6-3CFB-E2BA335A20D4}"/>
              </a:ext>
            </a:extLst>
          </p:cNvPr>
          <p:cNvSpPr/>
          <p:nvPr/>
        </p:nvSpPr>
        <p:spPr>
          <a:xfrm>
            <a:off x="6855127" y="1668197"/>
            <a:ext cx="4763695" cy="2400550"/>
          </a:xfrm>
          <a:prstGeom prst="roundRect">
            <a:avLst>
              <a:gd name="adj" fmla="val 6998"/>
            </a:avLst>
          </a:prstGeom>
          <a:solidFill>
            <a:srgbClr val="0094D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2" name="Image 51">
            <a:extLst>
              <a:ext uri="{FF2B5EF4-FFF2-40B4-BE49-F238E27FC236}">
                <a16:creationId xmlns:a16="http://schemas.microsoft.com/office/drawing/2014/main" id="{751ACAFF-20FC-A327-AE9E-CC22EE0430CB}"/>
              </a:ext>
            </a:extLst>
          </p:cNvPr>
          <p:cNvPicPr>
            <a:picLocks noChangeAspect="1"/>
          </p:cNvPicPr>
          <p:nvPr/>
        </p:nvPicPr>
        <p:blipFill>
          <a:blip r:embed="rId3"/>
          <a:stretch>
            <a:fillRect/>
          </a:stretch>
        </p:blipFill>
        <p:spPr>
          <a:xfrm>
            <a:off x="7098601" y="1869061"/>
            <a:ext cx="396454" cy="419775"/>
          </a:xfrm>
          <a:prstGeom prst="rect">
            <a:avLst/>
          </a:prstGeom>
        </p:spPr>
      </p:pic>
      <p:pic>
        <p:nvPicPr>
          <p:cNvPr id="4" name="Image 3">
            <a:extLst>
              <a:ext uri="{FF2B5EF4-FFF2-40B4-BE49-F238E27FC236}">
                <a16:creationId xmlns:a16="http://schemas.microsoft.com/office/drawing/2014/main" id="{5CB14DFD-9660-1AF5-D0EA-3EAF1805A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325" y="427087"/>
            <a:ext cx="239461" cy="239461"/>
          </a:xfrm>
          <a:prstGeom prst="rect">
            <a:avLst/>
          </a:prstGeom>
        </p:spPr>
      </p:pic>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1894694" y="358638"/>
            <a:ext cx="8584329" cy="481849"/>
          </a:xfrm>
        </p:spPr>
        <p:txBody>
          <a:bodyPr vert="horz" lIns="91440" tIns="45720" rIns="91440" bIns="45720" rtlCol="0" anchor="t">
            <a:noAutofit/>
          </a:bodyPr>
          <a:lstStyle/>
          <a:p>
            <a:pPr marL="0" indent="0">
              <a:buFont typeface="Arial" panose="020B0604020202020204" pitchFamily="34" charset="0"/>
              <a:buNone/>
            </a:pPr>
            <a:r>
              <a:rPr lang="fr-FR" sz="1800" b="1" spc="-10" dirty="0"/>
              <a:t>2. </a:t>
            </a:r>
            <a:r>
              <a:rPr lang="en-US" sz="1800" b="1" spc="-10" dirty="0"/>
              <a:t>I check </a:t>
            </a:r>
            <a:r>
              <a:rPr lang="en-US" sz="1800" spc="-10" dirty="0"/>
              <a:t>that the lifting equipment has been inspected and is in good condition.</a:t>
            </a:r>
            <a:endParaRPr lang="fr-FR" sz="1800" spc="-10" dirty="0">
              <a:cs typeface="Arial" panose="020B0604020202020204"/>
            </a:endParaRP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2282"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solidFill>
                  <a:srgbClr val="354D56"/>
                </a:solidFill>
              </a:rPr>
              <a:t>&gt; FALL </a:t>
            </a:r>
            <a:r>
              <a:rPr lang="fr-FR" sz="1600" b="1">
                <a:solidFill>
                  <a:srgbClr val="354D56"/>
                </a:solidFill>
              </a:rPr>
              <a:t>OF AN OVERHAUL </a:t>
            </a:r>
            <a:r>
              <a:rPr lang="fr-FR" sz="1600" b="1" dirty="0">
                <a:solidFill>
                  <a:srgbClr val="354D56"/>
                </a:solidFill>
              </a:rPr>
              <a:t>BALL</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9" y="242844"/>
            <a:ext cx="1121537" cy="592445"/>
          </a:xfrm>
        </p:spPr>
        <p:txBody>
          <a:bodyPr/>
          <a:lstStyle/>
          <a:p>
            <a:r>
              <a:rPr lang="fr-FR">
                <a:solidFill>
                  <a:srgbClr val="354D56"/>
                </a:solidFill>
              </a:rPr>
              <a:t>REX</a:t>
            </a:r>
          </a:p>
        </p:txBody>
      </p:sp>
      <p:cxnSp>
        <p:nvCxnSpPr>
          <p:cNvPr id="29" name="Connecteur droit 28">
            <a:extLst>
              <a:ext uri="{FF2B5EF4-FFF2-40B4-BE49-F238E27FC236}">
                <a16:creationId xmlns:a16="http://schemas.microsoft.com/office/drawing/2014/main" id="{D4EA51B0-C8C9-3345-827D-41F6378C3CDB}"/>
              </a:ext>
            </a:extLst>
          </p:cNvPr>
          <p:cNvCxnSpPr>
            <a:cxnSpLocks/>
          </p:cNvCxnSpPr>
          <p:nvPr/>
        </p:nvCxnSpPr>
        <p:spPr>
          <a:xfrm>
            <a:off x="532283" y="901408"/>
            <a:ext cx="9607798"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54" name="Espace réservé du pied de page 3">
            <a:extLst>
              <a:ext uri="{FF2B5EF4-FFF2-40B4-BE49-F238E27FC236}">
                <a16:creationId xmlns:a16="http://schemas.microsoft.com/office/drawing/2014/main" id="{447E1696-5F2E-AA68-CD3A-E54579ECFDD8}"/>
              </a:ext>
            </a:extLst>
          </p:cNvPr>
          <p:cNvSpPr>
            <a:spLocks noGrp="1"/>
          </p:cNvSpPr>
          <p:nvPr>
            <p:ph type="ftr" sz="quarter" idx="15"/>
          </p:nvPr>
        </p:nvSpPr>
        <p:spPr>
          <a:xfrm>
            <a:off x="856680" y="6449983"/>
            <a:ext cx="3600000" cy="252000"/>
          </a:xfrm>
        </p:spPr>
        <p:txBody>
          <a:bodyPr/>
          <a:lstStyle/>
          <a:p>
            <a:r>
              <a:rPr lang="en-US"/>
              <a:t>Deployment kit Golden Rule 6</a:t>
            </a:r>
            <a:endParaRPr lang="fr-FR"/>
          </a:p>
        </p:txBody>
      </p:sp>
      <p:sp>
        <p:nvSpPr>
          <p:cNvPr id="56" name="Espace réservé du numéro de diapositive 4">
            <a:extLst>
              <a:ext uri="{FF2B5EF4-FFF2-40B4-BE49-F238E27FC236}">
                <a16:creationId xmlns:a16="http://schemas.microsoft.com/office/drawing/2014/main" id="{866A8424-23D5-133F-31C7-997D4E7A7C00}"/>
              </a:ext>
            </a:extLst>
          </p:cNvPr>
          <p:cNvSpPr>
            <a:spLocks noGrp="1"/>
          </p:cNvSpPr>
          <p:nvPr>
            <p:ph type="sldNum" sz="quarter" idx="16"/>
          </p:nvPr>
        </p:nvSpPr>
        <p:spPr>
          <a:xfrm>
            <a:off x="219008" y="6449983"/>
            <a:ext cx="576000" cy="252000"/>
          </a:xfrm>
        </p:spPr>
        <p:txBody>
          <a:bodyPr/>
          <a:lstStyle/>
          <a:p>
            <a:fld id="{975A587B-5814-4D9B-9598-FE9CB954CB01}" type="slidenum">
              <a:rPr lang="fr-FR" smtClean="0"/>
              <a:pPr/>
              <a:t>10</a:t>
            </a:fld>
            <a:endParaRPr lang="fr-FR"/>
          </a:p>
        </p:txBody>
      </p:sp>
      <p:sp>
        <p:nvSpPr>
          <p:cNvPr id="25" name="ZoneTexte 24">
            <a:extLst>
              <a:ext uri="{FF2B5EF4-FFF2-40B4-BE49-F238E27FC236}">
                <a16:creationId xmlns:a16="http://schemas.microsoft.com/office/drawing/2014/main" id="{E90D0C82-6937-BDA6-586E-B12D5DE500F7}"/>
              </a:ext>
            </a:extLst>
          </p:cNvPr>
          <p:cNvSpPr txBox="1"/>
          <p:nvPr/>
        </p:nvSpPr>
        <p:spPr>
          <a:xfrm>
            <a:off x="469879" y="1570257"/>
            <a:ext cx="2956201" cy="4031873"/>
          </a:xfrm>
          <a:prstGeom prst="rect">
            <a:avLst/>
          </a:prstGeom>
          <a:noFill/>
        </p:spPr>
        <p:txBody>
          <a:bodyPr wrap="square" lIns="0" tIns="0" rIns="0" bIns="0" rtlCol="0">
            <a:spAutoFit/>
          </a:bodyPr>
          <a:lstStyle/>
          <a:p>
            <a:pPr>
              <a:lnSpc>
                <a:spcPct val="150000"/>
              </a:lnSpc>
              <a:spcAft>
                <a:spcPts val="600"/>
              </a:spcAft>
            </a:pPr>
            <a:r>
              <a:rPr lang="fr-FR" sz="1400" b="1" dirty="0">
                <a:solidFill>
                  <a:srgbClr val="0094D7"/>
                </a:solidFill>
                <a:cs typeface="Arial" panose="020B0604020202020204"/>
              </a:rPr>
              <a:t>CIRCUMSTANCES – FACTS</a:t>
            </a:r>
          </a:p>
          <a:p>
            <a:pPr marL="251460" lvl="1" indent="-251460" defTabSz="685800">
              <a:spcAft>
                <a:spcPts val="600"/>
              </a:spcAft>
              <a:buClr>
                <a:srgbClr val="0094D7"/>
              </a:buClr>
              <a:buSzPct val="100000"/>
              <a:buFont typeface="Wingdings" panose="05000000000000000000" pitchFamily="2" charset="2"/>
              <a:buChar char="§"/>
              <a:tabLst>
                <a:tab pos="282575" algn="l"/>
              </a:tabLst>
              <a:defRPr/>
            </a:pPr>
            <a:r>
              <a:rPr lang="en-US" sz="1200" dirty="0"/>
              <a:t>A mobile telescopic boom crane used for a lifting operation experienced operational issues.</a:t>
            </a:r>
          </a:p>
          <a:p>
            <a:pPr marL="251460" lvl="1" indent="-251460" defTabSz="685800">
              <a:spcAft>
                <a:spcPts val="600"/>
              </a:spcAft>
              <a:buClr>
                <a:srgbClr val="0094D7"/>
              </a:buClr>
              <a:buSzPct val="100000"/>
              <a:buFont typeface="Wingdings" panose="05000000000000000000" pitchFamily="2" charset="2"/>
              <a:buChar char="§"/>
              <a:tabLst>
                <a:tab pos="282575" algn="l"/>
              </a:tabLst>
              <a:defRPr/>
            </a:pPr>
            <a:r>
              <a:rPr lang="fr-FR" sz="1200" dirty="0">
                <a:solidFill>
                  <a:srgbClr val="7098A7">
                    <a:lumMod val="50000"/>
                  </a:srgbClr>
                </a:solidFill>
                <a:cs typeface="Arial" panose="020B0604020202020204" pitchFamily="34" charset="0"/>
              </a:rPr>
              <a:t>A </a:t>
            </a:r>
            <a:r>
              <a:rPr lang="fr-FR" sz="1200" dirty="0" err="1">
                <a:solidFill>
                  <a:srgbClr val="7098A7">
                    <a:lumMod val="50000"/>
                  </a:srgbClr>
                </a:solidFill>
                <a:cs typeface="Arial" panose="020B0604020202020204" pitchFamily="34" charset="0"/>
              </a:rPr>
              <a:t>repairman</a:t>
            </a:r>
            <a:r>
              <a:rPr lang="fr-FR" sz="1200" dirty="0">
                <a:solidFill>
                  <a:srgbClr val="7098A7">
                    <a:lumMod val="50000"/>
                  </a:srgbClr>
                </a:solidFill>
                <a:cs typeface="Arial" panose="020B0604020202020204" pitchFamily="34" charset="0"/>
              </a:rPr>
              <a:t> </a:t>
            </a:r>
            <a:r>
              <a:rPr lang="fr-FR" sz="1200" dirty="0" err="1">
                <a:solidFill>
                  <a:srgbClr val="7098A7">
                    <a:lumMod val="50000"/>
                  </a:srgbClr>
                </a:solidFill>
                <a:cs typeface="Arial" panose="020B0604020202020204" pitchFamily="34" charset="0"/>
              </a:rPr>
              <a:t>was</a:t>
            </a:r>
            <a:r>
              <a:rPr lang="fr-FR" sz="1200" dirty="0">
                <a:solidFill>
                  <a:srgbClr val="7098A7">
                    <a:lumMod val="50000"/>
                  </a:srgbClr>
                </a:solidFill>
                <a:cs typeface="Arial" panose="020B0604020202020204" pitchFamily="34" charset="0"/>
              </a:rPr>
              <a:t> </a:t>
            </a:r>
            <a:r>
              <a:rPr lang="fr-FR" sz="1200" dirty="0" err="1">
                <a:solidFill>
                  <a:srgbClr val="7098A7">
                    <a:lumMod val="50000"/>
                  </a:srgbClr>
                </a:solidFill>
                <a:cs typeface="Arial" panose="020B0604020202020204" pitchFamily="34" charset="0"/>
              </a:rPr>
              <a:t>dispatched</a:t>
            </a:r>
            <a:r>
              <a:rPr lang="fr-FR" sz="1200" dirty="0">
                <a:solidFill>
                  <a:srgbClr val="7098A7">
                    <a:lumMod val="50000"/>
                  </a:srgbClr>
                </a:solidFill>
                <a:cs typeface="Arial" panose="020B0604020202020204" pitchFamily="34" charset="0"/>
              </a:rPr>
              <a:t> to the job site, but </a:t>
            </a:r>
            <a:r>
              <a:rPr lang="fr-FR" sz="1200" dirty="0" err="1">
                <a:solidFill>
                  <a:srgbClr val="7098A7">
                    <a:lumMod val="50000"/>
                  </a:srgbClr>
                </a:solidFill>
                <a:cs typeface="Arial" panose="020B0604020202020204" pitchFamily="34" charset="0"/>
              </a:rPr>
              <a:t>could</a:t>
            </a:r>
            <a:r>
              <a:rPr lang="fr-FR" sz="1200" dirty="0">
                <a:solidFill>
                  <a:srgbClr val="7098A7">
                    <a:lumMod val="50000"/>
                  </a:srgbClr>
                </a:solidFill>
                <a:cs typeface="Arial" panose="020B0604020202020204" pitchFamily="34" charset="0"/>
              </a:rPr>
              <a:t> not </a:t>
            </a:r>
            <a:r>
              <a:rPr lang="fr-FR" sz="1200" dirty="0" err="1">
                <a:solidFill>
                  <a:srgbClr val="7098A7">
                    <a:lumMod val="50000"/>
                  </a:srgbClr>
                </a:solidFill>
                <a:cs typeface="Arial" panose="020B0604020202020204" pitchFamily="34" charset="0"/>
              </a:rPr>
              <a:t>locate</a:t>
            </a:r>
            <a:r>
              <a:rPr lang="fr-FR" sz="1200" dirty="0">
                <a:solidFill>
                  <a:srgbClr val="7098A7">
                    <a:lumMod val="50000"/>
                  </a:srgbClr>
                </a:solidFill>
                <a:cs typeface="Arial" panose="020B0604020202020204" pitchFamily="34" charset="0"/>
              </a:rPr>
              <a:t> the job site.</a:t>
            </a:r>
          </a:p>
          <a:p>
            <a:pPr marL="251460" lvl="1" indent="-251460" defTabSz="685800">
              <a:spcAft>
                <a:spcPts val="600"/>
              </a:spcAft>
              <a:buClr>
                <a:srgbClr val="0094D7"/>
              </a:buClr>
              <a:buSzPct val="100000"/>
              <a:buFont typeface="Wingdings" panose="05000000000000000000" pitchFamily="2" charset="2"/>
              <a:buChar char="§"/>
              <a:tabLst>
                <a:tab pos="282575" algn="l"/>
              </a:tabLst>
              <a:defRPr/>
            </a:pPr>
            <a:r>
              <a:rPr lang="en-US" sz="1200" dirty="0"/>
              <a:t>Workers from the work site remedied the crane’s operational issues and the crane remained in operation. </a:t>
            </a:r>
          </a:p>
          <a:p>
            <a:pPr marL="251460" lvl="1" indent="-251460" defTabSz="685800">
              <a:spcAft>
                <a:spcPts val="600"/>
              </a:spcAft>
              <a:buClr>
                <a:srgbClr val="0094D7"/>
              </a:buClr>
              <a:buSzPct val="100000"/>
              <a:buFont typeface="Wingdings" panose="05000000000000000000" pitchFamily="2" charset="2"/>
              <a:buChar char="§"/>
              <a:tabLst>
                <a:tab pos="282575" algn="l"/>
              </a:tabLst>
              <a:defRPr/>
            </a:pPr>
            <a:r>
              <a:rPr lang="en-US" sz="1200" dirty="0"/>
              <a:t>During the extension of the crane boom, the whip line overhaul ball moved upwards until it came into contact with the high limit switch (crane safety shut down protection), but the latter did not stop the crane operation, contrary to what was expected.</a:t>
            </a:r>
            <a:endParaRPr lang="fr-FR" sz="1200" dirty="0">
              <a:solidFill>
                <a:srgbClr val="7098A7">
                  <a:lumMod val="50000"/>
                </a:srgbClr>
              </a:solidFill>
              <a:cs typeface="Arial" panose="020B0604020202020204" pitchFamily="34" charset="0"/>
            </a:endParaRPr>
          </a:p>
          <a:p>
            <a:pPr marL="251460" lvl="1" indent="-251460" defTabSz="685800">
              <a:spcAft>
                <a:spcPts val="600"/>
              </a:spcAft>
              <a:buClr>
                <a:srgbClr val="0094D7"/>
              </a:buClr>
              <a:buSzPct val="100000"/>
              <a:buFont typeface="Wingdings" panose="05000000000000000000" pitchFamily="2" charset="2"/>
              <a:buChar char="§"/>
              <a:tabLst>
                <a:tab pos="282575" algn="l"/>
              </a:tabLst>
              <a:defRPr/>
            </a:pPr>
            <a:r>
              <a:rPr lang="en-US" sz="1200" dirty="0"/>
              <a:t>Subsequently, the overhaul ball fell and struck a worker standing under the crane’s boom</a:t>
            </a:r>
            <a:r>
              <a:rPr lang="fr-FR" sz="1200" dirty="0">
                <a:solidFill>
                  <a:srgbClr val="7098A7">
                    <a:lumMod val="50000"/>
                  </a:srgbClr>
                </a:solidFill>
                <a:cs typeface="Arial" panose="020B0604020202020204" pitchFamily="34" charset="0"/>
              </a:rPr>
              <a:t>.</a:t>
            </a:r>
          </a:p>
        </p:txBody>
      </p:sp>
      <p:sp>
        <p:nvSpPr>
          <p:cNvPr id="26" name="ZoneTexte 25">
            <a:extLst>
              <a:ext uri="{FF2B5EF4-FFF2-40B4-BE49-F238E27FC236}">
                <a16:creationId xmlns:a16="http://schemas.microsoft.com/office/drawing/2014/main" id="{F3DF4FDF-D48E-FD16-054A-303F7D1B07DD}"/>
              </a:ext>
            </a:extLst>
          </p:cNvPr>
          <p:cNvSpPr txBox="1"/>
          <p:nvPr/>
        </p:nvSpPr>
        <p:spPr>
          <a:xfrm>
            <a:off x="3977371" y="2916537"/>
            <a:ext cx="2454857" cy="2662267"/>
          </a:xfrm>
          <a:prstGeom prst="rect">
            <a:avLst/>
          </a:prstGeom>
          <a:noFill/>
        </p:spPr>
        <p:txBody>
          <a:bodyPr wrap="square" lIns="0" tIns="0" rIns="0" bIns="0" rtlCol="0">
            <a:spAutoFit/>
          </a:bodyPr>
          <a:lstStyle/>
          <a:p>
            <a:pPr marL="252000" indent="-252000">
              <a:lnSpc>
                <a:spcPct val="150000"/>
              </a:lnSpc>
              <a:spcAft>
                <a:spcPts val="600"/>
              </a:spcAft>
            </a:pPr>
            <a:r>
              <a:rPr lang="fr-FR" sz="1400" b="1" dirty="0">
                <a:solidFill>
                  <a:srgbClr val="0094D7"/>
                </a:solidFill>
                <a:cs typeface="Arial" panose="020B0604020202020204"/>
              </a:rPr>
              <a:t>CAUSES</a:t>
            </a:r>
          </a:p>
          <a:p>
            <a:pPr marL="251460" lvl="1" indent="-251460" defTabSz="685800">
              <a:spcAft>
                <a:spcPts val="600"/>
              </a:spcAft>
              <a:buClr>
                <a:srgbClr val="0094D7"/>
              </a:buClr>
              <a:buSzPct val="100000"/>
              <a:buFont typeface="Wingdings" panose="05000000000000000000" pitchFamily="2" charset="2"/>
              <a:buChar char="§"/>
              <a:tabLst>
                <a:tab pos="282575" algn="l"/>
              </a:tabLst>
              <a:defRPr/>
            </a:pPr>
            <a:r>
              <a:rPr lang="fr-FR" sz="1200" b="1" dirty="0">
                <a:solidFill>
                  <a:srgbClr val="7098A7">
                    <a:lumMod val="50000"/>
                  </a:srgbClr>
                </a:solidFill>
                <a:cs typeface="Arial" panose="020B0604020202020204" pitchFamily="34" charset="0"/>
              </a:rPr>
              <a:t>T</a:t>
            </a:r>
            <a:r>
              <a:rPr lang="en-US" sz="1200" b="1" dirty="0">
                <a:solidFill>
                  <a:srgbClr val="7098A7">
                    <a:lumMod val="50000"/>
                  </a:srgbClr>
                </a:solidFill>
                <a:cs typeface="Arial" panose="020B0604020202020204" pitchFamily="34" charset="0"/>
              </a:rPr>
              <a:t>he </a:t>
            </a:r>
            <a:r>
              <a:rPr lang="en-US" sz="1200" b="1">
                <a:solidFill>
                  <a:srgbClr val="7098A7">
                    <a:lumMod val="50000"/>
                  </a:srgbClr>
                </a:solidFill>
                <a:cs typeface="Arial" panose="020B0604020202020204" pitchFamily="34" charset="0"/>
              </a:rPr>
              <a:t>crane operational </a:t>
            </a:r>
            <a:r>
              <a:rPr lang="en-US" sz="1200" b="1" dirty="0">
                <a:solidFill>
                  <a:srgbClr val="7098A7">
                    <a:lumMod val="50000"/>
                  </a:srgbClr>
                </a:solidFill>
                <a:cs typeface="Arial" panose="020B0604020202020204" pitchFamily="34" charset="0"/>
              </a:rPr>
              <a:t>issues were not addressed by a qualified technician.</a:t>
            </a:r>
          </a:p>
          <a:p>
            <a:pPr marL="251460" lvl="1" indent="-251460" defTabSz="685800">
              <a:spcAft>
                <a:spcPts val="600"/>
              </a:spcAft>
              <a:buClr>
                <a:srgbClr val="0094D7"/>
              </a:buClr>
              <a:buSzPct val="100000"/>
              <a:buFont typeface="Wingdings" panose="05000000000000000000" pitchFamily="2" charset="2"/>
              <a:buChar char="§"/>
              <a:tabLst>
                <a:tab pos="282575" algn="l"/>
              </a:tabLst>
              <a:defRPr/>
            </a:pPr>
            <a:r>
              <a:rPr lang="en-US" sz="1200" b="1" dirty="0"/>
              <a:t>The crane remained </a:t>
            </a:r>
            <a:r>
              <a:rPr lang="en-US" sz="1200" b="1"/>
              <a:t>in operation </a:t>
            </a:r>
            <a:r>
              <a:rPr lang="en-US" sz="1200" b="1" dirty="0"/>
              <a:t>with known functional anomalies.</a:t>
            </a:r>
          </a:p>
          <a:p>
            <a:pPr marL="251460" lvl="1" indent="-251460" defTabSz="685800">
              <a:spcAft>
                <a:spcPts val="600"/>
              </a:spcAft>
              <a:buClr>
                <a:srgbClr val="0094D7"/>
              </a:buClr>
              <a:buSzPct val="100000"/>
              <a:buFont typeface="Wingdings" panose="05000000000000000000" pitchFamily="2" charset="2"/>
              <a:buChar char="§"/>
              <a:tabLst>
                <a:tab pos="282575" algn="l"/>
              </a:tabLst>
              <a:defRPr/>
            </a:pPr>
            <a:r>
              <a:rPr lang="en-US" sz="1200" dirty="0"/>
              <a:t>Workers were </a:t>
            </a:r>
            <a:r>
              <a:rPr lang="en-US" sz="1200"/>
              <a:t>positioned under the crane’s extended </a:t>
            </a:r>
            <a:r>
              <a:rPr lang="en-US" sz="1200" dirty="0"/>
              <a:t>boom with a load.</a:t>
            </a:r>
          </a:p>
          <a:p>
            <a:pPr marL="251460" lvl="1" indent="-251460" defTabSz="685800">
              <a:spcAft>
                <a:spcPts val="600"/>
              </a:spcAft>
              <a:buClr>
                <a:srgbClr val="0094D7"/>
              </a:buClr>
              <a:buSzPct val="100000"/>
              <a:buFont typeface="Wingdings" panose="05000000000000000000" pitchFamily="2" charset="2"/>
              <a:buChar char="§"/>
              <a:tabLst>
                <a:tab pos="282575" algn="l"/>
              </a:tabLst>
              <a:defRPr/>
            </a:pPr>
            <a:r>
              <a:rPr lang="en-US" sz="1200" dirty="0"/>
              <a:t>The decision to stop the </a:t>
            </a:r>
            <a:r>
              <a:rPr lang="en-US" sz="1200"/>
              <a:t>crane operation was </a:t>
            </a:r>
            <a:r>
              <a:rPr lang="en-US" sz="1200" dirty="0"/>
              <a:t>not taken.</a:t>
            </a:r>
          </a:p>
        </p:txBody>
      </p:sp>
      <p:cxnSp>
        <p:nvCxnSpPr>
          <p:cNvPr id="27" name="Connecteur droit 26">
            <a:extLst>
              <a:ext uri="{FF2B5EF4-FFF2-40B4-BE49-F238E27FC236}">
                <a16:creationId xmlns:a16="http://schemas.microsoft.com/office/drawing/2014/main" id="{72503FFF-DAD4-79C6-7D1D-C59A8238AA6E}"/>
              </a:ext>
            </a:extLst>
          </p:cNvPr>
          <p:cNvCxnSpPr>
            <a:cxnSpLocks/>
          </p:cNvCxnSpPr>
          <p:nvPr/>
        </p:nvCxnSpPr>
        <p:spPr>
          <a:xfrm>
            <a:off x="3681211" y="1668197"/>
            <a:ext cx="0" cy="4951674"/>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746AA30D-B4E9-BDEA-EAA7-99482AB545B2}"/>
              </a:ext>
            </a:extLst>
          </p:cNvPr>
          <p:cNvCxnSpPr>
            <a:cxnSpLocks/>
          </p:cNvCxnSpPr>
          <p:nvPr/>
        </p:nvCxnSpPr>
        <p:spPr>
          <a:xfrm>
            <a:off x="6598031" y="1668197"/>
            <a:ext cx="0" cy="4920145"/>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33F97F9C-F0B8-0181-9CA3-2D67F9768196}"/>
              </a:ext>
            </a:extLst>
          </p:cNvPr>
          <p:cNvSpPr txBox="1"/>
          <p:nvPr/>
        </p:nvSpPr>
        <p:spPr>
          <a:xfrm>
            <a:off x="7108607" y="2466248"/>
            <a:ext cx="4268914" cy="1338828"/>
          </a:xfrm>
          <a:prstGeom prst="rect">
            <a:avLst/>
          </a:prstGeom>
          <a:noFill/>
        </p:spPr>
        <p:txBody>
          <a:bodyPr wrap="square" lIns="0" tIns="0" rIns="0" bIns="0" rtlCol="0">
            <a:spAutoFit/>
          </a:bodyPr>
          <a:lstStyle/>
          <a:p>
            <a:pPr>
              <a:spcAft>
                <a:spcPts val="600"/>
              </a:spcAft>
            </a:pPr>
            <a:r>
              <a:rPr lang="en-US" sz="1100" dirty="0">
                <a:solidFill>
                  <a:srgbClr val="0094D7"/>
                </a:solidFill>
                <a:cs typeface="Arial"/>
              </a:rPr>
              <a:t>I do </a:t>
            </a:r>
            <a:r>
              <a:rPr lang="en-US" sz="1100">
                <a:solidFill>
                  <a:srgbClr val="0094D7"/>
                </a:solidFill>
                <a:cs typeface="Arial"/>
              </a:rPr>
              <a:t>not pass </a:t>
            </a:r>
            <a:r>
              <a:rPr lang="en-US" sz="1100" dirty="0">
                <a:solidFill>
                  <a:srgbClr val="0094D7"/>
                </a:solidFill>
                <a:cs typeface="Arial"/>
              </a:rPr>
              <a:t>under the boom if the crane is in use.</a:t>
            </a:r>
          </a:p>
          <a:p>
            <a:pPr>
              <a:spcAft>
                <a:spcPts val="600"/>
              </a:spcAft>
            </a:pPr>
            <a:r>
              <a:rPr lang="en-US" sz="1100" dirty="0">
                <a:solidFill>
                  <a:srgbClr val="0094D7"/>
                </a:solidFill>
                <a:cs typeface="Arial"/>
              </a:rPr>
              <a:t>As the </a:t>
            </a:r>
            <a:r>
              <a:rPr lang="en-US" sz="1100" b="1" dirty="0">
                <a:solidFill>
                  <a:srgbClr val="0094D7"/>
                </a:solidFill>
                <a:cs typeface="Arial"/>
              </a:rPr>
              <a:t>operator of the lifting device</a:t>
            </a:r>
            <a:r>
              <a:rPr lang="en-US" sz="1100" dirty="0">
                <a:solidFill>
                  <a:srgbClr val="0094D7"/>
                </a:solidFill>
                <a:cs typeface="Arial"/>
              </a:rPr>
              <a:t>, I ensure that I carry out the daily visual check before use and that the safety systems installed on the crane are working.</a:t>
            </a:r>
          </a:p>
          <a:p>
            <a:pPr>
              <a:spcAft>
                <a:spcPts val="600"/>
              </a:spcAft>
            </a:pPr>
            <a:r>
              <a:rPr lang="en-US" sz="1100" dirty="0">
                <a:solidFill>
                  <a:srgbClr val="0094D7"/>
                </a:solidFill>
                <a:cs typeface="Arial"/>
              </a:rPr>
              <a:t>As the </a:t>
            </a:r>
            <a:r>
              <a:rPr lang="en-US" sz="1100" b="1" dirty="0">
                <a:solidFill>
                  <a:srgbClr val="0094D7"/>
                </a:solidFill>
                <a:cs typeface="Arial"/>
              </a:rPr>
              <a:t>person in charge </a:t>
            </a:r>
            <a:r>
              <a:rPr lang="en-US" sz="1100" dirty="0">
                <a:solidFill>
                  <a:srgbClr val="0094D7"/>
                </a:solidFill>
                <a:cs typeface="Arial"/>
              </a:rPr>
              <a:t>of the lifting operation, I make sure that the crane is not in degraded mode and if necessary I inform the whole team before the start of the operation.</a:t>
            </a:r>
            <a:endParaRPr lang="fr-FR" sz="1100" dirty="0">
              <a:solidFill>
                <a:srgbClr val="0094D7"/>
              </a:solidFill>
              <a:cs typeface="Arial"/>
            </a:endParaRPr>
          </a:p>
        </p:txBody>
      </p:sp>
      <p:sp>
        <p:nvSpPr>
          <p:cNvPr id="36" name="ZoneTexte 35">
            <a:extLst>
              <a:ext uri="{FF2B5EF4-FFF2-40B4-BE49-F238E27FC236}">
                <a16:creationId xmlns:a16="http://schemas.microsoft.com/office/drawing/2014/main" id="{A72E620E-BC7F-7A63-B7A4-D08196D96108}"/>
              </a:ext>
            </a:extLst>
          </p:cNvPr>
          <p:cNvSpPr txBox="1"/>
          <p:nvPr/>
        </p:nvSpPr>
        <p:spPr>
          <a:xfrm>
            <a:off x="7625988" y="1971227"/>
            <a:ext cx="2481247" cy="215444"/>
          </a:xfrm>
          <a:prstGeom prst="rect">
            <a:avLst/>
          </a:prstGeom>
          <a:noFill/>
        </p:spPr>
        <p:txBody>
          <a:bodyPr wrap="square" lIns="0" tIns="0" rIns="0" bIns="0" rtlCol="0">
            <a:spAutoFit/>
          </a:bodyPr>
          <a:lstStyle/>
          <a:p>
            <a:r>
              <a:rPr lang="fr-FR" sz="1400" b="1" dirty="0">
                <a:solidFill>
                  <a:srgbClr val="0094D7"/>
                </a:solidFill>
                <a:cs typeface="Arial" panose="020B0604020202020204"/>
              </a:rPr>
              <a:t>LESSONS TO BE LEARNED</a:t>
            </a:r>
          </a:p>
        </p:txBody>
      </p:sp>
      <p:cxnSp>
        <p:nvCxnSpPr>
          <p:cNvPr id="37" name="Connecteur droit 36">
            <a:extLst>
              <a:ext uri="{FF2B5EF4-FFF2-40B4-BE49-F238E27FC236}">
                <a16:creationId xmlns:a16="http://schemas.microsoft.com/office/drawing/2014/main" id="{E1D7078E-F8D3-E8AA-1F3A-C85D82B595E9}"/>
              </a:ext>
            </a:extLst>
          </p:cNvPr>
          <p:cNvCxnSpPr>
            <a:cxnSpLocks/>
          </p:cNvCxnSpPr>
          <p:nvPr/>
        </p:nvCxnSpPr>
        <p:spPr>
          <a:xfrm>
            <a:off x="3681669" y="2633021"/>
            <a:ext cx="2916362"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4B68F688-F9B5-160E-F648-5D2242A5B5D3}"/>
              </a:ext>
            </a:extLst>
          </p:cNvPr>
          <p:cNvSpPr txBox="1"/>
          <p:nvPr/>
        </p:nvSpPr>
        <p:spPr>
          <a:xfrm>
            <a:off x="3977371" y="1565285"/>
            <a:ext cx="2388727" cy="846386"/>
          </a:xfrm>
          <a:prstGeom prst="rect">
            <a:avLst/>
          </a:prstGeom>
          <a:noFill/>
        </p:spPr>
        <p:txBody>
          <a:bodyPr wrap="square" lIns="0" tIns="0" rIns="0" bIns="0" rtlCol="0">
            <a:spAutoFit/>
          </a:bodyPr>
          <a:lstStyle/>
          <a:p>
            <a:pPr algn="just">
              <a:lnSpc>
                <a:spcPct val="150000"/>
              </a:lnSpc>
              <a:spcAft>
                <a:spcPts val="600"/>
              </a:spcAft>
            </a:pPr>
            <a:r>
              <a:rPr lang="fr-FR" sz="1400" b="1" dirty="0">
                <a:solidFill>
                  <a:srgbClr val="0094D7"/>
                </a:solidFill>
                <a:cs typeface="Arial" panose="020B0604020202020204"/>
              </a:rPr>
              <a:t>CONSEQUENCES</a:t>
            </a:r>
          </a:p>
          <a:p>
            <a:pPr marL="252000" indent="-252000">
              <a:spcAft>
                <a:spcPts val="600"/>
              </a:spcAft>
              <a:buClr>
                <a:srgbClr val="0094D7"/>
              </a:buClr>
              <a:buFont typeface="Wingdings" pitchFamily="2" charset="2"/>
              <a:buChar char="§"/>
            </a:pPr>
            <a:r>
              <a:rPr lang="fr-FR" sz="1200" dirty="0" err="1"/>
              <a:t>Death</a:t>
            </a:r>
            <a:r>
              <a:rPr lang="fr-FR" sz="1200" dirty="0"/>
              <a:t> of the </a:t>
            </a:r>
            <a:r>
              <a:rPr lang="fr-FR" sz="1200" dirty="0" err="1"/>
              <a:t>worker</a:t>
            </a:r>
            <a:endParaRPr lang="fr-FR" sz="1200" dirty="0"/>
          </a:p>
          <a:p>
            <a:pPr marL="252000" indent="-252000">
              <a:spcBef>
                <a:spcPts val="0"/>
              </a:spcBef>
              <a:spcAft>
                <a:spcPts val="600"/>
              </a:spcAft>
              <a:buClr>
                <a:srgbClr val="0094D7"/>
              </a:buClr>
              <a:buFont typeface="Wingdings" pitchFamily="2" charset="2"/>
              <a:buChar char="§"/>
            </a:pPr>
            <a:endParaRPr lang="fr-FR" sz="1200" dirty="0"/>
          </a:p>
        </p:txBody>
      </p:sp>
      <p:grpSp>
        <p:nvGrpSpPr>
          <p:cNvPr id="59" name="Groupe 58">
            <a:extLst>
              <a:ext uri="{FF2B5EF4-FFF2-40B4-BE49-F238E27FC236}">
                <a16:creationId xmlns:a16="http://schemas.microsoft.com/office/drawing/2014/main" id="{1BBF2731-C170-42EE-765E-D957790F6602}"/>
              </a:ext>
            </a:extLst>
          </p:cNvPr>
          <p:cNvGrpSpPr/>
          <p:nvPr/>
        </p:nvGrpSpPr>
        <p:grpSpPr>
          <a:xfrm>
            <a:off x="6855127" y="6237949"/>
            <a:ext cx="2517059" cy="350393"/>
            <a:chOff x="9210815" y="5216881"/>
            <a:chExt cx="2517059" cy="350393"/>
          </a:xfrm>
        </p:grpSpPr>
        <p:sp>
          <p:nvSpPr>
            <p:cNvPr id="60" name="Rectangle à coins arrondis 41">
              <a:extLst>
                <a:ext uri="{FF2B5EF4-FFF2-40B4-BE49-F238E27FC236}">
                  <a16:creationId xmlns:a16="http://schemas.microsoft.com/office/drawing/2014/main" id="{932BDA06-65C0-BEEB-5B46-57E57A3DA2FD}"/>
                </a:ext>
              </a:extLst>
            </p:cNvPr>
            <p:cNvSpPr/>
            <p:nvPr/>
          </p:nvSpPr>
          <p:spPr>
            <a:xfrm>
              <a:off x="9210815" y="5216881"/>
              <a:ext cx="2517059" cy="350393"/>
            </a:xfrm>
            <a:prstGeom prst="roundRect">
              <a:avLst>
                <a:gd name="adj" fmla="val 50000"/>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a:hlinkClick r:id="rId5" tooltip="REX requirement 6.2"/>
              <a:extLst>
                <a:ext uri="{FF2B5EF4-FFF2-40B4-BE49-F238E27FC236}">
                  <a16:creationId xmlns:a16="http://schemas.microsoft.com/office/drawing/2014/main" id="{E923BC2D-7258-F095-0ECD-493D7B17772A}"/>
                </a:ext>
              </a:extLst>
            </p:cNvPr>
            <p:cNvSpPr txBox="1"/>
            <p:nvPr/>
          </p:nvSpPr>
          <p:spPr>
            <a:xfrm>
              <a:off x="9376272" y="5291128"/>
              <a:ext cx="2186143" cy="184666"/>
            </a:xfrm>
            <a:prstGeom prst="rect">
              <a:avLst/>
            </a:prstGeom>
            <a:noFill/>
          </p:spPr>
          <p:txBody>
            <a:bodyPr wrap="square" lIns="0" tIns="0" rIns="0" bIns="0" rtlCol="0">
              <a:spAutoFit/>
            </a:bodyPr>
            <a:lstStyle/>
            <a:p>
              <a:pPr algn="ctr"/>
              <a:r>
                <a:rPr lang="en-US" sz="1200" u="sng" dirty="0">
                  <a:solidFill>
                    <a:schemeClr val="bg1"/>
                  </a:solidFill>
                </a:rPr>
                <a:t>Click here to access the REX</a:t>
              </a:r>
            </a:p>
          </p:txBody>
        </p:sp>
      </p:grpSp>
      <p:pic>
        <p:nvPicPr>
          <p:cNvPr id="145" name="Image 144" descr="Une image contenant ciel, extérieur, terrain, transport&#10;&#10;Description générée automatiquement">
            <a:extLst>
              <a:ext uri="{FF2B5EF4-FFF2-40B4-BE49-F238E27FC236}">
                <a16:creationId xmlns:a16="http://schemas.microsoft.com/office/drawing/2014/main" id="{6121EB1E-E157-2E73-E968-36B275746207}"/>
              </a:ext>
            </a:extLst>
          </p:cNvPr>
          <p:cNvPicPr>
            <a:picLocks noChangeAspect="1"/>
          </p:cNvPicPr>
          <p:nvPr/>
        </p:nvPicPr>
        <p:blipFill rotWithShape="1">
          <a:blip r:embed="rId6">
            <a:extLst>
              <a:ext uri="{28A0092B-C50C-407E-A947-70E740481C1C}">
                <a14:useLocalDpi xmlns:a14="http://schemas.microsoft.com/office/drawing/2010/main" val="0"/>
              </a:ext>
            </a:extLst>
          </a:blip>
          <a:srcRect l="15658" b="2370"/>
          <a:stretch/>
        </p:blipFill>
        <p:spPr>
          <a:xfrm>
            <a:off x="6855127" y="4342477"/>
            <a:ext cx="2493463" cy="1662431"/>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168" name="Ellipse 167">
            <a:extLst>
              <a:ext uri="{FF2B5EF4-FFF2-40B4-BE49-F238E27FC236}">
                <a16:creationId xmlns:a16="http://schemas.microsoft.com/office/drawing/2014/main" id="{862E37F6-6B3E-9E47-6098-456AD804A3F2}"/>
              </a:ext>
            </a:extLst>
          </p:cNvPr>
          <p:cNvSpPr/>
          <p:nvPr/>
        </p:nvSpPr>
        <p:spPr>
          <a:xfrm>
            <a:off x="7394359" y="4380069"/>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1</a:t>
            </a:r>
          </a:p>
        </p:txBody>
      </p:sp>
      <p:sp>
        <p:nvSpPr>
          <p:cNvPr id="169" name="Ellipse 168">
            <a:extLst>
              <a:ext uri="{FF2B5EF4-FFF2-40B4-BE49-F238E27FC236}">
                <a16:creationId xmlns:a16="http://schemas.microsoft.com/office/drawing/2014/main" id="{47D22EEB-4142-D206-A87C-61C40DDB91E4}"/>
              </a:ext>
            </a:extLst>
          </p:cNvPr>
          <p:cNvSpPr/>
          <p:nvPr/>
        </p:nvSpPr>
        <p:spPr>
          <a:xfrm>
            <a:off x="7479419" y="4613985"/>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2</a:t>
            </a:r>
          </a:p>
        </p:txBody>
      </p:sp>
      <p:sp>
        <p:nvSpPr>
          <p:cNvPr id="170" name="Ellipse 169">
            <a:extLst>
              <a:ext uri="{FF2B5EF4-FFF2-40B4-BE49-F238E27FC236}">
                <a16:creationId xmlns:a16="http://schemas.microsoft.com/office/drawing/2014/main" id="{D66FB190-EB61-8F62-A566-6C6E4D04BF71}"/>
              </a:ext>
            </a:extLst>
          </p:cNvPr>
          <p:cNvSpPr/>
          <p:nvPr/>
        </p:nvSpPr>
        <p:spPr>
          <a:xfrm>
            <a:off x="7374885" y="5129664"/>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3</a:t>
            </a:r>
          </a:p>
        </p:txBody>
      </p:sp>
      <p:sp>
        <p:nvSpPr>
          <p:cNvPr id="171" name="Ellipse 170">
            <a:extLst>
              <a:ext uri="{FF2B5EF4-FFF2-40B4-BE49-F238E27FC236}">
                <a16:creationId xmlns:a16="http://schemas.microsoft.com/office/drawing/2014/main" id="{728DFEAB-6ABF-94AE-20C1-37ED391AD714}"/>
              </a:ext>
            </a:extLst>
          </p:cNvPr>
          <p:cNvSpPr/>
          <p:nvPr/>
        </p:nvSpPr>
        <p:spPr>
          <a:xfrm>
            <a:off x="8158576" y="5869744"/>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4</a:t>
            </a:r>
          </a:p>
        </p:txBody>
      </p:sp>
      <p:cxnSp>
        <p:nvCxnSpPr>
          <p:cNvPr id="174" name="Connecteur droit avec flèche 173">
            <a:extLst>
              <a:ext uri="{FF2B5EF4-FFF2-40B4-BE49-F238E27FC236}">
                <a16:creationId xmlns:a16="http://schemas.microsoft.com/office/drawing/2014/main" id="{B45E7084-4FB8-E81D-BAC2-33A853065AD4}"/>
              </a:ext>
            </a:extLst>
          </p:cNvPr>
          <p:cNvCxnSpPr>
            <a:cxnSpLocks/>
          </p:cNvCxnSpPr>
          <p:nvPr/>
        </p:nvCxnSpPr>
        <p:spPr>
          <a:xfrm flipV="1">
            <a:off x="8210843" y="5669500"/>
            <a:ext cx="0" cy="200244"/>
          </a:xfrm>
          <a:prstGeom prst="straightConnector1">
            <a:avLst/>
          </a:prstGeom>
          <a:ln w="19050">
            <a:solidFill>
              <a:srgbClr val="0094D7"/>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Connecteur droit avec flèche 176">
            <a:extLst>
              <a:ext uri="{FF2B5EF4-FFF2-40B4-BE49-F238E27FC236}">
                <a16:creationId xmlns:a16="http://schemas.microsoft.com/office/drawing/2014/main" id="{47B03CC5-5DC3-1847-4354-E29A44356E22}"/>
              </a:ext>
            </a:extLst>
          </p:cNvPr>
          <p:cNvCxnSpPr>
            <a:stCxn id="171" idx="6"/>
          </p:cNvCxnSpPr>
          <p:nvPr/>
        </p:nvCxnSpPr>
        <p:spPr>
          <a:xfrm flipV="1">
            <a:off x="8263110" y="5747004"/>
            <a:ext cx="417969" cy="175007"/>
          </a:xfrm>
          <a:prstGeom prst="straightConnector1">
            <a:avLst/>
          </a:prstGeom>
          <a:ln w="19050">
            <a:solidFill>
              <a:srgbClr val="0094D7"/>
            </a:solidFill>
            <a:tailEnd type="triangle"/>
          </a:ln>
        </p:spPr>
        <p:style>
          <a:lnRef idx="1">
            <a:schemeClr val="accent1"/>
          </a:lnRef>
          <a:fillRef idx="0">
            <a:schemeClr val="accent1"/>
          </a:fillRef>
          <a:effectRef idx="0">
            <a:schemeClr val="accent1"/>
          </a:effectRef>
          <a:fontRef idx="minor">
            <a:schemeClr val="tx1"/>
          </a:fontRef>
        </p:style>
      </p:cxnSp>
      <p:sp>
        <p:nvSpPr>
          <p:cNvPr id="179" name="ZoneTexte 178">
            <a:extLst>
              <a:ext uri="{FF2B5EF4-FFF2-40B4-BE49-F238E27FC236}">
                <a16:creationId xmlns:a16="http://schemas.microsoft.com/office/drawing/2014/main" id="{67300E54-EE98-D887-FABB-F986FD1DC0C2}"/>
              </a:ext>
            </a:extLst>
          </p:cNvPr>
          <p:cNvSpPr txBox="1"/>
          <p:nvPr/>
        </p:nvSpPr>
        <p:spPr>
          <a:xfrm>
            <a:off x="9627418" y="4342477"/>
            <a:ext cx="1446650" cy="123111"/>
          </a:xfrm>
          <a:prstGeom prst="rect">
            <a:avLst/>
          </a:prstGeom>
          <a:noFill/>
        </p:spPr>
        <p:txBody>
          <a:bodyPr wrap="square" lIns="0" tIns="0" rIns="0" bIns="0" rtlCol="0">
            <a:spAutoFit/>
          </a:bodyPr>
          <a:lstStyle/>
          <a:p>
            <a:r>
              <a:rPr lang="fr-FR" sz="800" i="0" u="none" strike="noStrike" dirty="0">
                <a:solidFill>
                  <a:srgbClr val="354D56"/>
                </a:solidFill>
                <a:effectLst/>
                <a:latin typeface="Arial" panose="020B0604020202020204" pitchFamily="34" charset="0"/>
              </a:rPr>
              <a:t>Boom</a:t>
            </a:r>
            <a:endParaRPr lang="fr-FR" sz="800" dirty="0">
              <a:solidFill>
                <a:srgbClr val="354D56"/>
              </a:solidFill>
            </a:endParaRPr>
          </a:p>
        </p:txBody>
      </p:sp>
      <p:sp>
        <p:nvSpPr>
          <p:cNvPr id="180" name="ZoneTexte 179">
            <a:extLst>
              <a:ext uri="{FF2B5EF4-FFF2-40B4-BE49-F238E27FC236}">
                <a16:creationId xmlns:a16="http://schemas.microsoft.com/office/drawing/2014/main" id="{9FEB2C51-F445-EF8A-2382-3BF5A5D1C58D}"/>
              </a:ext>
            </a:extLst>
          </p:cNvPr>
          <p:cNvSpPr txBox="1"/>
          <p:nvPr/>
        </p:nvSpPr>
        <p:spPr>
          <a:xfrm>
            <a:off x="9627418" y="4514680"/>
            <a:ext cx="1911468" cy="123111"/>
          </a:xfrm>
          <a:prstGeom prst="rect">
            <a:avLst/>
          </a:prstGeom>
          <a:noFill/>
        </p:spPr>
        <p:txBody>
          <a:bodyPr wrap="square" lIns="0" tIns="0" rIns="0" bIns="0" rtlCol="0">
            <a:spAutoFit/>
          </a:bodyPr>
          <a:lstStyle/>
          <a:p>
            <a:r>
              <a:rPr lang="fr-FR" sz="800" i="0" u="none" strike="noStrike">
                <a:solidFill>
                  <a:srgbClr val="354D56"/>
                </a:solidFill>
                <a:effectLst/>
                <a:latin typeface="Arial" panose="020B0604020202020204" pitchFamily="34" charset="0"/>
              </a:rPr>
              <a:t>High limit switch</a:t>
            </a:r>
            <a:endParaRPr lang="fr-FR" sz="800" dirty="0">
              <a:solidFill>
                <a:srgbClr val="354D56"/>
              </a:solidFill>
            </a:endParaRPr>
          </a:p>
        </p:txBody>
      </p:sp>
      <p:sp>
        <p:nvSpPr>
          <p:cNvPr id="181" name="ZoneTexte 180">
            <a:extLst>
              <a:ext uri="{FF2B5EF4-FFF2-40B4-BE49-F238E27FC236}">
                <a16:creationId xmlns:a16="http://schemas.microsoft.com/office/drawing/2014/main" id="{F0489E12-67B2-4140-EF04-837202521D3B}"/>
              </a:ext>
            </a:extLst>
          </p:cNvPr>
          <p:cNvSpPr txBox="1"/>
          <p:nvPr/>
        </p:nvSpPr>
        <p:spPr>
          <a:xfrm>
            <a:off x="9627418" y="4834234"/>
            <a:ext cx="1911468" cy="123111"/>
          </a:xfrm>
          <a:prstGeom prst="rect">
            <a:avLst/>
          </a:prstGeom>
          <a:noFill/>
        </p:spPr>
        <p:txBody>
          <a:bodyPr wrap="square" lIns="0" tIns="0" rIns="0" bIns="0" rtlCol="0">
            <a:spAutoFit/>
          </a:bodyPr>
          <a:lstStyle/>
          <a:p>
            <a:r>
              <a:rPr lang="fr-FR" sz="800">
                <a:solidFill>
                  <a:srgbClr val="354D56"/>
                </a:solidFill>
                <a:latin typeface="Arial" panose="020B0604020202020204" pitchFamily="34" charset="0"/>
              </a:rPr>
              <a:t>Main hook</a:t>
            </a:r>
            <a:endParaRPr lang="fr-FR" sz="800" dirty="0">
              <a:solidFill>
                <a:srgbClr val="354D56"/>
              </a:solidFill>
            </a:endParaRPr>
          </a:p>
        </p:txBody>
      </p:sp>
      <p:sp>
        <p:nvSpPr>
          <p:cNvPr id="182" name="ZoneTexte 181">
            <a:extLst>
              <a:ext uri="{FF2B5EF4-FFF2-40B4-BE49-F238E27FC236}">
                <a16:creationId xmlns:a16="http://schemas.microsoft.com/office/drawing/2014/main" id="{20636A0C-A714-B7A7-D44A-E46AA28D1F05}"/>
              </a:ext>
            </a:extLst>
          </p:cNvPr>
          <p:cNvSpPr txBox="1"/>
          <p:nvPr/>
        </p:nvSpPr>
        <p:spPr>
          <a:xfrm>
            <a:off x="9627418" y="5006065"/>
            <a:ext cx="1911468" cy="123111"/>
          </a:xfrm>
          <a:prstGeom prst="rect">
            <a:avLst/>
          </a:prstGeom>
          <a:noFill/>
        </p:spPr>
        <p:txBody>
          <a:bodyPr wrap="square" lIns="0" tIns="0" rIns="0" bIns="0" rtlCol="0">
            <a:spAutoFit/>
          </a:bodyPr>
          <a:lstStyle/>
          <a:p>
            <a:r>
              <a:rPr lang="fr-FR" sz="800" i="0" u="none" strike="noStrike" dirty="0">
                <a:solidFill>
                  <a:srgbClr val="354D56"/>
                </a:solidFill>
                <a:effectLst/>
                <a:latin typeface="Arial" panose="020B0604020202020204" pitchFamily="34" charset="0"/>
              </a:rPr>
              <a:t>Steel sleeves</a:t>
            </a:r>
            <a:endParaRPr lang="fr-FR" sz="800" dirty="0">
              <a:solidFill>
                <a:srgbClr val="354D56"/>
              </a:solidFill>
            </a:endParaRPr>
          </a:p>
        </p:txBody>
      </p:sp>
      <p:sp>
        <p:nvSpPr>
          <p:cNvPr id="183" name="Ellipse 182">
            <a:extLst>
              <a:ext uri="{FF2B5EF4-FFF2-40B4-BE49-F238E27FC236}">
                <a16:creationId xmlns:a16="http://schemas.microsoft.com/office/drawing/2014/main" id="{91DF8A20-F034-E2B9-44EE-A390EBFA3930}"/>
              </a:ext>
            </a:extLst>
          </p:cNvPr>
          <p:cNvSpPr/>
          <p:nvPr/>
        </p:nvSpPr>
        <p:spPr>
          <a:xfrm>
            <a:off x="9466373" y="4345323"/>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1</a:t>
            </a:r>
          </a:p>
        </p:txBody>
      </p:sp>
      <p:sp>
        <p:nvSpPr>
          <p:cNvPr id="184" name="Ellipse 183">
            <a:extLst>
              <a:ext uri="{FF2B5EF4-FFF2-40B4-BE49-F238E27FC236}">
                <a16:creationId xmlns:a16="http://schemas.microsoft.com/office/drawing/2014/main" id="{8B6A2DCB-1934-2041-BFF5-020523585CDB}"/>
              </a:ext>
            </a:extLst>
          </p:cNvPr>
          <p:cNvSpPr/>
          <p:nvPr/>
        </p:nvSpPr>
        <p:spPr>
          <a:xfrm>
            <a:off x="9466373" y="4523032"/>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2</a:t>
            </a:r>
          </a:p>
        </p:txBody>
      </p:sp>
      <p:sp>
        <p:nvSpPr>
          <p:cNvPr id="185" name="Ellipse 184">
            <a:extLst>
              <a:ext uri="{FF2B5EF4-FFF2-40B4-BE49-F238E27FC236}">
                <a16:creationId xmlns:a16="http://schemas.microsoft.com/office/drawing/2014/main" id="{72E273F9-3DCF-C9FE-E213-37EA7D2FD840}"/>
              </a:ext>
            </a:extLst>
          </p:cNvPr>
          <p:cNvSpPr/>
          <p:nvPr/>
        </p:nvSpPr>
        <p:spPr>
          <a:xfrm>
            <a:off x="9466373" y="4846351"/>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3</a:t>
            </a:r>
          </a:p>
        </p:txBody>
      </p:sp>
      <p:sp>
        <p:nvSpPr>
          <p:cNvPr id="186" name="Ellipse 185">
            <a:extLst>
              <a:ext uri="{FF2B5EF4-FFF2-40B4-BE49-F238E27FC236}">
                <a16:creationId xmlns:a16="http://schemas.microsoft.com/office/drawing/2014/main" id="{1F4F9522-70F9-430D-999A-9F444D9B82F3}"/>
              </a:ext>
            </a:extLst>
          </p:cNvPr>
          <p:cNvSpPr/>
          <p:nvPr/>
        </p:nvSpPr>
        <p:spPr>
          <a:xfrm>
            <a:off x="9466373" y="5013341"/>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4</a:t>
            </a:r>
          </a:p>
        </p:txBody>
      </p:sp>
    </p:spTree>
    <p:extLst>
      <p:ext uri="{BB962C8B-B14F-4D97-AF65-F5344CB8AC3E}">
        <p14:creationId xmlns:p14="http://schemas.microsoft.com/office/powerpoint/2010/main" val="484746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 coins arrondis 26">
            <a:extLst>
              <a:ext uri="{FF2B5EF4-FFF2-40B4-BE49-F238E27FC236}">
                <a16:creationId xmlns:a16="http://schemas.microsoft.com/office/drawing/2014/main" id="{D7B0F9FE-2609-69A6-3CFB-E2BA335A20D4}"/>
              </a:ext>
            </a:extLst>
          </p:cNvPr>
          <p:cNvSpPr/>
          <p:nvPr/>
        </p:nvSpPr>
        <p:spPr>
          <a:xfrm>
            <a:off x="6855127" y="1668197"/>
            <a:ext cx="4763695" cy="1393700"/>
          </a:xfrm>
          <a:prstGeom prst="roundRect">
            <a:avLst>
              <a:gd name="adj" fmla="val 6998"/>
            </a:avLst>
          </a:prstGeom>
          <a:solidFill>
            <a:srgbClr val="0094D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2" name="Image 51">
            <a:extLst>
              <a:ext uri="{FF2B5EF4-FFF2-40B4-BE49-F238E27FC236}">
                <a16:creationId xmlns:a16="http://schemas.microsoft.com/office/drawing/2014/main" id="{751ACAFF-20FC-A327-AE9E-CC22EE0430CB}"/>
              </a:ext>
            </a:extLst>
          </p:cNvPr>
          <p:cNvPicPr>
            <a:picLocks noChangeAspect="1"/>
          </p:cNvPicPr>
          <p:nvPr/>
        </p:nvPicPr>
        <p:blipFill>
          <a:blip r:embed="rId3"/>
          <a:stretch>
            <a:fillRect/>
          </a:stretch>
        </p:blipFill>
        <p:spPr>
          <a:xfrm>
            <a:off x="7098601" y="1869061"/>
            <a:ext cx="396454" cy="419775"/>
          </a:xfrm>
          <a:prstGeom prst="rect">
            <a:avLst/>
          </a:prstGeom>
        </p:spPr>
      </p:pic>
      <p:pic>
        <p:nvPicPr>
          <p:cNvPr id="4" name="Image 3">
            <a:extLst>
              <a:ext uri="{FF2B5EF4-FFF2-40B4-BE49-F238E27FC236}">
                <a16:creationId xmlns:a16="http://schemas.microsoft.com/office/drawing/2014/main" id="{5CB14DFD-9660-1AF5-D0EA-3EAF1805A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325" y="427087"/>
            <a:ext cx="239461" cy="239461"/>
          </a:xfrm>
          <a:prstGeom prst="rect">
            <a:avLst/>
          </a:prstGeom>
        </p:spPr>
      </p:pic>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1894694" y="358638"/>
            <a:ext cx="8584329" cy="481849"/>
          </a:xfrm>
        </p:spPr>
        <p:txBody>
          <a:bodyPr vert="horz" lIns="91440" tIns="45720" rIns="91440" bIns="45720" rtlCol="0" anchor="t">
            <a:noAutofit/>
          </a:bodyPr>
          <a:lstStyle/>
          <a:p>
            <a:pPr marL="0" indent="0">
              <a:buFont typeface="Arial" panose="020B0604020202020204" pitchFamily="34" charset="0"/>
              <a:buNone/>
            </a:pPr>
            <a:r>
              <a:rPr lang="fr-FR" sz="1800" b="1" dirty="0"/>
              <a:t>2. </a:t>
            </a:r>
            <a:r>
              <a:rPr lang="en-US" sz="1800" b="1" spc="-10" dirty="0"/>
              <a:t>I check </a:t>
            </a:r>
            <a:r>
              <a:rPr lang="en-US" sz="1800" spc="-10" dirty="0"/>
              <a:t>that the lifting equipment is fit for purpose.</a:t>
            </a:r>
            <a:endParaRPr lang="fr-FR" sz="1800" dirty="0">
              <a:cs typeface="Arial" panose="020B0604020202020204"/>
            </a:endParaRP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2282"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a:t>
            </a:r>
            <a:r>
              <a:rPr lang="en-US" sz="1600" b="1">
                <a:solidFill>
                  <a:srgbClr val="354D56"/>
                </a:solidFill>
              </a:rPr>
              <a:t>SLING </a:t>
            </a:r>
            <a:r>
              <a:rPr lang="en-US" sz="1600" b="1" dirty="0">
                <a:solidFill>
                  <a:srgbClr val="354D56"/>
                </a:solidFill>
              </a:rPr>
              <a:t>FAILURE ON THE FORK OF </a:t>
            </a:r>
            <a:r>
              <a:rPr lang="en-US" sz="1600" b="1">
                <a:solidFill>
                  <a:srgbClr val="354D56"/>
                </a:solidFill>
              </a:rPr>
              <a:t>A FORKLIFT </a:t>
            </a:r>
            <a:r>
              <a:rPr lang="en-US" sz="1600" b="1" dirty="0">
                <a:solidFill>
                  <a:srgbClr val="354D56"/>
                </a:solidFill>
              </a:rPr>
              <a:t>TRUCK</a:t>
            </a:r>
            <a:endParaRPr lang="fr-FR" sz="1600" b="1" dirty="0">
              <a:solidFill>
                <a:srgbClr val="354D56"/>
              </a:solidFill>
            </a:endParaRP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9" y="242844"/>
            <a:ext cx="1121537" cy="592445"/>
          </a:xfrm>
        </p:spPr>
        <p:txBody>
          <a:bodyPr/>
          <a:lstStyle/>
          <a:p>
            <a:r>
              <a:rPr lang="fr-FR">
                <a:solidFill>
                  <a:srgbClr val="354D56"/>
                </a:solidFill>
              </a:rPr>
              <a:t>REX</a:t>
            </a:r>
          </a:p>
        </p:txBody>
      </p:sp>
      <p:cxnSp>
        <p:nvCxnSpPr>
          <p:cNvPr id="29" name="Connecteur droit 28">
            <a:extLst>
              <a:ext uri="{FF2B5EF4-FFF2-40B4-BE49-F238E27FC236}">
                <a16:creationId xmlns:a16="http://schemas.microsoft.com/office/drawing/2014/main" id="{D4EA51B0-C8C9-3345-827D-41F6378C3CDB}"/>
              </a:ext>
            </a:extLst>
          </p:cNvPr>
          <p:cNvCxnSpPr>
            <a:cxnSpLocks/>
          </p:cNvCxnSpPr>
          <p:nvPr/>
        </p:nvCxnSpPr>
        <p:spPr>
          <a:xfrm>
            <a:off x="532283" y="901408"/>
            <a:ext cx="9607798"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grpSp>
        <p:nvGrpSpPr>
          <p:cNvPr id="32" name="Groupe 31">
            <a:extLst>
              <a:ext uri="{FF2B5EF4-FFF2-40B4-BE49-F238E27FC236}">
                <a16:creationId xmlns:a16="http://schemas.microsoft.com/office/drawing/2014/main" id="{CEEF7FBD-F14A-9BD3-F0F6-BE5D66F35049}"/>
              </a:ext>
            </a:extLst>
          </p:cNvPr>
          <p:cNvGrpSpPr/>
          <p:nvPr/>
        </p:nvGrpSpPr>
        <p:grpSpPr>
          <a:xfrm>
            <a:off x="2304459" y="4703148"/>
            <a:ext cx="1008189" cy="1864727"/>
            <a:chOff x="8256240" y="1484784"/>
            <a:chExt cx="1245826" cy="2304257"/>
          </a:xfrm>
        </p:grpSpPr>
        <p:sp>
          <p:nvSpPr>
            <p:cNvPr id="33" name="Forme libre 12">
              <a:extLst>
                <a:ext uri="{FF2B5EF4-FFF2-40B4-BE49-F238E27FC236}">
                  <a16:creationId xmlns:a16="http://schemas.microsoft.com/office/drawing/2014/main" id="{113A1439-2D8D-D6D1-A31A-901B7BB3476F}"/>
                </a:ext>
              </a:extLst>
            </p:cNvPr>
            <p:cNvSpPr/>
            <p:nvPr/>
          </p:nvSpPr>
          <p:spPr>
            <a:xfrm flipH="1">
              <a:off x="8663128" y="1484784"/>
              <a:ext cx="813778" cy="792088"/>
            </a:xfrm>
            <a:custGeom>
              <a:avLst/>
              <a:gdLst>
                <a:gd name="connsiteX0" fmla="*/ 1855433 w 1855433"/>
                <a:gd name="connsiteY0" fmla="*/ 99134 h 853736"/>
                <a:gd name="connsiteX1" fmla="*/ 612560 w 1855433"/>
                <a:gd name="connsiteY1" fmla="*/ 125767 h 853736"/>
                <a:gd name="connsiteX2" fmla="*/ 0 w 1855433"/>
                <a:gd name="connsiteY2" fmla="*/ 853736 h 853736"/>
                <a:gd name="connsiteX0" fmla="*/ 1873189 w 1873189"/>
                <a:gd name="connsiteY0" fmla="*/ 247095 h 1889464"/>
                <a:gd name="connsiteX1" fmla="*/ 630316 w 1873189"/>
                <a:gd name="connsiteY1" fmla="*/ 273728 h 1889464"/>
                <a:gd name="connsiteX2" fmla="*/ 0 w 1873189"/>
                <a:gd name="connsiteY2" fmla="*/ 1889464 h 1889464"/>
              </a:gdLst>
              <a:ahLst/>
              <a:cxnLst>
                <a:cxn ang="0">
                  <a:pos x="connsiteX0" y="connsiteY0"/>
                </a:cxn>
                <a:cxn ang="0">
                  <a:pos x="connsiteX1" y="connsiteY1"/>
                </a:cxn>
                <a:cxn ang="0">
                  <a:pos x="connsiteX2" y="connsiteY2"/>
                </a:cxn>
              </a:cxnLst>
              <a:rect l="l" t="t" r="r" b="b"/>
              <a:pathLst>
                <a:path w="1873189" h="1889464">
                  <a:moveTo>
                    <a:pt x="1873189" y="247095"/>
                  </a:moveTo>
                  <a:cubicBezTo>
                    <a:pt x="1406372" y="197528"/>
                    <a:pt x="942514" y="0"/>
                    <a:pt x="630316" y="273728"/>
                  </a:cubicBezTo>
                  <a:cubicBezTo>
                    <a:pt x="318118" y="547456"/>
                    <a:pt x="151660" y="1588363"/>
                    <a:pt x="0" y="1889464"/>
                  </a:cubicBezTo>
                </a:path>
              </a:pathLst>
            </a:custGeom>
            <a:ln>
              <a:no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4" name="Forme libre 13">
              <a:extLst>
                <a:ext uri="{FF2B5EF4-FFF2-40B4-BE49-F238E27FC236}">
                  <a16:creationId xmlns:a16="http://schemas.microsoft.com/office/drawing/2014/main" id="{12B08770-A622-3CD8-F5C1-83148E406DA2}"/>
                </a:ext>
              </a:extLst>
            </p:cNvPr>
            <p:cNvSpPr/>
            <p:nvPr/>
          </p:nvSpPr>
          <p:spPr>
            <a:xfrm>
              <a:off x="8688288" y="2204864"/>
              <a:ext cx="813778" cy="1584177"/>
            </a:xfrm>
            <a:custGeom>
              <a:avLst/>
              <a:gdLst>
                <a:gd name="connsiteX0" fmla="*/ 1855433 w 1855433"/>
                <a:gd name="connsiteY0" fmla="*/ 99134 h 853736"/>
                <a:gd name="connsiteX1" fmla="*/ 612560 w 1855433"/>
                <a:gd name="connsiteY1" fmla="*/ 125767 h 853736"/>
                <a:gd name="connsiteX2" fmla="*/ 0 w 1855433"/>
                <a:gd name="connsiteY2" fmla="*/ 853736 h 853736"/>
                <a:gd name="connsiteX0" fmla="*/ 1873189 w 1873189"/>
                <a:gd name="connsiteY0" fmla="*/ 247095 h 1889464"/>
                <a:gd name="connsiteX1" fmla="*/ 630316 w 1873189"/>
                <a:gd name="connsiteY1" fmla="*/ 273728 h 1889464"/>
                <a:gd name="connsiteX2" fmla="*/ 0 w 1873189"/>
                <a:gd name="connsiteY2" fmla="*/ 1889464 h 1889464"/>
              </a:gdLst>
              <a:ahLst/>
              <a:cxnLst>
                <a:cxn ang="0">
                  <a:pos x="connsiteX0" y="connsiteY0"/>
                </a:cxn>
                <a:cxn ang="0">
                  <a:pos x="connsiteX1" y="connsiteY1"/>
                </a:cxn>
                <a:cxn ang="0">
                  <a:pos x="connsiteX2" y="connsiteY2"/>
                </a:cxn>
              </a:cxnLst>
              <a:rect l="l" t="t" r="r" b="b"/>
              <a:pathLst>
                <a:path w="1873189" h="1889464">
                  <a:moveTo>
                    <a:pt x="1873189" y="247095"/>
                  </a:moveTo>
                  <a:cubicBezTo>
                    <a:pt x="1406372" y="197528"/>
                    <a:pt x="942514" y="0"/>
                    <a:pt x="630316" y="273728"/>
                  </a:cubicBezTo>
                  <a:cubicBezTo>
                    <a:pt x="318118" y="547456"/>
                    <a:pt x="151660" y="1588363"/>
                    <a:pt x="0" y="1889464"/>
                  </a:cubicBezTo>
                </a:path>
              </a:pathLst>
            </a:custGeom>
            <a:ln>
              <a:no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5" name="Ellipse 34">
              <a:extLst>
                <a:ext uri="{FF2B5EF4-FFF2-40B4-BE49-F238E27FC236}">
                  <a16:creationId xmlns:a16="http://schemas.microsoft.com/office/drawing/2014/main" id="{2C3872BF-64B4-BD21-F13D-69064579C2E5}"/>
                </a:ext>
              </a:extLst>
            </p:cNvPr>
            <p:cNvSpPr/>
            <p:nvPr/>
          </p:nvSpPr>
          <p:spPr>
            <a:xfrm>
              <a:off x="8256240" y="1484784"/>
              <a:ext cx="432048" cy="282242"/>
            </a:xfrm>
            <a:prstGeom prst="ellipse">
              <a:avLst/>
            </a:prstGeom>
            <a:no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54" name="Espace réservé du pied de page 3">
            <a:extLst>
              <a:ext uri="{FF2B5EF4-FFF2-40B4-BE49-F238E27FC236}">
                <a16:creationId xmlns:a16="http://schemas.microsoft.com/office/drawing/2014/main" id="{447E1696-5F2E-AA68-CD3A-E54579ECFDD8}"/>
              </a:ext>
            </a:extLst>
          </p:cNvPr>
          <p:cNvSpPr>
            <a:spLocks noGrp="1"/>
          </p:cNvSpPr>
          <p:nvPr>
            <p:ph type="ftr" sz="quarter" idx="15"/>
          </p:nvPr>
        </p:nvSpPr>
        <p:spPr>
          <a:xfrm>
            <a:off x="856680" y="6449983"/>
            <a:ext cx="3600000" cy="252000"/>
          </a:xfrm>
        </p:spPr>
        <p:txBody>
          <a:bodyPr/>
          <a:lstStyle/>
          <a:p>
            <a:r>
              <a:rPr lang="en-US"/>
              <a:t>Deployment kit Golden Rule 6</a:t>
            </a:r>
            <a:endParaRPr lang="fr-FR"/>
          </a:p>
        </p:txBody>
      </p:sp>
      <p:sp>
        <p:nvSpPr>
          <p:cNvPr id="56" name="Espace réservé du numéro de diapositive 4">
            <a:extLst>
              <a:ext uri="{FF2B5EF4-FFF2-40B4-BE49-F238E27FC236}">
                <a16:creationId xmlns:a16="http://schemas.microsoft.com/office/drawing/2014/main" id="{866A8424-23D5-133F-31C7-997D4E7A7C00}"/>
              </a:ext>
            </a:extLst>
          </p:cNvPr>
          <p:cNvSpPr>
            <a:spLocks noGrp="1"/>
          </p:cNvSpPr>
          <p:nvPr>
            <p:ph type="sldNum" sz="quarter" idx="16"/>
          </p:nvPr>
        </p:nvSpPr>
        <p:spPr>
          <a:xfrm>
            <a:off x="219008" y="6449983"/>
            <a:ext cx="576000" cy="252000"/>
          </a:xfrm>
        </p:spPr>
        <p:txBody>
          <a:bodyPr/>
          <a:lstStyle/>
          <a:p>
            <a:fld id="{975A587B-5814-4D9B-9598-FE9CB954CB01}" type="slidenum">
              <a:rPr lang="fr-FR" smtClean="0"/>
              <a:pPr/>
              <a:t>11</a:t>
            </a:fld>
            <a:endParaRPr lang="fr-FR"/>
          </a:p>
        </p:txBody>
      </p:sp>
      <p:sp>
        <p:nvSpPr>
          <p:cNvPr id="25" name="ZoneTexte 24">
            <a:extLst>
              <a:ext uri="{FF2B5EF4-FFF2-40B4-BE49-F238E27FC236}">
                <a16:creationId xmlns:a16="http://schemas.microsoft.com/office/drawing/2014/main" id="{E90D0C82-6937-BDA6-586E-B12D5DE500F7}"/>
              </a:ext>
            </a:extLst>
          </p:cNvPr>
          <p:cNvSpPr txBox="1"/>
          <p:nvPr/>
        </p:nvSpPr>
        <p:spPr>
          <a:xfrm>
            <a:off x="469879" y="1570257"/>
            <a:ext cx="2956201" cy="3739485"/>
          </a:xfrm>
          <a:prstGeom prst="rect">
            <a:avLst/>
          </a:prstGeom>
          <a:noFill/>
        </p:spPr>
        <p:txBody>
          <a:bodyPr wrap="square" lIns="0" tIns="0" rIns="0" bIns="0" rtlCol="0">
            <a:spAutoFit/>
          </a:bodyPr>
          <a:lstStyle/>
          <a:p>
            <a:pPr>
              <a:lnSpc>
                <a:spcPct val="150000"/>
              </a:lnSpc>
              <a:spcAft>
                <a:spcPts val="600"/>
              </a:spcAft>
            </a:pPr>
            <a:r>
              <a:rPr lang="fr-FR" sz="1400" b="1" dirty="0">
                <a:solidFill>
                  <a:srgbClr val="0094D7"/>
                </a:solidFill>
                <a:cs typeface="Arial" panose="020B0604020202020204"/>
              </a:rPr>
              <a:t>CIRCUMSTANCES – FACTS</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en-US" sz="1200" dirty="0"/>
              <a:t>An unloading operation was assigned to two workers</a:t>
            </a:r>
            <a:r>
              <a:rPr lang="fr-FR" sz="1200" dirty="0">
                <a:solidFill>
                  <a:srgbClr val="7098A7">
                    <a:lumMod val="50000"/>
                  </a:srgbClr>
                </a:solidFill>
                <a:cs typeface="Arial" panose="020B0604020202020204" pitchFamily="34" charset="0"/>
              </a:rPr>
              <a:t>. </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en-US" sz="1200" dirty="0"/>
              <a:t>The machine was at the location and already equipped with forks</a:t>
            </a:r>
            <a:r>
              <a:rPr lang="fr-FR" sz="1200" dirty="0">
                <a:solidFill>
                  <a:srgbClr val="7098A7">
                    <a:lumMod val="50000"/>
                  </a:srgbClr>
                </a:solidFill>
                <a:cs typeface="Arial" panose="020B0604020202020204" pitchFamily="34" charset="0"/>
              </a:rPr>
              <a:t>.</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en-US" sz="1200" dirty="0"/>
              <a:t>The 2 workers unloaded the tubes from the truck onto the ground.</a:t>
            </a:r>
            <a:endParaRPr lang="fr-FR" sz="1200" dirty="0">
              <a:solidFill>
                <a:srgbClr val="7098A7">
                  <a:lumMod val="50000"/>
                </a:srgbClr>
              </a:solidFill>
              <a:cs typeface="Arial" panose="020B0604020202020204" pitchFamily="34" charset="0"/>
            </a:endParaRP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en-US" sz="1200" dirty="0">
                <a:solidFill>
                  <a:srgbClr val="7098A7">
                    <a:lumMod val="50000"/>
                  </a:srgbClr>
                </a:solidFill>
                <a:cs typeface="Arial" panose="020B0604020202020204" pitchFamily="34" charset="0"/>
              </a:rPr>
              <a:t>After the truck left, the tubes had to be stowed away.</a:t>
            </a:r>
          </a:p>
          <a:p>
            <a:pPr marL="251460" lvl="1" indent="-251460" defTabSz="685800">
              <a:spcAft>
                <a:spcPts val="600"/>
              </a:spcAft>
              <a:buClr>
                <a:srgbClr val="0094D7"/>
              </a:buClr>
              <a:buSzPct val="100000"/>
              <a:buFont typeface="Wingdings" panose="05000000000000000000" pitchFamily="2" charset="2"/>
              <a:buChar char="§"/>
              <a:tabLst>
                <a:tab pos="282575" algn="l"/>
              </a:tabLst>
              <a:defRPr/>
            </a:pPr>
            <a:r>
              <a:rPr lang="en-US" sz="1200" dirty="0"/>
              <a:t>The banksman (also slinger) then passed slinging straps around each bundle and suspended them from a fork of the forklift.</a:t>
            </a:r>
            <a:endParaRPr lang="fr-FR" sz="1200" dirty="0">
              <a:solidFill>
                <a:srgbClr val="7098A7">
                  <a:lumMod val="50000"/>
                </a:srgbClr>
              </a:solidFill>
              <a:cs typeface="Arial" panose="020B0604020202020204" pitchFamily="34" charset="0"/>
            </a:endParaRP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en-US" sz="1200" dirty="0"/>
              <a:t>Under the weight of the load of 3.5 t, these straps broke, and the nearby worker received the package on his foot (protected by the safety shoe).</a:t>
            </a:r>
            <a:endParaRPr lang="fr-FR" sz="1200" dirty="0">
              <a:solidFill>
                <a:srgbClr val="7098A7">
                  <a:lumMod val="50000"/>
                </a:srgbClr>
              </a:solidFill>
              <a:cs typeface="Arial" panose="020B0604020202020204" pitchFamily="34" charset="0"/>
            </a:endParaRPr>
          </a:p>
        </p:txBody>
      </p:sp>
      <p:sp>
        <p:nvSpPr>
          <p:cNvPr id="26" name="ZoneTexte 25">
            <a:extLst>
              <a:ext uri="{FF2B5EF4-FFF2-40B4-BE49-F238E27FC236}">
                <a16:creationId xmlns:a16="http://schemas.microsoft.com/office/drawing/2014/main" id="{F3DF4FDF-D48E-FD16-054A-303F7D1B07DD}"/>
              </a:ext>
            </a:extLst>
          </p:cNvPr>
          <p:cNvSpPr txBox="1"/>
          <p:nvPr/>
        </p:nvSpPr>
        <p:spPr>
          <a:xfrm>
            <a:off x="3977371" y="3235251"/>
            <a:ext cx="2454857" cy="1769715"/>
          </a:xfrm>
          <a:prstGeom prst="rect">
            <a:avLst/>
          </a:prstGeom>
          <a:noFill/>
        </p:spPr>
        <p:txBody>
          <a:bodyPr wrap="square" lIns="0" tIns="0" rIns="0" bIns="0" rtlCol="0">
            <a:spAutoFit/>
          </a:bodyPr>
          <a:lstStyle/>
          <a:p>
            <a:pPr marL="252000" indent="-252000">
              <a:lnSpc>
                <a:spcPct val="150000"/>
              </a:lnSpc>
              <a:spcAft>
                <a:spcPts val="600"/>
              </a:spcAft>
            </a:pPr>
            <a:r>
              <a:rPr lang="fr-FR" sz="1400" b="1" dirty="0">
                <a:solidFill>
                  <a:srgbClr val="0094D7"/>
                </a:solidFill>
                <a:cs typeface="Arial" panose="020B0604020202020204"/>
              </a:rPr>
              <a:t>CAUSES</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en-US" sz="1200" dirty="0"/>
              <a:t>A worker </a:t>
            </a:r>
            <a:r>
              <a:rPr lang="en-US" sz="1200"/>
              <a:t>was present near </a:t>
            </a:r>
            <a:r>
              <a:rPr lang="en-US" sz="1200" dirty="0"/>
              <a:t>the lift.</a:t>
            </a:r>
            <a:endParaRPr lang="fr-FR" sz="1200" dirty="0"/>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en-US" sz="1200" b="1" dirty="0"/>
              <a:t>The forks are not suitable for lifting a suspended </a:t>
            </a:r>
            <a:r>
              <a:rPr lang="en-US" sz="1200" b="1"/>
              <a:t>load (shearing </a:t>
            </a:r>
            <a:r>
              <a:rPr lang="en-US" sz="1200" b="1" dirty="0"/>
              <a:t>of the sling on a sharp edge </a:t>
            </a:r>
            <a:r>
              <a:rPr lang="en-US" sz="1200" b="1"/>
              <a:t>of the blade of the </a:t>
            </a:r>
            <a:r>
              <a:rPr lang="en-US" sz="1200" b="1" dirty="0"/>
              <a:t>fork).</a:t>
            </a:r>
          </a:p>
        </p:txBody>
      </p:sp>
      <p:cxnSp>
        <p:nvCxnSpPr>
          <p:cNvPr id="27" name="Connecteur droit 26">
            <a:extLst>
              <a:ext uri="{FF2B5EF4-FFF2-40B4-BE49-F238E27FC236}">
                <a16:creationId xmlns:a16="http://schemas.microsoft.com/office/drawing/2014/main" id="{72503FFF-DAD4-79C6-7D1D-C59A8238AA6E}"/>
              </a:ext>
            </a:extLst>
          </p:cNvPr>
          <p:cNvCxnSpPr>
            <a:cxnSpLocks/>
          </p:cNvCxnSpPr>
          <p:nvPr/>
        </p:nvCxnSpPr>
        <p:spPr>
          <a:xfrm>
            <a:off x="3681211" y="1668197"/>
            <a:ext cx="0" cy="4951674"/>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746AA30D-B4E9-BDEA-EAA7-99482AB545B2}"/>
              </a:ext>
            </a:extLst>
          </p:cNvPr>
          <p:cNvCxnSpPr>
            <a:cxnSpLocks/>
          </p:cNvCxnSpPr>
          <p:nvPr/>
        </p:nvCxnSpPr>
        <p:spPr>
          <a:xfrm>
            <a:off x="6598031" y="1668197"/>
            <a:ext cx="0" cy="4920145"/>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33F97F9C-F0B8-0181-9CA3-2D67F9768196}"/>
              </a:ext>
            </a:extLst>
          </p:cNvPr>
          <p:cNvSpPr txBox="1"/>
          <p:nvPr/>
        </p:nvSpPr>
        <p:spPr>
          <a:xfrm>
            <a:off x="7108607" y="2466248"/>
            <a:ext cx="4268914" cy="338554"/>
          </a:xfrm>
          <a:prstGeom prst="rect">
            <a:avLst/>
          </a:prstGeom>
          <a:noFill/>
        </p:spPr>
        <p:txBody>
          <a:bodyPr wrap="square" lIns="0" tIns="0" rIns="0" bIns="0" rtlCol="0">
            <a:spAutoFit/>
          </a:bodyPr>
          <a:lstStyle/>
          <a:p>
            <a:r>
              <a:rPr lang="en-US" sz="1100" dirty="0">
                <a:solidFill>
                  <a:srgbClr val="0094D7"/>
                </a:solidFill>
              </a:rPr>
              <a:t>Before any lifting operation, I ensure that the lifting equipment is suitable and compatible with the operation to be carried out.</a:t>
            </a:r>
            <a:endParaRPr lang="fr-FR" sz="1100" dirty="0">
              <a:solidFill>
                <a:srgbClr val="0094D7"/>
              </a:solidFill>
            </a:endParaRPr>
          </a:p>
        </p:txBody>
      </p:sp>
      <p:sp>
        <p:nvSpPr>
          <p:cNvPr id="36" name="ZoneTexte 35">
            <a:extLst>
              <a:ext uri="{FF2B5EF4-FFF2-40B4-BE49-F238E27FC236}">
                <a16:creationId xmlns:a16="http://schemas.microsoft.com/office/drawing/2014/main" id="{A72E620E-BC7F-7A63-B7A4-D08196D96108}"/>
              </a:ext>
            </a:extLst>
          </p:cNvPr>
          <p:cNvSpPr txBox="1"/>
          <p:nvPr/>
        </p:nvSpPr>
        <p:spPr>
          <a:xfrm>
            <a:off x="7625988" y="1971227"/>
            <a:ext cx="2481247" cy="215444"/>
          </a:xfrm>
          <a:prstGeom prst="rect">
            <a:avLst/>
          </a:prstGeom>
          <a:noFill/>
        </p:spPr>
        <p:txBody>
          <a:bodyPr wrap="square" lIns="0" tIns="0" rIns="0" bIns="0" rtlCol="0">
            <a:spAutoFit/>
          </a:bodyPr>
          <a:lstStyle/>
          <a:p>
            <a:r>
              <a:rPr lang="fr-FR" sz="1400" b="1" dirty="0">
                <a:solidFill>
                  <a:srgbClr val="0094D7"/>
                </a:solidFill>
                <a:cs typeface="Arial" panose="020B0604020202020204"/>
              </a:rPr>
              <a:t>LESSONS TO BE LEARNED</a:t>
            </a:r>
          </a:p>
        </p:txBody>
      </p:sp>
      <p:cxnSp>
        <p:nvCxnSpPr>
          <p:cNvPr id="37" name="Connecteur droit 36">
            <a:extLst>
              <a:ext uri="{FF2B5EF4-FFF2-40B4-BE49-F238E27FC236}">
                <a16:creationId xmlns:a16="http://schemas.microsoft.com/office/drawing/2014/main" id="{E1D7078E-F8D3-E8AA-1F3A-C85D82B595E9}"/>
              </a:ext>
            </a:extLst>
          </p:cNvPr>
          <p:cNvCxnSpPr>
            <a:cxnSpLocks/>
          </p:cNvCxnSpPr>
          <p:nvPr/>
        </p:nvCxnSpPr>
        <p:spPr>
          <a:xfrm>
            <a:off x="3681669" y="2951735"/>
            <a:ext cx="2916362"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4B68F688-F9B5-160E-F648-5D2242A5B5D3}"/>
              </a:ext>
            </a:extLst>
          </p:cNvPr>
          <p:cNvSpPr txBox="1"/>
          <p:nvPr/>
        </p:nvSpPr>
        <p:spPr>
          <a:xfrm>
            <a:off x="3977371" y="1565285"/>
            <a:ext cx="2388727" cy="954107"/>
          </a:xfrm>
          <a:prstGeom prst="rect">
            <a:avLst/>
          </a:prstGeom>
          <a:noFill/>
        </p:spPr>
        <p:txBody>
          <a:bodyPr wrap="square" lIns="0" tIns="0" rIns="0" bIns="0" rtlCol="0">
            <a:spAutoFit/>
          </a:bodyPr>
          <a:lstStyle/>
          <a:p>
            <a:pPr algn="just">
              <a:lnSpc>
                <a:spcPct val="150000"/>
              </a:lnSpc>
              <a:spcAft>
                <a:spcPts val="600"/>
              </a:spcAft>
            </a:pPr>
            <a:r>
              <a:rPr lang="fr-FR" sz="1400" b="1" dirty="0">
                <a:solidFill>
                  <a:srgbClr val="0094D7"/>
                </a:solidFill>
                <a:cs typeface="Arial" panose="020B0604020202020204"/>
              </a:rPr>
              <a:t>CONSEQUENCES</a:t>
            </a:r>
          </a:p>
          <a:p>
            <a:pPr marL="252000" indent="-252000">
              <a:spcBef>
                <a:spcPts val="0"/>
              </a:spcBef>
              <a:spcAft>
                <a:spcPts val="600"/>
              </a:spcAft>
              <a:buClr>
                <a:srgbClr val="0094D7"/>
              </a:buClr>
              <a:buFont typeface="Wingdings" pitchFamily="2" charset="2"/>
              <a:buChar char="§"/>
            </a:pPr>
            <a:r>
              <a:rPr lang="fr-FR" sz="1200" dirty="0"/>
              <a:t>Foot </a:t>
            </a:r>
            <a:r>
              <a:rPr lang="fr-FR" sz="1200" dirty="0" err="1"/>
              <a:t>injury</a:t>
            </a:r>
            <a:r>
              <a:rPr lang="fr-FR" sz="1200" dirty="0"/>
              <a:t> of the </a:t>
            </a:r>
            <a:r>
              <a:rPr lang="fr-FR" sz="1200" dirty="0" err="1"/>
              <a:t>worker</a:t>
            </a:r>
            <a:r>
              <a:rPr lang="fr-FR" sz="1200" dirty="0"/>
              <a:t>. </a:t>
            </a:r>
            <a:r>
              <a:rPr lang="en-US" sz="1200" dirty="0"/>
              <a:t>Complications led to the partial amputation of </a:t>
            </a:r>
            <a:r>
              <a:rPr lang="en-US" sz="1200"/>
              <a:t>his foot.</a:t>
            </a:r>
            <a:endParaRPr lang="fr-FR" sz="1200" dirty="0"/>
          </a:p>
        </p:txBody>
      </p:sp>
      <p:grpSp>
        <p:nvGrpSpPr>
          <p:cNvPr id="59" name="Groupe 58">
            <a:extLst>
              <a:ext uri="{FF2B5EF4-FFF2-40B4-BE49-F238E27FC236}">
                <a16:creationId xmlns:a16="http://schemas.microsoft.com/office/drawing/2014/main" id="{1BBF2731-C170-42EE-765E-D957790F6602}"/>
              </a:ext>
            </a:extLst>
          </p:cNvPr>
          <p:cNvGrpSpPr/>
          <p:nvPr/>
        </p:nvGrpSpPr>
        <p:grpSpPr>
          <a:xfrm>
            <a:off x="9101763" y="6222001"/>
            <a:ext cx="2517059" cy="350393"/>
            <a:chOff x="9210815" y="5216881"/>
            <a:chExt cx="2517059" cy="350393"/>
          </a:xfrm>
        </p:grpSpPr>
        <p:sp>
          <p:nvSpPr>
            <p:cNvPr id="60" name="Rectangle à coins arrondis 41">
              <a:extLst>
                <a:ext uri="{FF2B5EF4-FFF2-40B4-BE49-F238E27FC236}">
                  <a16:creationId xmlns:a16="http://schemas.microsoft.com/office/drawing/2014/main" id="{932BDA06-65C0-BEEB-5B46-57E57A3DA2FD}"/>
                </a:ext>
              </a:extLst>
            </p:cNvPr>
            <p:cNvSpPr/>
            <p:nvPr/>
          </p:nvSpPr>
          <p:spPr>
            <a:xfrm>
              <a:off x="9210815" y="5216881"/>
              <a:ext cx="2517059" cy="350393"/>
            </a:xfrm>
            <a:prstGeom prst="roundRect">
              <a:avLst>
                <a:gd name="adj" fmla="val 50000"/>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a:hlinkClick r:id="rId5" tooltip="REX requirement 6.3"/>
              <a:extLst>
                <a:ext uri="{FF2B5EF4-FFF2-40B4-BE49-F238E27FC236}">
                  <a16:creationId xmlns:a16="http://schemas.microsoft.com/office/drawing/2014/main" id="{E923BC2D-7258-F095-0ECD-493D7B17772A}"/>
                </a:ext>
              </a:extLst>
            </p:cNvPr>
            <p:cNvSpPr txBox="1"/>
            <p:nvPr/>
          </p:nvSpPr>
          <p:spPr>
            <a:xfrm>
              <a:off x="9376272" y="5291128"/>
              <a:ext cx="2186143" cy="184666"/>
            </a:xfrm>
            <a:prstGeom prst="rect">
              <a:avLst/>
            </a:prstGeom>
            <a:noFill/>
          </p:spPr>
          <p:txBody>
            <a:bodyPr wrap="square" lIns="0" tIns="0" rIns="0" bIns="0" rtlCol="0">
              <a:spAutoFit/>
            </a:bodyPr>
            <a:lstStyle/>
            <a:p>
              <a:pPr algn="ctr"/>
              <a:r>
                <a:rPr lang="en-US" sz="1200" u="sng" dirty="0">
                  <a:solidFill>
                    <a:schemeClr val="bg1"/>
                  </a:solidFill>
                </a:rPr>
                <a:t>Click here to access the REX</a:t>
              </a:r>
            </a:p>
          </p:txBody>
        </p:sp>
      </p:grpSp>
      <p:pic>
        <p:nvPicPr>
          <p:cNvPr id="9" name="Image 8" descr="Une image contenant intérieur, mur, vert, plante&#10;&#10;Description générée automatiquement">
            <a:extLst>
              <a:ext uri="{FF2B5EF4-FFF2-40B4-BE49-F238E27FC236}">
                <a16:creationId xmlns:a16="http://schemas.microsoft.com/office/drawing/2014/main" id="{A8EDBC62-F1A3-BB38-1E99-015FDE8F4BDB}"/>
              </a:ext>
            </a:extLst>
          </p:cNvPr>
          <p:cNvPicPr>
            <a:picLocks noChangeAspect="1"/>
          </p:cNvPicPr>
          <p:nvPr/>
        </p:nvPicPr>
        <p:blipFill rotWithShape="1">
          <a:blip r:embed="rId6">
            <a:extLst>
              <a:ext uri="{28A0092B-C50C-407E-A947-70E740481C1C}">
                <a14:useLocalDpi xmlns:a14="http://schemas.microsoft.com/office/drawing/2010/main" val="0"/>
              </a:ext>
            </a:extLst>
          </a:blip>
          <a:srcRect l="13261" t="2544" b="11483"/>
          <a:stretch/>
        </p:blipFill>
        <p:spPr>
          <a:xfrm>
            <a:off x="6855117" y="5051947"/>
            <a:ext cx="2039775" cy="1531155"/>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11" name="Image 10" descr="Une image contenant extérieur&#10;&#10;Description générée automatiquement">
            <a:extLst>
              <a:ext uri="{FF2B5EF4-FFF2-40B4-BE49-F238E27FC236}">
                <a16:creationId xmlns:a16="http://schemas.microsoft.com/office/drawing/2014/main" id="{66DF69EC-91D0-9915-C74E-CA6E24E2D6E3}"/>
              </a:ext>
            </a:extLst>
          </p:cNvPr>
          <p:cNvPicPr>
            <a:picLocks noChangeAspect="1"/>
          </p:cNvPicPr>
          <p:nvPr/>
        </p:nvPicPr>
        <p:blipFill rotWithShape="1">
          <a:blip r:embed="rId7">
            <a:extLst>
              <a:ext uri="{28A0092B-C50C-407E-A947-70E740481C1C}">
                <a14:useLocalDpi xmlns:a14="http://schemas.microsoft.com/office/drawing/2010/main" val="0"/>
              </a:ext>
            </a:extLst>
          </a:blip>
          <a:srcRect l="13586"/>
          <a:stretch/>
        </p:blipFill>
        <p:spPr>
          <a:xfrm>
            <a:off x="6855127" y="3262760"/>
            <a:ext cx="2039775" cy="1593687"/>
          </a:xfrm>
          <a:prstGeom prst="roundRect">
            <a:avLst>
              <a:gd name="adj" fmla="val 8594"/>
            </a:avLst>
          </a:prstGeom>
          <a:solidFill>
            <a:srgbClr val="FFFFFF">
              <a:shade val="85000"/>
            </a:srgbClr>
          </a:solidFill>
          <a:ln>
            <a:noFill/>
          </a:ln>
          <a:effectLst>
            <a:reflection blurRad="11788" endPos="0" dist="5000" dir="5400000" sy="-100000" algn="bl" rotWithShape="0"/>
          </a:effectLst>
        </p:spPr>
      </p:pic>
      <p:sp>
        <p:nvSpPr>
          <p:cNvPr id="46" name="ZoneTexte 45">
            <a:extLst>
              <a:ext uri="{FF2B5EF4-FFF2-40B4-BE49-F238E27FC236}">
                <a16:creationId xmlns:a16="http://schemas.microsoft.com/office/drawing/2014/main" id="{3CD774B7-6A11-17CD-9C93-2359FCF52A0D}"/>
              </a:ext>
            </a:extLst>
          </p:cNvPr>
          <p:cNvSpPr txBox="1"/>
          <p:nvPr/>
        </p:nvSpPr>
        <p:spPr>
          <a:xfrm>
            <a:off x="9197296" y="5038532"/>
            <a:ext cx="1446650" cy="123111"/>
          </a:xfrm>
          <a:prstGeom prst="rect">
            <a:avLst/>
          </a:prstGeom>
          <a:noFill/>
        </p:spPr>
        <p:txBody>
          <a:bodyPr wrap="square" lIns="0" tIns="0" rIns="0" bIns="0" rtlCol="0">
            <a:spAutoFit/>
          </a:bodyPr>
          <a:lstStyle/>
          <a:p>
            <a:r>
              <a:rPr lang="fr-FR" sz="800" i="0" u="none" strike="noStrike">
                <a:solidFill>
                  <a:srgbClr val="354D56"/>
                </a:solidFill>
                <a:effectLst/>
                <a:latin typeface="Arial" panose="020B0604020202020204" pitchFamily="34" charset="0"/>
              </a:rPr>
              <a:t>Rupture </a:t>
            </a:r>
            <a:r>
              <a:rPr lang="fr-FR" sz="800" i="0" u="none" strike="noStrike" dirty="0">
                <a:solidFill>
                  <a:srgbClr val="354D56"/>
                </a:solidFill>
                <a:effectLst/>
                <a:latin typeface="Arial" panose="020B0604020202020204" pitchFamily="34" charset="0"/>
              </a:rPr>
              <a:t>of the sling</a:t>
            </a:r>
            <a:endParaRPr lang="fr-FR" sz="800" dirty="0">
              <a:solidFill>
                <a:srgbClr val="354D56"/>
              </a:solidFill>
            </a:endParaRPr>
          </a:p>
        </p:txBody>
      </p:sp>
      <p:sp>
        <p:nvSpPr>
          <p:cNvPr id="48" name="ZoneTexte 47">
            <a:extLst>
              <a:ext uri="{FF2B5EF4-FFF2-40B4-BE49-F238E27FC236}">
                <a16:creationId xmlns:a16="http://schemas.microsoft.com/office/drawing/2014/main" id="{0862E73C-D0A0-2CC6-0EE8-3A2469D5F007}"/>
              </a:ext>
            </a:extLst>
          </p:cNvPr>
          <p:cNvSpPr txBox="1"/>
          <p:nvPr/>
        </p:nvSpPr>
        <p:spPr>
          <a:xfrm>
            <a:off x="9197296" y="5218925"/>
            <a:ext cx="1446650" cy="123111"/>
          </a:xfrm>
          <a:prstGeom prst="rect">
            <a:avLst/>
          </a:prstGeom>
          <a:noFill/>
        </p:spPr>
        <p:txBody>
          <a:bodyPr wrap="square" lIns="0" tIns="0" rIns="0" bIns="0" rtlCol="0">
            <a:spAutoFit/>
          </a:bodyPr>
          <a:lstStyle/>
          <a:p>
            <a:r>
              <a:rPr lang="fr-FR" sz="800" i="0" u="none" strike="noStrike">
                <a:solidFill>
                  <a:srgbClr val="354D56"/>
                </a:solidFill>
                <a:effectLst/>
                <a:latin typeface="Arial" panose="020B0604020202020204" pitchFamily="34" charset="0"/>
              </a:rPr>
              <a:t>Onset of a rupture</a:t>
            </a:r>
            <a:endParaRPr lang="fr-FR" sz="800" i="0" u="none" strike="noStrike" dirty="0">
              <a:solidFill>
                <a:srgbClr val="354D56"/>
              </a:solidFill>
              <a:effectLst/>
              <a:latin typeface="Arial" panose="020B0604020202020204" pitchFamily="34" charset="0"/>
            </a:endParaRPr>
          </a:p>
        </p:txBody>
      </p:sp>
      <p:sp>
        <p:nvSpPr>
          <p:cNvPr id="51" name="ZoneTexte 50">
            <a:extLst>
              <a:ext uri="{FF2B5EF4-FFF2-40B4-BE49-F238E27FC236}">
                <a16:creationId xmlns:a16="http://schemas.microsoft.com/office/drawing/2014/main" id="{9227F111-45B7-9B3B-D732-920E642F9E15}"/>
              </a:ext>
            </a:extLst>
          </p:cNvPr>
          <p:cNvSpPr txBox="1"/>
          <p:nvPr/>
        </p:nvSpPr>
        <p:spPr>
          <a:xfrm>
            <a:off x="9197296" y="3262760"/>
            <a:ext cx="1446650" cy="123111"/>
          </a:xfrm>
          <a:prstGeom prst="rect">
            <a:avLst/>
          </a:prstGeom>
          <a:noFill/>
        </p:spPr>
        <p:txBody>
          <a:bodyPr wrap="square" lIns="0" tIns="0" rIns="0" bIns="0" rtlCol="0">
            <a:spAutoFit/>
          </a:bodyPr>
          <a:lstStyle/>
          <a:p>
            <a:r>
              <a:rPr lang="fr-FR" sz="800" i="0" u="none" strike="noStrike" dirty="0" err="1">
                <a:solidFill>
                  <a:srgbClr val="354D56"/>
                </a:solidFill>
                <a:effectLst/>
                <a:latin typeface="Arial" panose="020B0604020202020204" pitchFamily="34" charset="0"/>
              </a:rPr>
              <a:t>Forklift</a:t>
            </a:r>
            <a:endParaRPr lang="fr-FR" sz="800" dirty="0">
              <a:solidFill>
                <a:srgbClr val="354D56"/>
              </a:solidFill>
            </a:endParaRPr>
          </a:p>
        </p:txBody>
      </p:sp>
      <p:sp>
        <p:nvSpPr>
          <p:cNvPr id="58" name="ZoneTexte 57">
            <a:extLst>
              <a:ext uri="{FF2B5EF4-FFF2-40B4-BE49-F238E27FC236}">
                <a16:creationId xmlns:a16="http://schemas.microsoft.com/office/drawing/2014/main" id="{21377BB3-C62E-BADF-CF2D-7227D8514B2A}"/>
              </a:ext>
            </a:extLst>
          </p:cNvPr>
          <p:cNvSpPr txBox="1"/>
          <p:nvPr/>
        </p:nvSpPr>
        <p:spPr>
          <a:xfrm>
            <a:off x="9197296" y="3434963"/>
            <a:ext cx="1911468" cy="123111"/>
          </a:xfrm>
          <a:prstGeom prst="rect">
            <a:avLst/>
          </a:prstGeom>
          <a:noFill/>
        </p:spPr>
        <p:txBody>
          <a:bodyPr wrap="square" lIns="0" tIns="0" rIns="0" bIns="0" rtlCol="0">
            <a:spAutoFit/>
          </a:bodyPr>
          <a:lstStyle/>
          <a:p>
            <a:r>
              <a:rPr lang="fr-FR" sz="800" i="0" u="none" strike="noStrike">
                <a:solidFill>
                  <a:srgbClr val="354D56"/>
                </a:solidFill>
                <a:effectLst/>
                <a:latin typeface="Arial" panose="020B0604020202020204" pitchFamily="34" charset="0"/>
              </a:rPr>
              <a:t>4 Pads on the floor during the operation</a:t>
            </a:r>
            <a:endParaRPr lang="fr-FR" sz="800">
              <a:solidFill>
                <a:srgbClr val="354D56"/>
              </a:solidFill>
            </a:endParaRPr>
          </a:p>
        </p:txBody>
      </p:sp>
      <p:sp>
        <p:nvSpPr>
          <p:cNvPr id="68" name="ZoneTexte 67">
            <a:extLst>
              <a:ext uri="{FF2B5EF4-FFF2-40B4-BE49-F238E27FC236}">
                <a16:creationId xmlns:a16="http://schemas.microsoft.com/office/drawing/2014/main" id="{75AE949B-C707-0725-38A4-EAD2B40AB19F}"/>
              </a:ext>
            </a:extLst>
          </p:cNvPr>
          <p:cNvSpPr txBox="1"/>
          <p:nvPr/>
        </p:nvSpPr>
        <p:spPr>
          <a:xfrm>
            <a:off x="9197296" y="3609837"/>
            <a:ext cx="1911468" cy="123111"/>
          </a:xfrm>
          <a:prstGeom prst="rect">
            <a:avLst/>
          </a:prstGeom>
          <a:noFill/>
        </p:spPr>
        <p:txBody>
          <a:bodyPr wrap="square" lIns="0" tIns="0" rIns="0" bIns="0" rtlCol="0">
            <a:spAutoFit/>
          </a:bodyPr>
          <a:lstStyle/>
          <a:p>
            <a:r>
              <a:rPr lang="fr-FR" sz="800" i="0" u="none" strike="noStrike" dirty="0" err="1">
                <a:solidFill>
                  <a:srgbClr val="354D56"/>
                </a:solidFill>
                <a:effectLst/>
                <a:latin typeface="Arial" panose="020B0604020202020204" pitchFamily="34" charset="0"/>
              </a:rPr>
              <a:t>Load</a:t>
            </a:r>
            <a:r>
              <a:rPr lang="fr-FR" sz="800" i="0" u="none" strike="noStrike" dirty="0">
                <a:solidFill>
                  <a:srgbClr val="354D56"/>
                </a:solidFill>
                <a:effectLst/>
                <a:latin typeface="Arial" panose="020B0604020202020204" pitchFamily="34" charset="0"/>
              </a:rPr>
              <a:t> </a:t>
            </a:r>
            <a:r>
              <a:rPr lang="fr-FR" sz="800" i="0" u="none" strike="noStrike">
                <a:solidFill>
                  <a:srgbClr val="354D56"/>
                </a:solidFill>
                <a:effectLst/>
                <a:latin typeface="Arial" panose="020B0604020202020204" pitchFamily="34" charset="0"/>
              </a:rPr>
              <a:t>of 3,5 </a:t>
            </a:r>
            <a:r>
              <a:rPr lang="fr-FR" sz="800" i="0" u="none" strike="noStrike" dirty="0">
                <a:solidFill>
                  <a:srgbClr val="354D56"/>
                </a:solidFill>
                <a:effectLst/>
                <a:latin typeface="Arial" panose="020B0604020202020204" pitchFamily="34" charset="0"/>
              </a:rPr>
              <a:t>tons of </a:t>
            </a:r>
            <a:r>
              <a:rPr lang="fr-FR" sz="800" i="0" u="none" strike="noStrike" dirty="0" err="1">
                <a:solidFill>
                  <a:srgbClr val="354D56"/>
                </a:solidFill>
                <a:effectLst/>
                <a:latin typeface="Arial" panose="020B0604020202020204" pitchFamily="34" charset="0"/>
              </a:rPr>
              <a:t>heaters</a:t>
            </a:r>
            <a:r>
              <a:rPr lang="fr-FR" sz="800" i="0" u="none" strike="noStrike" dirty="0">
                <a:solidFill>
                  <a:srgbClr val="354D56"/>
                </a:solidFill>
                <a:effectLst/>
                <a:latin typeface="Arial" panose="020B0604020202020204" pitchFamily="34" charset="0"/>
              </a:rPr>
              <a:t> tubes</a:t>
            </a:r>
            <a:endParaRPr lang="fr-FR" sz="800" dirty="0">
              <a:solidFill>
                <a:srgbClr val="354D56"/>
              </a:solidFill>
            </a:endParaRPr>
          </a:p>
        </p:txBody>
      </p:sp>
      <p:sp>
        <p:nvSpPr>
          <p:cNvPr id="73" name="ZoneTexte 72">
            <a:extLst>
              <a:ext uri="{FF2B5EF4-FFF2-40B4-BE49-F238E27FC236}">
                <a16:creationId xmlns:a16="http://schemas.microsoft.com/office/drawing/2014/main" id="{6C482953-3895-E4F3-C18B-DD84BC0BE15D}"/>
              </a:ext>
            </a:extLst>
          </p:cNvPr>
          <p:cNvSpPr txBox="1"/>
          <p:nvPr/>
        </p:nvSpPr>
        <p:spPr>
          <a:xfrm>
            <a:off x="9194355" y="3946946"/>
            <a:ext cx="1911468" cy="123111"/>
          </a:xfrm>
          <a:prstGeom prst="rect">
            <a:avLst/>
          </a:prstGeom>
          <a:noFill/>
        </p:spPr>
        <p:txBody>
          <a:bodyPr wrap="square" lIns="0" tIns="0" rIns="0" bIns="0" rtlCol="0">
            <a:spAutoFit/>
          </a:bodyPr>
          <a:lstStyle/>
          <a:p>
            <a:r>
              <a:rPr lang="fr-FR" sz="800" i="0" u="none" strike="noStrike" dirty="0" err="1">
                <a:solidFill>
                  <a:srgbClr val="354D56"/>
                </a:solidFill>
                <a:effectLst/>
                <a:latin typeface="Arial" panose="020B0604020202020204" pitchFamily="34" charset="0"/>
              </a:rPr>
              <a:t>Victim</a:t>
            </a:r>
            <a:endParaRPr lang="fr-FR" sz="800" dirty="0">
              <a:solidFill>
                <a:srgbClr val="354D56"/>
              </a:solidFill>
            </a:endParaRPr>
          </a:p>
        </p:txBody>
      </p:sp>
      <p:sp>
        <p:nvSpPr>
          <p:cNvPr id="79" name="ZoneTexte 78">
            <a:extLst>
              <a:ext uri="{FF2B5EF4-FFF2-40B4-BE49-F238E27FC236}">
                <a16:creationId xmlns:a16="http://schemas.microsoft.com/office/drawing/2014/main" id="{9F196915-CC90-A289-3ED2-8E2A72F163EE}"/>
              </a:ext>
            </a:extLst>
          </p:cNvPr>
          <p:cNvSpPr txBox="1"/>
          <p:nvPr/>
        </p:nvSpPr>
        <p:spPr>
          <a:xfrm>
            <a:off x="9197296" y="3781668"/>
            <a:ext cx="1911468" cy="123111"/>
          </a:xfrm>
          <a:prstGeom prst="rect">
            <a:avLst/>
          </a:prstGeom>
          <a:noFill/>
        </p:spPr>
        <p:txBody>
          <a:bodyPr wrap="square" lIns="0" tIns="0" rIns="0" bIns="0" rtlCol="0">
            <a:spAutoFit/>
          </a:bodyPr>
          <a:lstStyle/>
          <a:p>
            <a:r>
              <a:rPr lang="fr-FR" sz="800" i="0" u="none" strike="noStrike" dirty="0">
                <a:solidFill>
                  <a:srgbClr val="354D56"/>
                </a:solidFill>
                <a:effectLst/>
                <a:latin typeface="Arial" panose="020B0604020202020204" pitchFamily="34" charset="0"/>
              </a:rPr>
              <a:t>Fork</a:t>
            </a:r>
            <a:endParaRPr lang="fr-FR" sz="800" dirty="0">
              <a:solidFill>
                <a:srgbClr val="354D56"/>
              </a:solidFill>
            </a:endParaRPr>
          </a:p>
        </p:txBody>
      </p:sp>
      <p:sp>
        <p:nvSpPr>
          <p:cNvPr id="97" name="ZoneTexte 96">
            <a:extLst>
              <a:ext uri="{FF2B5EF4-FFF2-40B4-BE49-F238E27FC236}">
                <a16:creationId xmlns:a16="http://schemas.microsoft.com/office/drawing/2014/main" id="{786F2DBE-EE2E-67DD-4CEF-E621CF4473D2}"/>
              </a:ext>
            </a:extLst>
          </p:cNvPr>
          <p:cNvSpPr txBox="1"/>
          <p:nvPr/>
        </p:nvSpPr>
        <p:spPr>
          <a:xfrm>
            <a:off x="9197296" y="5405980"/>
            <a:ext cx="1446650" cy="246221"/>
          </a:xfrm>
          <a:prstGeom prst="rect">
            <a:avLst/>
          </a:prstGeom>
          <a:noFill/>
        </p:spPr>
        <p:txBody>
          <a:bodyPr wrap="square" lIns="0" tIns="0" rIns="0" bIns="0" rtlCol="0">
            <a:spAutoFit/>
          </a:bodyPr>
          <a:lstStyle/>
          <a:p>
            <a:r>
              <a:rPr lang="fr-FR" sz="800" i="0" u="none" strike="noStrike" dirty="0">
                <a:solidFill>
                  <a:srgbClr val="354D56"/>
                </a:solidFill>
                <a:effectLst/>
                <a:latin typeface="Arial" panose="020B0604020202020204" pitchFamily="34" charset="0"/>
              </a:rPr>
              <a:t>Corresponds to </a:t>
            </a:r>
            <a:r>
              <a:rPr lang="fr-FR" sz="800" i="0" u="none" strike="noStrike">
                <a:solidFill>
                  <a:srgbClr val="354D56"/>
                </a:solidFill>
                <a:effectLst/>
                <a:latin typeface="Arial" panose="020B0604020202020204" pitchFamily="34" charset="0"/>
              </a:rPr>
              <a:t>the width of the blade of the fork</a:t>
            </a:r>
            <a:endParaRPr lang="fr-FR" sz="800" dirty="0">
              <a:solidFill>
                <a:srgbClr val="354D56"/>
              </a:solidFill>
            </a:endParaRPr>
          </a:p>
        </p:txBody>
      </p:sp>
      <p:sp>
        <p:nvSpPr>
          <p:cNvPr id="2" name="Ellipse 1">
            <a:extLst>
              <a:ext uri="{FF2B5EF4-FFF2-40B4-BE49-F238E27FC236}">
                <a16:creationId xmlns:a16="http://schemas.microsoft.com/office/drawing/2014/main" id="{744DE7FF-215B-B4FB-5026-880CDBF047EA}"/>
              </a:ext>
            </a:extLst>
          </p:cNvPr>
          <p:cNvSpPr/>
          <p:nvPr/>
        </p:nvSpPr>
        <p:spPr>
          <a:xfrm>
            <a:off x="7769447" y="3486736"/>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1</a:t>
            </a:r>
          </a:p>
        </p:txBody>
      </p:sp>
      <p:sp>
        <p:nvSpPr>
          <p:cNvPr id="3" name="Ellipse 2">
            <a:extLst>
              <a:ext uri="{FF2B5EF4-FFF2-40B4-BE49-F238E27FC236}">
                <a16:creationId xmlns:a16="http://schemas.microsoft.com/office/drawing/2014/main" id="{110AA15F-E3D7-55F0-1B41-E02A474986D4}"/>
              </a:ext>
            </a:extLst>
          </p:cNvPr>
          <p:cNvSpPr/>
          <p:nvPr/>
        </p:nvSpPr>
        <p:spPr>
          <a:xfrm>
            <a:off x="7900611" y="4015139"/>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2</a:t>
            </a:r>
          </a:p>
        </p:txBody>
      </p:sp>
      <p:sp>
        <p:nvSpPr>
          <p:cNvPr id="5" name="Ellipse 4">
            <a:extLst>
              <a:ext uri="{FF2B5EF4-FFF2-40B4-BE49-F238E27FC236}">
                <a16:creationId xmlns:a16="http://schemas.microsoft.com/office/drawing/2014/main" id="{B4B1DE5D-F031-EF98-C6DA-9EA277F5D736}"/>
              </a:ext>
            </a:extLst>
          </p:cNvPr>
          <p:cNvSpPr/>
          <p:nvPr/>
        </p:nvSpPr>
        <p:spPr>
          <a:xfrm>
            <a:off x="8230395" y="4045119"/>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3</a:t>
            </a:r>
          </a:p>
        </p:txBody>
      </p:sp>
      <p:sp>
        <p:nvSpPr>
          <p:cNvPr id="6" name="Ellipse 5">
            <a:extLst>
              <a:ext uri="{FF2B5EF4-FFF2-40B4-BE49-F238E27FC236}">
                <a16:creationId xmlns:a16="http://schemas.microsoft.com/office/drawing/2014/main" id="{E1090516-A0AA-71C6-1DA2-01F4DE8DEA27}"/>
              </a:ext>
            </a:extLst>
          </p:cNvPr>
          <p:cNvSpPr/>
          <p:nvPr/>
        </p:nvSpPr>
        <p:spPr>
          <a:xfrm>
            <a:off x="8121717" y="4566027"/>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5</a:t>
            </a:r>
          </a:p>
        </p:txBody>
      </p:sp>
      <p:sp>
        <p:nvSpPr>
          <p:cNvPr id="7" name="Ellipse 6">
            <a:extLst>
              <a:ext uri="{FF2B5EF4-FFF2-40B4-BE49-F238E27FC236}">
                <a16:creationId xmlns:a16="http://schemas.microsoft.com/office/drawing/2014/main" id="{A118A83D-3218-2502-2450-DB420F1BCA90}"/>
              </a:ext>
            </a:extLst>
          </p:cNvPr>
          <p:cNvSpPr/>
          <p:nvPr/>
        </p:nvSpPr>
        <p:spPr>
          <a:xfrm>
            <a:off x="7288371" y="3940585"/>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4</a:t>
            </a:r>
          </a:p>
        </p:txBody>
      </p:sp>
      <p:sp>
        <p:nvSpPr>
          <p:cNvPr id="8" name="Ellipse 7">
            <a:extLst>
              <a:ext uri="{FF2B5EF4-FFF2-40B4-BE49-F238E27FC236}">
                <a16:creationId xmlns:a16="http://schemas.microsoft.com/office/drawing/2014/main" id="{4A213980-EEA8-7583-716E-65CA56AE6BFF}"/>
              </a:ext>
            </a:extLst>
          </p:cNvPr>
          <p:cNvSpPr/>
          <p:nvPr/>
        </p:nvSpPr>
        <p:spPr>
          <a:xfrm>
            <a:off x="9036251" y="3265606"/>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1</a:t>
            </a:r>
          </a:p>
        </p:txBody>
      </p:sp>
      <p:sp>
        <p:nvSpPr>
          <p:cNvPr id="12" name="Ellipse 11">
            <a:extLst>
              <a:ext uri="{FF2B5EF4-FFF2-40B4-BE49-F238E27FC236}">
                <a16:creationId xmlns:a16="http://schemas.microsoft.com/office/drawing/2014/main" id="{A2A5FBF9-AE53-1593-14DA-A28D47B603CA}"/>
              </a:ext>
            </a:extLst>
          </p:cNvPr>
          <p:cNvSpPr/>
          <p:nvPr/>
        </p:nvSpPr>
        <p:spPr>
          <a:xfrm>
            <a:off x="9036251" y="3443315"/>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2</a:t>
            </a:r>
          </a:p>
        </p:txBody>
      </p:sp>
      <p:sp>
        <p:nvSpPr>
          <p:cNvPr id="13" name="Ellipse 12">
            <a:extLst>
              <a:ext uri="{FF2B5EF4-FFF2-40B4-BE49-F238E27FC236}">
                <a16:creationId xmlns:a16="http://schemas.microsoft.com/office/drawing/2014/main" id="{EDF52C16-BB10-7AC4-6420-F6794E365B21}"/>
              </a:ext>
            </a:extLst>
          </p:cNvPr>
          <p:cNvSpPr/>
          <p:nvPr/>
        </p:nvSpPr>
        <p:spPr>
          <a:xfrm>
            <a:off x="9036251" y="3621954"/>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3</a:t>
            </a:r>
          </a:p>
        </p:txBody>
      </p:sp>
      <p:sp>
        <p:nvSpPr>
          <p:cNvPr id="14" name="Ellipse 13">
            <a:extLst>
              <a:ext uri="{FF2B5EF4-FFF2-40B4-BE49-F238E27FC236}">
                <a16:creationId xmlns:a16="http://schemas.microsoft.com/office/drawing/2014/main" id="{95F557C9-4519-D975-50A0-A674E71FEBF4}"/>
              </a:ext>
            </a:extLst>
          </p:cNvPr>
          <p:cNvSpPr/>
          <p:nvPr/>
        </p:nvSpPr>
        <p:spPr>
          <a:xfrm>
            <a:off x="9036251" y="3788944"/>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4</a:t>
            </a:r>
          </a:p>
        </p:txBody>
      </p:sp>
      <p:sp>
        <p:nvSpPr>
          <p:cNvPr id="15" name="Ellipse 14">
            <a:extLst>
              <a:ext uri="{FF2B5EF4-FFF2-40B4-BE49-F238E27FC236}">
                <a16:creationId xmlns:a16="http://schemas.microsoft.com/office/drawing/2014/main" id="{9189DE0F-08BE-567F-F14D-64E230CD0D5F}"/>
              </a:ext>
            </a:extLst>
          </p:cNvPr>
          <p:cNvSpPr/>
          <p:nvPr/>
        </p:nvSpPr>
        <p:spPr>
          <a:xfrm>
            <a:off x="9036251" y="3951992"/>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5</a:t>
            </a:r>
          </a:p>
        </p:txBody>
      </p:sp>
      <p:sp>
        <p:nvSpPr>
          <p:cNvPr id="38" name="Ellipse 37">
            <a:extLst>
              <a:ext uri="{FF2B5EF4-FFF2-40B4-BE49-F238E27FC236}">
                <a16:creationId xmlns:a16="http://schemas.microsoft.com/office/drawing/2014/main" id="{1C13D3DE-6FE6-19B3-7671-CF81FB027B66}"/>
              </a:ext>
            </a:extLst>
          </p:cNvPr>
          <p:cNvSpPr/>
          <p:nvPr/>
        </p:nvSpPr>
        <p:spPr>
          <a:xfrm>
            <a:off x="9036251" y="5051947"/>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1</a:t>
            </a:r>
          </a:p>
        </p:txBody>
      </p:sp>
      <p:sp>
        <p:nvSpPr>
          <p:cNvPr id="42" name="Ellipse 41">
            <a:extLst>
              <a:ext uri="{FF2B5EF4-FFF2-40B4-BE49-F238E27FC236}">
                <a16:creationId xmlns:a16="http://schemas.microsoft.com/office/drawing/2014/main" id="{FC79A335-E971-ABC1-4F69-E0CDFD80A18B}"/>
              </a:ext>
            </a:extLst>
          </p:cNvPr>
          <p:cNvSpPr/>
          <p:nvPr/>
        </p:nvSpPr>
        <p:spPr>
          <a:xfrm>
            <a:off x="9036251" y="5233608"/>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2</a:t>
            </a:r>
          </a:p>
        </p:txBody>
      </p:sp>
      <p:sp>
        <p:nvSpPr>
          <p:cNvPr id="43" name="Ellipse 42">
            <a:extLst>
              <a:ext uri="{FF2B5EF4-FFF2-40B4-BE49-F238E27FC236}">
                <a16:creationId xmlns:a16="http://schemas.microsoft.com/office/drawing/2014/main" id="{99BF9EF5-5AF4-536B-ADE9-F85D3AAE0362}"/>
              </a:ext>
            </a:extLst>
          </p:cNvPr>
          <p:cNvSpPr/>
          <p:nvPr/>
        </p:nvSpPr>
        <p:spPr>
          <a:xfrm>
            <a:off x="9036251" y="5415269"/>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3</a:t>
            </a:r>
          </a:p>
        </p:txBody>
      </p:sp>
      <p:sp>
        <p:nvSpPr>
          <p:cNvPr id="45" name="Ellipse 44">
            <a:extLst>
              <a:ext uri="{FF2B5EF4-FFF2-40B4-BE49-F238E27FC236}">
                <a16:creationId xmlns:a16="http://schemas.microsoft.com/office/drawing/2014/main" id="{7626DA49-6BB0-02D8-73B9-E416207CB027}"/>
              </a:ext>
            </a:extLst>
          </p:cNvPr>
          <p:cNvSpPr/>
          <p:nvPr/>
        </p:nvSpPr>
        <p:spPr>
          <a:xfrm>
            <a:off x="8608809" y="5793206"/>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1</a:t>
            </a:r>
          </a:p>
        </p:txBody>
      </p:sp>
      <p:cxnSp>
        <p:nvCxnSpPr>
          <p:cNvPr id="50" name="Connecteur droit avec flèche 49">
            <a:extLst>
              <a:ext uri="{FF2B5EF4-FFF2-40B4-BE49-F238E27FC236}">
                <a16:creationId xmlns:a16="http://schemas.microsoft.com/office/drawing/2014/main" id="{623D7318-580C-C132-55DE-D2F3C889C220}"/>
              </a:ext>
            </a:extLst>
          </p:cNvPr>
          <p:cNvCxnSpPr>
            <a:cxnSpLocks/>
          </p:cNvCxnSpPr>
          <p:nvPr/>
        </p:nvCxnSpPr>
        <p:spPr>
          <a:xfrm flipH="1" flipV="1">
            <a:off x="8527185" y="5405980"/>
            <a:ext cx="117658" cy="387226"/>
          </a:xfrm>
          <a:prstGeom prst="straightConnector1">
            <a:avLst/>
          </a:prstGeom>
          <a:ln w="12700">
            <a:solidFill>
              <a:srgbClr val="0094D7"/>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id="{02D1BE7E-6EE0-33B2-8FAE-30C63E36A07B}"/>
              </a:ext>
            </a:extLst>
          </p:cNvPr>
          <p:cNvCxnSpPr/>
          <p:nvPr/>
        </p:nvCxnSpPr>
        <p:spPr>
          <a:xfrm flipH="1">
            <a:off x="8608809" y="5897740"/>
            <a:ext cx="52267" cy="398508"/>
          </a:xfrm>
          <a:prstGeom prst="straightConnector1">
            <a:avLst/>
          </a:prstGeom>
          <a:ln w="12700">
            <a:solidFill>
              <a:srgbClr val="0094D7"/>
            </a:solidFill>
            <a:tailEnd type="triangle"/>
          </a:ln>
        </p:spPr>
        <p:style>
          <a:lnRef idx="1">
            <a:schemeClr val="accent1"/>
          </a:lnRef>
          <a:fillRef idx="0">
            <a:schemeClr val="accent1"/>
          </a:fillRef>
          <a:effectRef idx="0">
            <a:schemeClr val="accent1"/>
          </a:effectRef>
          <a:fontRef idx="minor">
            <a:schemeClr val="tx1"/>
          </a:fontRef>
        </p:style>
      </p:cxnSp>
      <p:sp>
        <p:nvSpPr>
          <p:cNvPr id="63" name="Ellipse 62">
            <a:extLst>
              <a:ext uri="{FF2B5EF4-FFF2-40B4-BE49-F238E27FC236}">
                <a16:creationId xmlns:a16="http://schemas.microsoft.com/office/drawing/2014/main" id="{3D19CD40-6AF2-9DA5-3329-4F646904AEDB}"/>
              </a:ext>
            </a:extLst>
          </p:cNvPr>
          <p:cNvSpPr/>
          <p:nvPr/>
        </p:nvSpPr>
        <p:spPr>
          <a:xfrm>
            <a:off x="7817364" y="6109723"/>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2</a:t>
            </a:r>
          </a:p>
        </p:txBody>
      </p:sp>
      <p:cxnSp>
        <p:nvCxnSpPr>
          <p:cNvPr id="69" name="Connecteur droit avec flèche 68">
            <a:extLst>
              <a:ext uri="{FF2B5EF4-FFF2-40B4-BE49-F238E27FC236}">
                <a16:creationId xmlns:a16="http://schemas.microsoft.com/office/drawing/2014/main" id="{80FE4717-F673-40E6-0B38-45D982B2FD27}"/>
              </a:ext>
            </a:extLst>
          </p:cNvPr>
          <p:cNvCxnSpPr>
            <a:cxnSpLocks/>
            <a:stCxn id="72" idx="6"/>
          </p:cNvCxnSpPr>
          <p:nvPr/>
        </p:nvCxnSpPr>
        <p:spPr>
          <a:xfrm flipV="1">
            <a:off x="8226385" y="6296248"/>
            <a:ext cx="382424" cy="172260"/>
          </a:xfrm>
          <a:prstGeom prst="straightConnector1">
            <a:avLst/>
          </a:prstGeom>
          <a:ln w="12700">
            <a:solidFill>
              <a:srgbClr val="0094D7"/>
            </a:solidFill>
            <a:tailEnd type="triangle"/>
          </a:ln>
        </p:spPr>
        <p:style>
          <a:lnRef idx="1">
            <a:schemeClr val="accent1"/>
          </a:lnRef>
          <a:fillRef idx="0">
            <a:schemeClr val="accent1"/>
          </a:fillRef>
          <a:effectRef idx="0">
            <a:schemeClr val="accent1"/>
          </a:effectRef>
          <a:fontRef idx="minor">
            <a:schemeClr val="tx1"/>
          </a:fontRef>
        </p:style>
      </p:cxnSp>
      <p:sp>
        <p:nvSpPr>
          <p:cNvPr id="72" name="Ellipse 71">
            <a:extLst>
              <a:ext uri="{FF2B5EF4-FFF2-40B4-BE49-F238E27FC236}">
                <a16:creationId xmlns:a16="http://schemas.microsoft.com/office/drawing/2014/main" id="{8A2641D6-2B24-27AB-DF59-86A68AA35BF1}"/>
              </a:ext>
            </a:extLst>
          </p:cNvPr>
          <p:cNvSpPr/>
          <p:nvPr/>
        </p:nvSpPr>
        <p:spPr>
          <a:xfrm>
            <a:off x="8121851" y="6416241"/>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3</a:t>
            </a:r>
          </a:p>
        </p:txBody>
      </p:sp>
      <p:cxnSp>
        <p:nvCxnSpPr>
          <p:cNvPr id="77" name="Connecteur droit avec flèche 76">
            <a:extLst>
              <a:ext uri="{FF2B5EF4-FFF2-40B4-BE49-F238E27FC236}">
                <a16:creationId xmlns:a16="http://schemas.microsoft.com/office/drawing/2014/main" id="{239DB4EC-C609-C248-F3B7-7D3E72F84EF9}"/>
              </a:ext>
            </a:extLst>
          </p:cNvPr>
          <p:cNvCxnSpPr>
            <a:stCxn id="72" idx="1"/>
          </p:cNvCxnSpPr>
          <p:nvPr/>
        </p:nvCxnSpPr>
        <p:spPr>
          <a:xfrm flipH="1" flipV="1">
            <a:off x="7900611" y="6214257"/>
            <a:ext cx="236549" cy="217293"/>
          </a:xfrm>
          <a:prstGeom prst="straightConnector1">
            <a:avLst/>
          </a:prstGeom>
          <a:ln w="12700">
            <a:solidFill>
              <a:srgbClr val="0094D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572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 coins arrondis 26">
            <a:extLst>
              <a:ext uri="{FF2B5EF4-FFF2-40B4-BE49-F238E27FC236}">
                <a16:creationId xmlns:a16="http://schemas.microsoft.com/office/drawing/2014/main" id="{D7B0F9FE-2609-69A6-3CFB-E2BA335A20D4}"/>
              </a:ext>
            </a:extLst>
          </p:cNvPr>
          <p:cNvSpPr/>
          <p:nvPr/>
        </p:nvSpPr>
        <p:spPr>
          <a:xfrm>
            <a:off x="6855127" y="1668197"/>
            <a:ext cx="4763695" cy="1393700"/>
          </a:xfrm>
          <a:prstGeom prst="roundRect">
            <a:avLst>
              <a:gd name="adj" fmla="val 6998"/>
            </a:avLst>
          </a:prstGeom>
          <a:solidFill>
            <a:srgbClr val="0094D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2" name="Image 51">
            <a:extLst>
              <a:ext uri="{FF2B5EF4-FFF2-40B4-BE49-F238E27FC236}">
                <a16:creationId xmlns:a16="http://schemas.microsoft.com/office/drawing/2014/main" id="{751ACAFF-20FC-A327-AE9E-CC22EE0430CB}"/>
              </a:ext>
            </a:extLst>
          </p:cNvPr>
          <p:cNvPicPr>
            <a:picLocks noChangeAspect="1"/>
          </p:cNvPicPr>
          <p:nvPr/>
        </p:nvPicPr>
        <p:blipFill>
          <a:blip r:embed="rId3"/>
          <a:stretch>
            <a:fillRect/>
          </a:stretch>
        </p:blipFill>
        <p:spPr>
          <a:xfrm>
            <a:off x="7098601" y="1869061"/>
            <a:ext cx="396454" cy="419775"/>
          </a:xfrm>
          <a:prstGeom prst="rect">
            <a:avLst/>
          </a:prstGeom>
        </p:spPr>
      </p:pic>
      <p:pic>
        <p:nvPicPr>
          <p:cNvPr id="4" name="Image 3">
            <a:extLst>
              <a:ext uri="{FF2B5EF4-FFF2-40B4-BE49-F238E27FC236}">
                <a16:creationId xmlns:a16="http://schemas.microsoft.com/office/drawing/2014/main" id="{5CB14DFD-9660-1AF5-D0EA-3EAF1805A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325" y="427087"/>
            <a:ext cx="239461" cy="239461"/>
          </a:xfrm>
          <a:prstGeom prst="rect">
            <a:avLst/>
          </a:prstGeom>
        </p:spPr>
      </p:pic>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1894694" y="358638"/>
            <a:ext cx="8584329" cy="481849"/>
          </a:xfrm>
        </p:spPr>
        <p:txBody>
          <a:bodyPr vert="horz" lIns="91440" tIns="45720" rIns="91440" bIns="45720" rtlCol="0" anchor="t">
            <a:noAutofit/>
          </a:bodyPr>
          <a:lstStyle/>
          <a:p>
            <a:pPr marL="0" indent="0">
              <a:buFont typeface="Arial" panose="020B0604020202020204" pitchFamily="34" charset="0"/>
              <a:buNone/>
            </a:pPr>
            <a:r>
              <a:rPr lang="fr-FR" sz="1800" b="1" dirty="0"/>
              <a:t>3. </a:t>
            </a:r>
            <a:r>
              <a:rPr lang="en-US" sz="1800" b="1" dirty="0"/>
              <a:t>I only operate </a:t>
            </a:r>
            <a:r>
              <a:rPr lang="en-US" sz="1800" dirty="0"/>
              <a:t>equipment that I am qualified to use.</a:t>
            </a:r>
            <a:endParaRPr lang="fr-FR" sz="1800" dirty="0">
              <a:cs typeface="Arial" panose="020B0604020202020204"/>
            </a:endParaRP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2282"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solidFill>
                  <a:srgbClr val="354D56"/>
                </a:solidFill>
              </a:rPr>
              <a:t>&gt; FORKLIFT TILT</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9" y="242844"/>
            <a:ext cx="1121537" cy="592445"/>
          </a:xfrm>
        </p:spPr>
        <p:txBody>
          <a:bodyPr/>
          <a:lstStyle/>
          <a:p>
            <a:r>
              <a:rPr lang="fr-FR">
                <a:solidFill>
                  <a:srgbClr val="354D56"/>
                </a:solidFill>
              </a:rPr>
              <a:t>REX</a:t>
            </a:r>
          </a:p>
        </p:txBody>
      </p:sp>
      <p:cxnSp>
        <p:nvCxnSpPr>
          <p:cNvPr id="29" name="Connecteur droit 28">
            <a:extLst>
              <a:ext uri="{FF2B5EF4-FFF2-40B4-BE49-F238E27FC236}">
                <a16:creationId xmlns:a16="http://schemas.microsoft.com/office/drawing/2014/main" id="{D4EA51B0-C8C9-3345-827D-41F6378C3CDB}"/>
              </a:ext>
            </a:extLst>
          </p:cNvPr>
          <p:cNvCxnSpPr>
            <a:cxnSpLocks/>
          </p:cNvCxnSpPr>
          <p:nvPr/>
        </p:nvCxnSpPr>
        <p:spPr>
          <a:xfrm>
            <a:off x="532283" y="901408"/>
            <a:ext cx="9607798"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grpSp>
        <p:nvGrpSpPr>
          <p:cNvPr id="32" name="Groupe 31">
            <a:extLst>
              <a:ext uri="{FF2B5EF4-FFF2-40B4-BE49-F238E27FC236}">
                <a16:creationId xmlns:a16="http://schemas.microsoft.com/office/drawing/2014/main" id="{CEEF7FBD-F14A-9BD3-F0F6-BE5D66F35049}"/>
              </a:ext>
            </a:extLst>
          </p:cNvPr>
          <p:cNvGrpSpPr/>
          <p:nvPr/>
        </p:nvGrpSpPr>
        <p:grpSpPr>
          <a:xfrm>
            <a:off x="2304459" y="4703148"/>
            <a:ext cx="1008189" cy="1864727"/>
            <a:chOff x="8256240" y="1484784"/>
            <a:chExt cx="1245826" cy="2304257"/>
          </a:xfrm>
        </p:grpSpPr>
        <p:sp>
          <p:nvSpPr>
            <p:cNvPr id="33" name="Forme libre 12">
              <a:extLst>
                <a:ext uri="{FF2B5EF4-FFF2-40B4-BE49-F238E27FC236}">
                  <a16:creationId xmlns:a16="http://schemas.microsoft.com/office/drawing/2014/main" id="{113A1439-2D8D-D6D1-A31A-901B7BB3476F}"/>
                </a:ext>
              </a:extLst>
            </p:cNvPr>
            <p:cNvSpPr/>
            <p:nvPr/>
          </p:nvSpPr>
          <p:spPr>
            <a:xfrm flipH="1">
              <a:off x="8663128" y="1484784"/>
              <a:ext cx="813778" cy="792088"/>
            </a:xfrm>
            <a:custGeom>
              <a:avLst/>
              <a:gdLst>
                <a:gd name="connsiteX0" fmla="*/ 1855433 w 1855433"/>
                <a:gd name="connsiteY0" fmla="*/ 99134 h 853736"/>
                <a:gd name="connsiteX1" fmla="*/ 612560 w 1855433"/>
                <a:gd name="connsiteY1" fmla="*/ 125767 h 853736"/>
                <a:gd name="connsiteX2" fmla="*/ 0 w 1855433"/>
                <a:gd name="connsiteY2" fmla="*/ 853736 h 853736"/>
                <a:gd name="connsiteX0" fmla="*/ 1873189 w 1873189"/>
                <a:gd name="connsiteY0" fmla="*/ 247095 h 1889464"/>
                <a:gd name="connsiteX1" fmla="*/ 630316 w 1873189"/>
                <a:gd name="connsiteY1" fmla="*/ 273728 h 1889464"/>
                <a:gd name="connsiteX2" fmla="*/ 0 w 1873189"/>
                <a:gd name="connsiteY2" fmla="*/ 1889464 h 1889464"/>
              </a:gdLst>
              <a:ahLst/>
              <a:cxnLst>
                <a:cxn ang="0">
                  <a:pos x="connsiteX0" y="connsiteY0"/>
                </a:cxn>
                <a:cxn ang="0">
                  <a:pos x="connsiteX1" y="connsiteY1"/>
                </a:cxn>
                <a:cxn ang="0">
                  <a:pos x="connsiteX2" y="connsiteY2"/>
                </a:cxn>
              </a:cxnLst>
              <a:rect l="l" t="t" r="r" b="b"/>
              <a:pathLst>
                <a:path w="1873189" h="1889464">
                  <a:moveTo>
                    <a:pt x="1873189" y="247095"/>
                  </a:moveTo>
                  <a:cubicBezTo>
                    <a:pt x="1406372" y="197528"/>
                    <a:pt x="942514" y="0"/>
                    <a:pt x="630316" y="273728"/>
                  </a:cubicBezTo>
                  <a:cubicBezTo>
                    <a:pt x="318118" y="547456"/>
                    <a:pt x="151660" y="1588363"/>
                    <a:pt x="0" y="1889464"/>
                  </a:cubicBezTo>
                </a:path>
              </a:pathLst>
            </a:custGeom>
            <a:ln>
              <a:no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4" name="Forme libre 13">
              <a:extLst>
                <a:ext uri="{FF2B5EF4-FFF2-40B4-BE49-F238E27FC236}">
                  <a16:creationId xmlns:a16="http://schemas.microsoft.com/office/drawing/2014/main" id="{12B08770-A622-3CD8-F5C1-83148E406DA2}"/>
                </a:ext>
              </a:extLst>
            </p:cNvPr>
            <p:cNvSpPr/>
            <p:nvPr/>
          </p:nvSpPr>
          <p:spPr>
            <a:xfrm>
              <a:off x="8688288" y="2204864"/>
              <a:ext cx="813778" cy="1584177"/>
            </a:xfrm>
            <a:custGeom>
              <a:avLst/>
              <a:gdLst>
                <a:gd name="connsiteX0" fmla="*/ 1855433 w 1855433"/>
                <a:gd name="connsiteY0" fmla="*/ 99134 h 853736"/>
                <a:gd name="connsiteX1" fmla="*/ 612560 w 1855433"/>
                <a:gd name="connsiteY1" fmla="*/ 125767 h 853736"/>
                <a:gd name="connsiteX2" fmla="*/ 0 w 1855433"/>
                <a:gd name="connsiteY2" fmla="*/ 853736 h 853736"/>
                <a:gd name="connsiteX0" fmla="*/ 1873189 w 1873189"/>
                <a:gd name="connsiteY0" fmla="*/ 247095 h 1889464"/>
                <a:gd name="connsiteX1" fmla="*/ 630316 w 1873189"/>
                <a:gd name="connsiteY1" fmla="*/ 273728 h 1889464"/>
                <a:gd name="connsiteX2" fmla="*/ 0 w 1873189"/>
                <a:gd name="connsiteY2" fmla="*/ 1889464 h 1889464"/>
              </a:gdLst>
              <a:ahLst/>
              <a:cxnLst>
                <a:cxn ang="0">
                  <a:pos x="connsiteX0" y="connsiteY0"/>
                </a:cxn>
                <a:cxn ang="0">
                  <a:pos x="connsiteX1" y="connsiteY1"/>
                </a:cxn>
                <a:cxn ang="0">
                  <a:pos x="connsiteX2" y="connsiteY2"/>
                </a:cxn>
              </a:cxnLst>
              <a:rect l="l" t="t" r="r" b="b"/>
              <a:pathLst>
                <a:path w="1873189" h="1889464">
                  <a:moveTo>
                    <a:pt x="1873189" y="247095"/>
                  </a:moveTo>
                  <a:cubicBezTo>
                    <a:pt x="1406372" y="197528"/>
                    <a:pt x="942514" y="0"/>
                    <a:pt x="630316" y="273728"/>
                  </a:cubicBezTo>
                  <a:cubicBezTo>
                    <a:pt x="318118" y="547456"/>
                    <a:pt x="151660" y="1588363"/>
                    <a:pt x="0" y="1889464"/>
                  </a:cubicBezTo>
                </a:path>
              </a:pathLst>
            </a:custGeom>
            <a:ln>
              <a:no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5" name="Ellipse 34">
              <a:extLst>
                <a:ext uri="{FF2B5EF4-FFF2-40B4-BE49-F238E27FC236}">
                  <a16:creationId xmlns:a16="http://schemas.microsoft.com/office/drawing/2014/main" id="{2C3872BF-64B4-BD21-F13D-69064579C2E5}"/>
                </a:ext>
              </a:extLst>
            </p:cNvPr>
            <p:cNvSpPr/>
            <p:nvPr/>
          </p:nvSpPr>
          <p:spPr>
            <a:xfrm>
              <a:off x="8256240" y="1484784"/>
              <a:ext cx="432048" cy="282242"/>
            </a:xfrm>
            <a:prstGeom prst="ellipse">
              <a:avLst/>
            </a:prstGeom>
            <a:no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54" name="Espace réservé du pied de page 3">
            <a:extLst>
              <a:ext uri="{FF2B5EF4-FFF2-40B4-BE49-F238E27FC236}">
                <a16:creationId xmlns:a16="http://schemas.microsoft.com/office/drawing/2014/main" id="{447E1696-5F2E-AA68-CD3A-E54579ECFDD8}"/>
              </a:ext>
            </a:extLst>
          </p:cNvPr>
          <p:cNvSpPr>
            <a:spLocks noGrp="1"/>
          </p:cNvSpPr>
          <p:nvPr>
            <p:ph type="ftr" sz="quarter" idx="15"/>
          </p:nvPr>
        </p:nvSpPr>
        <p:spPr>
          <a:xfrm>
            <a:off x="856680" y="6449983"/>
            <a:ext cx="3600000" cy="252000"/>
          </a:xfrm>
        </p:spPr>
        <p:txBody>
          <a:bodyPr/>
          <a:lstStyle/>
          <a:p>
            <a:r>
              <a:rPr lang="en-US"/>
              <a:t>Deployment kit Golden Rule 6</a:t>
            </a:r>
            <a:endParaRPr lang="fr-FR"/>
          </a:p>
        </p:txBody>
      </p:sp>
      <p:sp>
        <p:nvSpPr>
          <p:cNvPr id="56" name="Espace réservé du numéro de diapositive 4">
            <a:extLst>
              <a:ext uri="{FF2B5EF4-FFF2-40B4-BE49-F238E27FC236}">
                <a16:creationId xmlns:a16="http://schemas.microsoft.com/office/drawing/2014/main" id="{866A8424-23D5-133F-31C7-997D4E7A7C00}"/>
              </a:ext>
            </a:extLst>
          </p:cNvPr>
          <p:cNvSpPr>
            <a:spLocks noGrp="1"/>
          </p:cNvSpPr>
          <p:nvPr>
            <p:ph type="sldNum" sz="quarter" idx="16"/>
          </p:nvPr>
        </p:nvSpPr>
        <p:spPr>
          <a:xfrm>
            <a:off x="219008" y="6449983"/>
            <a:ext cx="576000" cy="252000"/>
          </a:xfrm>
        </p:spPr>
        <p:txBody>
          <a:bodyPr/>
          <a:lstStyle/>
          <a:p>
            <a:fld id="{975A587B-5814-4D9B-9598-FE9CB954CB01}" type="slidenum">
              <a:rPr lang="fr-FR" smtClean="0"/>
              <a:pPr/>
              <a:t>12</a:t>
            </a:fld>
            <a:endParaRPr lang="fr-FR"/>
          </a:p>
        </p:txBody>
      </p:sp>
      <p:sp>
        <p:nvSpPr>
          <p:cNvPr id="25" name="ZoneTexte 24">
            <a:extLst>
              <a:ext uri="{FF2B5EF4-FFF2-40B4-BE49-F238E27FC236}">
                <a16:creationId xmlns:a16="http://schemas.microsoft.com/office/drawing/2014/main" id="{E90D0C82-6937-BDA6-586E-B12D5DE500F7}"/>
              </a:ext>
            </a:extLst>
          </p:cNvPr>
          <p:cNvSpPr txBox="1"/>
          <p:nvPr/>
        </p:nvSpPr>
        <p:spPr>
          <a:xfrm>
            <a:off x="469879" y="1570257"/>
            <a:ext cx="2956201" cy="2108269"/>
          </a:xfrm>
          <a:prstGeom prst="rect">
            <a:avLst/>
          </a:prstGeom>
          <a:noFill/>
        </p:spPr>
        <p:txBody>
          <a:bodyPr wrap="square" lIns="0" tIns="0" rIns="0" bIns="0" rtlCol="0">
            <a:spAutoFit/>
          </a:bodyPr>
          <a:lstStyle/>
          <a:p>
            <a:pPr>
              <a:lnSpc>
                <a:spcPct val="150000"/>
              </a:lnSpc>
              <a:spcAft>
                <a:spcPts val="600"/>
              </a:spcAft>
            </a:pPr>
            <a:r>
              <a:rPr lang="fr-FR" sz="1400" b="1" dirty="0">
                <a:solidFill>
                  <a:srgbClr val="0094D7"/>
                </a:solidFill>
                <a:cs typeface="Arial" panose="020B0604020202020204"/>
              </a:rPr>
              <a:t>CIRCUMSTANCES – FACTS</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en-US" sz="1200">
                <a:cs typeface="Arial" panose="020B0604020202020204"/>
              </a:rPr>
              <a:t>A worker (forklift operator) was trying to remove a 1.44t pallet of raw materials from a rack.</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en-US" sz="1200">
                <a:cs typeface="Arial" panose="020B0604020202020204"/>
              </a:rPr>
              <a:t>As he was reversing, the rear wheels started to lift.</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en-US" sz="1200">
                <a:cs typeface="Arial" panose="020B0604020202020204"/>
              </a:rPr>
              <a:t>The forklift truck got stuck against the rack.</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endParaRPr lang="fr-FR" sz="1200" dirty="0">
              <a:solidFill>
                <a:srgbClr val="F7941D"/>
              </a:solidFill>
              <a:cs typeface="Arial" panose="020B0604020202020204"/>
            </a:endParaRPr>
          </a:p>
        </p:txBody>
      </p:sp>
      <p:sp>
        <p:nvSpPr>
          <p:cNvPr id="26" name="ZoneTexte 25">
            <a:extLst>
              <a:ext uri="{FF2B5EF4-FFF2-40B4-BE49-F238E27FC236}">
                <a16:creationId xmlns:a16="http://schemas.microsoft.com/office/drawing/2014/main" id="{F3DF4FDF-D48E-FD16-054A-303F7D1B07DD}"/>
              </a:ext>
            </a:extLst>
          </p:cNvPr>
          <p:cNvSpPr txBox="1"/>
          <p:nvPr/>
        </p:nvSpPr>
        <p:spPr>
          <a:xfrm>
            <a:off x="3977371" y="2869626"/>
            <a:ext cx="2454857" cy="1661993"/>
          </a:xfrm>
          <a:prstGeom prst="rect">
            <a:avLst/>
          </a:prstGeom>
          <a:noFill/>
        </p:spPr>
        <p:txBody>
          <a:bodyPr wrap="square" lIns="0" tIns="0" rIns="0" bIns="0" rtlCol="0">
            <a:spAutoFit/>
          </a:bodyPr>
          <a:lstStyle/>
          <a:p>
            <a:pPr marL="252000" indent="-252000">
              <a:lnSpc>
                <a:spcPct val="150000"/>
              </a:lnSpc>
              <a:spcAft>
                <a:spcPts val="600"/>
              </a:spcAft>
            </a:pPr>
            <a:r>
              <a:rPr lang="fr-FR" sz="1400" b="1" dirty="0">
                <a:solidFill>
                  <a:srgbClr val="0094D7"/>
                </a:solidFill>
                <a:cs typeface="Arial" panose="020B0604020202020204"/>
              </a:rPr>
              <a:t>CAUSES</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en-US" sz="1200" b="1">
                <a:solidFill>
                  <a:srgbClr val="7098A7">
                    <a:lumMod val="50000"/>
                  </a:srgbClr>
                </a:solidFill>
                <a:cs typeface="Arial" panose="020B0604020202020204" pitchFamily="34" charset="0"/>
              </a:rPr>
              <a:t>The worker was not authorised to drive this forklift.</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en-US" sz="1200">
                <a:solidFill>
                  <a:srgbClr val="7098A7">
                    <a:lumMod val="50000"/>
                  </a:srgbClr>
                </a:solidFill>
                <a:cs typeface="Arial" panose="020B0604020202020204" pitchFamily="34" charset="0"/>
              </a:rPr>
              <a:t>Inadequate housekeeping and stowage on site.</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endParaRPr lang="fr-FR" sz="1200" dirty="0">
              <a:solidFill>
                <a:srgbClr val="7098A7">
                  <a:lumMod val="50000"/>
                </a:srgbClr>
              </a:solidFill>
              <a:cs typeface="Arial" panose="020B0604020202020204" pitchFamily="34" charset="0"/>
            </a:endParaRPr>
          </a:p>
        </p:txBody>
      </p:sp>
      <p:cxnSp>
        <p:nvCxnSpPr>
          <p:cNvPr id="27" name="Connecteur droit 26">
            <a:extLst>
              <a:ext uri="{FF2B5EF4-FFF2-40B4-BE49-F238E27FC236}">
                <a16:creationId xmlns:a16="http://schemas.microsoft.com/office/drawing/2014/main" id="{72503FFF-DAD4-79C6-7D1D-C59A8238AA6E}"/>
              </a:ext>
            </a:extLst>
          </p:cNvPr>
          <p:cNvCxnSpPr>
            <a:cxnSpLocks/>
          </p:cNvCxnSpPr>
          <p:nvPr/>
        </p:nvCxnSpPr>
        <p:spPr>
          <a:xfrm>
            <a:off x="3681211" y="1668197"/>
            <a:ext cx="0" cy="438823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746AA30D-B4E9-BDEA-EAA7-99482AB545B2}"/>
              </a:ext>
            </a:extLst>
          </p:cNvPr>
          <p:cNvCxnSpPr>
            <a:cxnSpLocks/>
          </p:cNvCxnSpPr>
          <p:nvPr/>
        </p:nvCxnSpPr>
        <p:spPr>
          <a:xfrm>
            <a:off x="6598031" y="1668197"/>
            <a:ext cx="0" cy="438823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33F97F9C-F0B8-0181-9CA3-2D67F9768196}"/>
              </a:ext>
            </a:extLst>
          </p:cNvPr>
          <p:cNvSpPr txBox="1"/>
          <p:nvPr/>
        </p:nvSpPr>
        <p:spPr>
          <a:xfrm>
            <a:off x="7108607" y="2466248"/>
            <a:ext cx="4268914" cy="338554"/>
          </a:xfrm>
          <a:prstGeom prst="rect">
            <a:avLst/>
          </a:prstGeom>
          <a:noFill/>
        </p:spPr>
        <p:txBody>
          <a:bodyPr wrap="square" lIns="0" tIns="0" rIns="0" bIns="0" rtlCol="0">
            <a:spAutoFit/>
          </a:bodyPr>
          <a:lstStyle/>
          <a:p>
            <a:r>
              <a:rPr lang="en-US" sz="1100" dirty="0">
                <a:solidFill>
                  <a:srgbClr val="0094D7"/>
                </a:solidFill>
              </a:rPr>
              <a:t>Before using a lifting equipment, I make sure that I am qualified and </a:t>
            </a:r>
            <a:r>
              <a:rPr lang="en-US" sz="1100" dirty="0" err="1">
                <a:solidFill>
                  <a:srgbClr val="0094D7"/>
                </a:solidFill>
              </a:rPr>
              <a:t>authorised</a:t>
            </a:r>
            <a:r>
              <a:rPr lang="en-US" sz="1100" dirty="0">
                <a:solidFill>
                  <a:srgbClr val="0094D7"/>
                </a:solidFill>
              </a:rPr>
              <a:t> to operate this equipment.</a:t>
            </a:r>
            <a:endParaRPr lang="fr-FR" sz="1100" dirty="0">
              <a:solidFill>
                <a:srgbClr val="0094D7"/>
              </a:solidFill>
            </a:endParaRPr>
          </a:p>
        </p:txBody>
      </p:sp>
      <p:sp>
        <p:nvSpPr>
          <p:cNvPr id="36" name="ZoneTexte 35">
            <a:extLst>
              <a:ext uri="{FF2B5EF4-FFF2-40B4-BE49-F238E27FC236}">
                <a16:creationId xmlns:a16="http://schemas.microsoft.com/office/drawing/2014/main" id="{A72E620E-BC7F-7A63-B7A4-D08196D96108}"/>
              </a:ext>
            </a:extLst>
          </p:cNvPr>
          <p:cNvSpPr txBox="1"/>
          <p:nvPr/>
        </p:nvSpPr>
        <p:spPr>
          <a:xfrm>
            <a:off x="7625988" y="1971227"/>
            <a:ext cx="2481247" cy="215444"/>
          </a:xfrm>
          <a:prstGeom prst="rect">
            <a:avLst/>
          </a:prstGeom>
          <a:noFill/>
        </p:spPr>
        <p:txBody>
          <a:bodyPr wrap="square" lIns="0" tIns="0" rIns="0" bIns="0" rtlCol="0">
            <a:spAutoFit/>
          </a:bodyPr>
          <a:lstStyle/>
          <a:p>
            <a:r>
              <a:rPr lang="fr-FR" sz="1400" b="1" dirty="0">
                <a:solidFill>
                  <a:srgbClr val="0094D7"/>
                </a:solidFill>
                <a:cs typeface="Arial" panose="020B0604020202020204"/>
              </a:rPr>
              <a:t>LESSONS TO BE LEARNED</a:t>
            </a:r>
          </a:p>
        </p:txBody>
      </p:sp>
      <p:cxnSp>
        <p:nvCxnSpPr>
          <p:cNvPr id="37" name="Connecteur droit 36">
            <a:extLst>
              <a:ext uri="{FF2B5EF4-FFF2-40B4-BE49-F238E27FC236}">
                <a16:creationId xmlns:a16="http://schemas.microsoft.com/office/drawing/2014/main" id="{E1D7078E-F8D3-E8AA-1F3A-C85D82B595E9}"/>
              </a:ext>
            </a:extLst>
          </p:cNvPr>
          <p:cNvCxnSpPr>
            <a:cxnSpLocks/>
          </p:cNvCxnSpPr>
          <p:nvPr/>
        </p:nvCxnSpPr>
        <p:spPr>
          <a:xfrm>
            <a:off x="3681669" y="2586110"/>
            <a:ext cx="2916362"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4B68F688-F9B5-160E-F648-5D2242A5B5D3}"/>
              </a:ext>
            </a:extLst>
          </p:cNvPr>
          <p:cNvSpPr txBox="1"/>
          <p:nvPr/>
        </p:nvSpPr>
        <p:spPr>
          <a:xfrm>
            <a:off x="3977371" y="1565285"/>
            <a:ext cx="2388727" cy="584775"/>
          </a:xfrm>
          <a:prstGeom prst="rect">
            <a:avLst/>
          </a:prstGeom>
          <a:noFill/>
        </p:spPr>
        <p:txBody>
          <a:bodyPr wrap="square" lIns="0" tIns="0" rIns="0" bIns="0" rtlCol="0">
            <a:spAutoFit/>
          </a:bodyPr>
          <a:lstStyle/>
          <a:p>
            <a:pPr algn="just">
              <a:lnSpc>
                <a:spcPct val="150000"/>
              </a:lnSpc>
              <a:spcAft>
                <a:spcPts val="600"/>
              </a:spcAft>
            </a:pPr>
            <a:r>
              <a:rPr lang="fr-FR" sz="1400" b="1" dirty="0">
                <a:solidFill>
                  <a:srgbClr val="0094D7"/>
                </a:solidFill>
                <a:cs typeface="Arial" panose="020B0604020202020204"/>
              </a:rPr>
              <a:t>CONSEQUENCES</a:t>
            </a:r>
          </a:p>
          <a:p>
            <a:pPr marL="252000" indent="-252000">
              <a:spcBef>
                <a:spcPts val="0"/>
              </a:spcBef>
              <a:spcAft>
                <a:spcPts val="600"/>
              </a:spcAft>
              <a:buClr>
                <a:srgbClr val="0094D7"/>
              </a:buClr>
              <a:buFont typeface="Wingdings" pitchFamily="2" charset="2"/>
              <a:buChar char="§"/>
            </a:pPr>
            <a:r>
              <a:rPr lang="fr-FR" sz="1200" dirty="0"/>
              <a:t>No </a:t>
            </a:r>
            <a:r>
              <a:rPr lang="fr-FR" sz="1200" dirty="0" err="1"/>
              <a:t>actual</a:t>
            </a:r>
            <a:r>
              <a:rPr lang="fr-FR" sz="1200" dirty="0"/>
              <a:t> </a:t>
            </a:r>
            <a:r>
              <a:rPr lang="fr-FR" sz="1200" dirty="0" err="1"/>
              <a:t>severity</a:t>
            </a:r>
            <a:r>
              <a:rPr lang="fr-FR" sz="1200" dirty="0"/>
              <a:t> (HIPO).</a:t>
            </a:r>
          </a:p>
        </p:txBody>
      </p:sp>
      <p:grpSp>
        <p:nvGrpSpPr>
          <p:cNvPr id="59" name="Groupe 58">
            <a:extLst>
              <a:ext uri="{FF2B5EF4-FFF2-40B4-BE49-F238E27FC236}">
                <a16:creationId xmlns:a16="http://schemas.microsoft.com/office/drawing/2014/main" id="{1BBF2731-C170-42EE-765E-D957790F6602}"/>
              </a:ext>
            </a:extLst>
          </p:cNvPr>
          <p:cNvGrpSpPr/>
          <p:nvPr/>
        </p:nvGrpSpPr>
        <p:grpSpPr>
          <a:xfrm>
            <a:off x="6867791" y="5706034"/>
            <a:ext cx="2517059" cy="350393"/>
            <a:chOff x="9210815" y="5216881"/>
            <a:chExt cx="2517059" cy="350393"/>
          </a:xfrm>
        </p:grpSpPr>
        <p:sp>
          <p:nvSpPr>
            <p:cNvPr id="60" name="Rectangle à coins arrondis 41">
              <a:extLst>
                <a:ext uri="{FF2B5EF4-FFF2-40B4-BE49-F238E27FC236}">
                  <a16:creationId xmlns:a16="http://schemas.microsoft.com/office/drawing/2014/main" id="{932BDA06-65C0-BEEB-5B46-57E57A3DA2FD}"/>
                </a:ext>
              </a:extLst>
            </p:cNvPr>
            <p:cNvSpPr/>
            <p:nvPr/>
          </p:nvSpPr>
          <p:spPr>
            <a:xfrm>
              <a:off x="9210815" y="5216881"/>
              <a:ext cx="2517059" cy="350393"/>
            </a:xfrm>
            <a:prstGeom prst="roundRect">
              <a:avLst>
                <a:gd name="adj" fmla="val 50000"/>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a:hlinkClick r:id="rId5" tooltip="REX requirement 6.4"/>
              <a:extLst>
                <a:ext uri="{FF2B5EF4-FFF2-40B4-BE49-F238E27FC236}">
                  <a16:creationId xmlns:a16="http://schemas.microsoft.com/office/drawing/2014/main" id="{E923BC2D-7258-F095-0ECD-493D7B17772A}"/>
                </a:ext>
              </a:extLst>
            </p:cNvPr>
            <p:cNvSpPr txBox="1"/>
            <p:nvPr/>
          </p:nvSpPr>
          <p:spPr>
            <a:xfrm>
              <a:off x="9376272" y="5291128"/>
              <a:ext cx="2186143" cy="184666"/>
            </a:xfrm>
            <a:prstGeom prst="rect">
              <a:avLst/>
            </a:prstGeom>
            <a:noFill/>
          </p:spPr>
          <p:txBody>
            <a:bodyPr wrap="square" lIns="0" tIns="0" rIns="0" bIns="0" rtlCol="0">
              <a:spAutoFit/>
            </a:bodyPr>
            <a:lstStyle/>
            <a:p>
              <a:pPr algn="ctr"/>
              <a:r>
                <a:rPr lang="en-US" sz="1200" u="sng" dirty="0">
                  <a:solidFill>
                    <a:schemeClr val="bg1"/>
                  </a:solidFill>
                </a:rPr>
                <a:t>Click here to access the REX</a:t>
              </a:r>
            </a:p>
          </p:txBody>
        </p:sp>
      </p:grpSp>
      <p:pic>
        <p:nvPicPr>
          <p:cNvPr id="16" name="Image 15">
            <a:extLst>
              <a:ext uri="{FF2B5EF4-FFF2-40B4-BE49-F238E27FC236}">
                <a16:creationId xmlns:a16="http://schemas.microsoft.com/office/drawing/2014/main" id="{FF066F9A-058B-3BDF-B71D-639A28A68B4C}"/>
              </a:ext>
            </a:extLst>
          </p:cNvPr>
          <p:cNvPicPr>
            <a:picLocks noChangeAspect="1"/>
          </p:cNvPicPr>
          <p:nvPr/>
        </p:nvPicPr>
        <p:blipFill rotWithShape="1">
          <a:blip r:embed="rId6"/>
          <a:srcRect t="1" b="3165"/>
          <a:stretch/>
        </p:blipFill>
        <p:spPr>
          <a:xfrm>
            <a:off x="6849410" y="3318991"/>
            <a:ext cx="2916818" cy="2129949"/>
          </a:xfrm>
          <a:prstGeom prst="roundRect">
            <a:avLst>
              <a:gd name="adj" fmla="val 7266"/>
            </a:avLst>
          </a:prstGeom>
          <a:solidFill>
            <a:srgbClr val="FFFFFF">
              <a:shade val="85000"/>
            </a:srgbClr>
          </a:solidFill>
          <a:ln>
            <a:noFill/>
          </a:ln>
          <a:effectLst>
            <a:reflection endPos="0" dist="5000" dir="5400000" sy="-100000" algn="bl" rotWithShape="0"/>
          </a:effectLst>
        </p:spPr>
      </p:pic>
      <p:pic>
        <p:nvPicPr>
          <p:cNvPr id="17" name="Image 16">
            <a:extLst>
              <a:ext uri="{FF2B5EF4-FFF2-40B4-BE49-F238E27FC236}">
                <a16:creationId xmlns:a16="http://schemas.microsoft.com/office/drawing/2014/main" id="{0A594BB9-E88B-B04A-CD80-E7E8275E0770}"/>
              </a:ext>
            </a:extLst>
          </p:cNvPr>
          <p:cNvPicPr>
            <a:picLocks noChangeAspect="1"/>
          </p:cNvPicPr>
          <p:nvPr/>
        </p:nvPicPr>
        <p:blipFill>
          <a:blip r:embed="rId7"/>
          <a:stretch>
            <a:fillRect/>
          </a:stretch>
        </p:blipFill>
        <p:spPr>
          <a:xfrm>
            <a:off x="10025023" y="3318992"/>
            <a:ext cx="1593799" cy="2151071"/>
          </a:xfrm>
          <a:prstGeom prst="roundRect">
            <a:avLst>
              <a:gd name="adj" fmla="val 8594"/>
            </a:avLst>
          </a:prstGeom>
          <a:solidFill>
            <a:srgbClr val="FFFFFF">
              <a:shade val="85000"/>
            </a:srgbClr>
          </a:solidFill>
          <a:ln>
            <a:noFill/>
          </a:ln>
          <a:effectLst>
            <a:reflection endPos="0" dir="5400000" sy="-100000" algn="bl" rotWithShape="0"/>
          </a:effectLst>
        </p:spPr>
      </p:pic>
      <p:sp>
        <p:nvSpPr>
          <p:cNvPr id="47" name="Ellipse 46">
            <a:extLst>
              <a:ext uri="{FF2B5EF4-FFF2-40B4-BE49-F238E27FC236}">
                <a16:creationId xmlns:a16="http://schemas.microsoft.com/office/drawing/2014/main" id="{4273D210-DBDF-8EB6-3BED-106BA191BA30}"/>
              </a:ext>
            </a:extLst>
          </p:cNvPr>
          <p:cNvSpPr/>
          <p:nvPr/>
        </p:nvSpPr>
        <p:spPr>
          <a:xfrm>
            <a:off x="10513572" y="3698733"/>
            <a:ext cx="930867" cy="930867"/>
          </a:xfrm>
          <a:prstGeom prst="ellipse">
            <a:avLst/>
          </a:prstGeom>
          <a:noFill/>
          <a:ln w="53975">
            <a:solidFill>
              <a:srgbClr val="0094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056FA2EE-0320-FE11-77F8-CAA24A034C1E}"/>
              </a:ext>
            </a:extLst>
          </p:cNvPr>
          <p:cNvSpPr/>
          <p:nvPr/>
        </p:nvSpPr>
        <p:spPr>
          <a:xfrm>
            <a:off x="8605529" y="3341474"/>
            <a:ext cx="779321" cy="779321"/>
          </a:xfrm>
          <a:prstGeom prst="ellipse">
            <a:avLst/>
          </a:prstGeom>
          <a:noFill/>
          <a:ln w="53975">
            <a:solidFill>
              <a:srgbClr val="0094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4" name="Connecteur droit avec flèche 63">
            <a:extLst>
              <a:ext uri="{FF2B5EF4-FFF2-40B4-BE49-F238E27FC236}">
                <a16:creationId xmlns:a16="http://schemas.microsoft.com/office/drawing/2014/main" id="{AAEEFB04-1ADA-A910-BFAA-E40576ECD456}"/>
              </a:ext>
            </a:extLst>
          </p:cNvPr>
          <p:cNvCxnSpPr>
            <a:cxnSpLocks/>
          </p:cNvCxnSpPr>
          <p:nvPr/>
        </p:nvCxnSpPr>
        <p:spPr>
          <a:xfrm>
            <a:off x="9384850" y="3889607"/>
            <a:ext cx="1105325" cy="175013"/>
          </a:xfrm>
          <a:prstGeom prst="straightConnector1">
            <a:avLst/>
          </a:prstGeom>
          <a:ln w="53975">
            <a:solidFill>
              <a:srgbClr val="0094D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461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 coins arrondis 26">
            <a:extLst>
              <a:ext uri="{FF2B5EF4-FFF2-40B4-BE49-F238E27FC236}">
                <a16:creationId xmlns:a16="http://schemas.microsoft.com/office/drawing/2014/main" id="{D7B0F9FE-2609-69A6-3CFB-E2BA335A20D4}"/>
              </a:ext>
            </a:extLst>
          </p:cNvPr>
          <p:cNvSpPr/>
          <p:nvPr/>
        </p:nvSpPr>
        <p:spPr>
          <a:xfrm>
            <a:off x="7162471" y="1932331"/>
            <a:ext cx="4452559" cy="1930129"/>
          </a:xfrm>
          <a:prstGeom prst="roundRect">
            <a:avLst>
              <a:gd name="adj" fmla="val 6998"/>
            </a:avLst>
          </a:prstGeom>
          <a:solidFill>
            <a:srgbClr val="0094D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2" name="Image 51">
            <a:extLst>
              <a:ext uri="{FF2B5EF4-FFF2-40B4-BE49-F238E27FC236}">
                <a16:creationId xmlns:a16="http://schemas.microsoft.com/office/drawing/2014/main" id="{751ACAFF-20FC-A327-AE9E-CC22EE0430CB}"/>
              </a:ext>
            </a:extLst>
          </p:cNvPr>
          <p:cNvPicPr>
            <a:picLocks noChangeAspect="1"/>
          </p:cNvPicPr>
          <p:nvPr/>
        </p:nvPicPr>
        <p:blipFill>
          <a:blip r:embed="rId3"/>
          <a:stretch>
            <a:fillRect/>
          </a:stretch>
        </p:blipFill>
        <p:spPr>
          <a:xfrm>
            <a:off x="7405945" y="2133196"/>
            <a:ext cx="396454" cy="419775"/>
          </a:xfrm>
          <a:prstGeom prst="rect">
            <a:avLst/>
          </a:prstGeom>
        </p:spPr>
      </p:pic>
      <p:grpSp>
        <p:nvGrpSpPr>
          <p:cNvPr id="32" name="Groupe 31">
            <a:extLst>
              <a:ext uri="{FF2B5EF4-FFF2-40B4-BE49-F238E27FC236}">
                <a16:creationId xmlns:a16="http://schemas.microsoft.com/office/drawing/2014/main" id="{CEEF7FBD-F14A-9BD3-F0F6-BE5D66F35049}"/>
              </a:ext>
            </a:extLst>
          </p:cNvPr>
          <p:cNvGrpSpPr/>
          <p:nvPr/>
        </p:nvGrpSpPr>
        <p:grpSpPr>
          <a:xfrm>
            <a:off x="2304459" y="4703148"/>
            <a:ext cx="1008189" cy="1864727"/>
            <a:chOff x="8256240" y="1484784"/>
            <a:chExt cx="1245826" cy="2304257"/>
          </a:xfrm>
        </p:grpSpPr>
        <p:sp>
          <p:nvSpPr>
            <p:cNvPr id="33" name="Forme libre 12">
              <a:extLst>
                <a:ext uri="{FF2B5EF4-FFF2-40B4-BE49-F238E27FC236}">
                  <a16:creationId xmlns:a16="http://schemas.microsoft.com/office/drawing/2014/main" id="{113A1439-2D8D-D6D1-A31A-901B7BB3476F}"/>
                </a:ext>
              </a:extLst>
            </p:cNvPr>
            <p:cNvSpPr/>
            <p:nvPr/>
          </p:nvSpPr>
          <p:spPr>
            <a:xfrm flipH="1">
              <a:off x="8663128" y="1484784"/>
              <a:ext cx="813778" cy="792088"/>
            </a:xfrm>
            <a:custGeom>
              <a:avLst/>
              <a:gdLst>
                <a:gd name="connsiteX0" fmla="*/ 1855433 w 1855433"/>
                <a:gd name="connsiteY0" fmla="*/ 99134 h 853736"/>
                <a:gd name="connsiteX1" fmla="*/ 612560 w 1855433"/>
                <a:gd name="connsiteY1" fmla="*/ 125767 h 853736"/>
                <a:gd name="connsiteX2" fmla="*/ 0 w 1855433"/>
                <a:gd name="connsiteY2" fmla="*/ 853736 h 853736"/>
                <a:gd name="connsiteX0" fmla="*/ 1873189 w 1873189"/>
                <a:gd name="connsiteY0" fmla="*/ 247095 h 1889464"/>
                <a:gd name="connsiteX1" fmla="*/ 630316 w 1873189"/>
                <a:gd name="connsiteY1" fmla="*/ 273728 h 1889464"/>
                <a:gd name="connsiteX2" fmla="*/ 0 w 1873189"/>
                <a:gd name="connsiteY2" fmla="*/ 1889464 h 1889464"/>
              </a:gdLst>
              <a:ahLst/>
              <a:cxnLst>
                <a:cxn ang="0">
                  <a:pos x="connsiteX0" y="connsiteY0"/>
                </a:cxn>
                <a:cxn ang="0">
                  <a:pos x="connsiteX1" y="connsiteY1"/>
                </a:cxn>
                <a:cxn ang="0">
                  <a:pos x="connsiteX2" y="connsiteY2"/>
                </a:cxn>
              </a:cxnLst>
              <a:rect l="l" t="t" r="r" b="b"/>
              <a:pathLst>
                <a:path w="1873189" h="1889464">
                  <a:moveTo>
                    <a:pt x="1873189" y="247095"/>
                  </a:moveTo>
                  <a:cubicBezTo>
                    <a:pt x="1406372" y="197528"/>
                    <a:pt x="942514" y="0"/>
                    <a:pt x="630316" y="273728"/>
                  </a:cubicBezTo>
                  <a:cubicBezTo>
                    <a:pt x="318118" y="547456"/>
                    <a:pt x="151660" y="1588363"/>
                    <a:pt x="0" y="1889464"/>
                  </a:cubicBezTo>
                </a:path>
              </a:pathLst>
            </a:custGeom>
            <a:ln>
              <a:no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4" name="Forme libre 13">
              <a:extLst>
                <a:ext uri="{FF2B5EF4-FFF2-40B4-BE49-F238E27FC236}">
                  <a16:creationId xmlns:a16="http://schemas.microsoft.com/office/drawing/2014/main" id="{12B08770-A622-3CD8-F5C1-83148E406DA2}"/>
                </a:ext>
              </a:extLst>
            </p:cNvPr>
            <p:cNvSpPr/>
            <p:nvPr/>
          </p:nvSpPr>
          <p:spPr>
            <a:xfrm>
              <a:off x="8688288" y="2204864"/>
              <a:ext cx="813778" cy="1584177"/>
            </a:xfrm>
            <a:custGeom>
              <a:avLst/>
              <a:gdLst>
                <a:gd name="connsiteX0" fmla="*/ 1855433 w 1855433"/>
                <a:gd name="connsiteY0" fmla="*/ 99134 h 853736"/>
                <a:gd name="connsiteX1" fmla="*/ 612560 w 1855433"/>
                <a:gd name="connsiteY1" fmla="*/ 125767 h 853736"/>
                <a:gd name="connsiteX2" fmla="*/ 0 w 1855433"/>
                <a:gd name="connsiteY2" fmla="*/ 853736 h 853736"/>
                <a:gd name="connsiteX0" fmla="*/ 1873189 w 1873189"/>
                <a:gd name="connsiteY0" fmla="*/ 247095 h 1889464"/>
                <a:gd name="connsiteX1" fmla="*/ 630316 w 1873189"/>
                <a:gd name="connsiteY1" fmla="*/ 273728 h 1889464"/>
                <a:gd name="connsiteX2" fmla="*/ 0 w 1873189"/>
                <a:gd name="connsiteY2" fmla="*/ 1889464 h 1889464"/>
              </a:gdLst>
              <a:ahLst/>
              <a:cxnLst>
                <a:cxn ang="0">
                  <a:pos x="connsiteX0" y="connsiteY0"/>
                </a:cxn>
                <a:cxn ang="0">
                  <a:pos x="connsiteX1" y="connsiteY1"/>
                </a:cxn>
                <a:cxn ang="0">
                  <a:pos x="connsiteX2" y="connsiteY2"/>
                </a:cxn>
              </a:cxnLst>
              <a:rect l="l" t="t" r="r" b="b"/>
              <a:pathLst>
                <a:path w="1873189" h="1889464">
                  <a:moveTo>
                    <a:pt x="1873189" y="247095"/>
                  </a:moveTo>
                  <a:cubicBezTo>
                    <a:pt x="1406372" y="197528"/>
                    <a:pt x="942514" y="0"/>
                    <a:pt x="630316" y="273728"/>
                  </a:cubicBezTo>
                  <a:cubicBezTo>
                    <a:pt x="318118" y="547456"/>
                    <a:pt x="151660" y="1588363"/>
                    <a:pt x="0" y="1889464"/>
                  </a:cubicBezTo>
                </a:path>
              </a:pathLst>
            </a:custGeom>
            <a:ln>
              <a:no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5" name="Ellipse 34">
              <a:extLst>
                <a:ext uri="{FF2B5EF4-FFF2-40B4-BE49-F238E27FC236}">
                  <a16:creationId xmlns:a16="http://schemas.microsoft.com/office/drawing/2014/main" id="{2C3872BF-64B4-BD21-F13D-69064579C2E5}"/>
                </a:ext>
              </a:extLst>
            </p:cNvPr>
            <p:cNvSpPr/>
            <p:nvPr/>
          </p:nvSpPr>
          <p:spPr>
            <a:xfrm>
              <a:off x="8256240" y="1484784"/>
              <a:ext cx="432048" cy="282242"/>
            </a:xfrm>
            <a:prstGeom prst="ellipse">
              <a:avLst/>
            </a:prstGeom>
            <a:no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54" name="Espace réservé du pied de page 3">
            <a:extLst>
              <a:ext uri="{FF2B5EF4-FFF2-40B4-BE49-F238E27FC236}">
                <a16:creationId xmlns:a16="http://schemas.microsoft.com/office/drawing/2014/main" id="{447E1696-5F2E-AA68-CD3A-E54579ECFDD8}"/>
              </a:ext>
            </a:extLst>
          </p:cNvPr>
          <p:cNvSpPr>
            <a:spLocks noGrp="1"/>
          </p:cNvSpPr>
          <p:nvPr>
            <p:ph type="ftr" sz="quarter" idx="15"/>
          </p:nvPr>
        </p:nvSpPr>
        <p:spPr>
          <a:xfrm>
            <a:off x="856680" y="6449983"/>
            <a:ext cx="3600000" cy="252000"/>
          </a:xfrm>
        </p:spPr>
        <p:txBody>
          <a:bodyPr/>
          <a:lstStyle/>
          <a:p>
            <a:r>
              <a:rPr lang="en-US"/>
              <a:t>Deployment kit Golden Rule 6</a:t>
            </a:r>
            <a:endParaRPr lang="fr-FR"/>
          </a:p>
        </p:txBody>
      </p:sp>
      <p:sp>
        <p:nvSpPr>
          <p:cNvPr id="56" name="Espace réservé du numéro de diapositive 4">
            <a:extLst>
              <a:ext uri="{FF2B5EF4-FFF2-40B4-BE49-F238E27FC236}">
                <a16:creationId xmlns:a16="http://schemas.microsoft.com/office/drawing/2014/main" id="{866A8424-23D5-133F-31C7-997D4E7A7C00}"/>
              </a:ext>
            </a:extLst>
          </p:cNvPr>
          <p:cNvSpPr>
            <a:spLocks noGrp="1"/>
          </p:cNvSpPr>
          <p:nvPr>
            <p:ph type="sldNum" sz="quarter" idx="16"/>
          </p:nvPr>
        </p:nvSpPr>
        <p:spPr>
          <a:xfrm>
            <a:off x="219008" y="6449983"/>
            <a:ext cx="576000" cy="252000"/>
          </a:xfrm>
        </p:spPr>
        <p:txBody>
          <a:bodyPr/>
          <a:lstStyle/>
          <a:p>
            <a:fld id="{975A587B-5814-4D9B-9598-FE9CB954CB01}" type="slidenum">
              <a:rPr lang="fr-FR" smtClean="0"/>
              <a:pPr/>
              <a:t>13</a:t>
            </a:fld>
            <a:endParaRPr lang="fr-FR"/>
          </a:p>
        </p:txBody>
      </p:sp>
      <p:sp>
        <p:nvSpPr>
          <p:cNvPr id="25" name="ZoneTexte 24">
            <a:extLst>
              <a:ext uri="{FF2B5EF4-FFF2-40B4-BE49-F238E27FC236}">
                <a16:creationId xmlns:a16="http://schemas.microsoft.com/office/drawing/2014/main" id="{E90D0C82-6937-BDA6-586E-B12D5DE500F7}"/>
              </a:ext>
            </a:extLst>
          </p:cNvPr>
          <p:cNvSpPr txBox="1"/>
          <p:nvPr/>
        </p:nvSpPr>
        <p:spPr>
          <a:xfrm>
            <a:off x="469879" y="1834392"/>
            <a:ext cx="2460307" cy="3000821"/>
          </a:xfrm>
          <a:prstGeom prst="rect">
            <a:avLst/>
          </a:prstGeom>
          <a:noFill/>
        </p:spPr>
        <p:txBody>
          <a:bodyPr wrap="square" lIns="0" tIns="0" rIns="0" bIns="0" rtlCol="0">
            <a:spAutoFit/>
          </a:bodyPr>
          <a:lstStyle/>
          <a:p>
            <a:pPr>
              <a:lnSpc>
                <a:spcPct val="150000"/>
              </a:lnSpc>
              <a:spcAft>
                <a:spcPts val="600"/>
              </a:spcAft>
            </a:pPr>
            <a:r>
              <a:rPr lang="fr-FR" sz="1400" b="1" dirty="0">
                <a:solidFill>
                  <a:srgbClr val="0094D7"/>
                </a:solidFill>
                <a:cs typeface="Arial" panose="020B0604020202020204"/>
              </a:rPr>
              <a:t>CIRCUMSTANCES – FACTS</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en-US" sz="1200"/>
              <a:t>A mini canopy had to be dismantled.</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en-US" sz="1200"/>
              <a:t>A lift truck with telescopic jib was provided for the operation.</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en-US" sz="1200"/>
              <a:t>The support pole of the canopy was anchored to the ground.</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en-US" sz="1200"/>
              <a:t>The canopy was slung at a single point on the pole.</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en-US" sz="1200"/>
              <a:t>When the ground anchor of the canopy was released, it tipped over.</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endParaRPr lang="en-US" sz="1200" dirty="0"/>
          </a:p>
        </p:txBody>
      </p:sp>
      <p:sp>
        <p:nvSpPr>
          <p:cNvPr id="26" name="ZoneTexte 25">
            <a:extLst>
              <a:ext uri="{FF2B5EF4-FFF2-40B4-BE49-F238E27FC236}">
                <a16:creationId xmlns:a16="http://schemas.microsoft.com/office/drawing/2014/main" id="{F3DF4FDF-D48E-FD16-054A-303F7D1B07DD}"/>
              </a:ext>
            </a:extLst>
          </p:cNvPr>
          <p:cNvSpPr txBox="1"/>
          <p:nvPr/>
        </p:nvSpPr>
        <p:spPr>
          <a:xfrm>
            <a:off x="3476169" y="3008772"/>
            <a:ext cx="3198858" cy="3262432"/>
          </a:xfrm>
          <a:prstGeom prst="rect">
            <a:avLst/>
          </a:prstGeom>
          <a:noFill/>
        </p:spPr>
        <p:txBody>
          <a:bodyPr wrap="square" lIns="0" tIns="0" rIns="0" bIns="0" rtlCol="0">
            <a:spAutoFit/>
          </a:bodyPr>
          <a:lstStyle/>
          <a:p>
            <a:pPr marL="252000" indent="-252000">
              <a:lnSpc>
                <a:spcPct val="150000"/>
              </a:lnSpc>
              <a:spcAft>
                <a:spcPts val="600"/>
              </a:spcAft>
            </a:pPr>
            <a:r>
              <a:rPr lang="fr-FR" sz="1400" b="1" dirty="0">
                <a:solidFill>
                  <a:srgbClr val="0094D7"/>
                </a:solidFill>
                <a:cs typeface="Arial" panose="020B0604020202020204"/>
              </a:rPr>
              <a:t>CAUSES</a:t>
            </a:r>
          </a:p>
          <a:p>
            <a:pPr marL="252000" lvl="1" indent="-252000" defTabSz="685800">
              <a:spcAft>
                <a:spcPts val="600"/>
              </a:spcAft>
              <a:buClr>
                <a:srgbClr val="0094D7"/>
              </a:buClr>
              <a:buSzPct val="100000"/>
              <a:buFont typeface="Wingdings" panose="05000000000000000000" pitchFamily="2" charset="2"/>
              <a:buChar char="§"/>
              <a:tabLst>
                <a:tab pos="282575" algn="l"/>
              </a:tabLst>
              <a:defRPr/>
            </a:pPr>
            <a:r>
              <a:rPr lang="en-US" sz="1200" b="1">
                <a:solidFill>
                  <a:srgbClr val="7098A7">
                    <a:lumMod val="50000"/>
                  </a:srgbClr>
                </a:solidFill>
                <a:cs typeface="Arial" panose="020B0604020202020204" pitchFamily="34" charset="0"/>
              </a:rPr>
              <a:t>Lifting force on a load still fixed to the ground by a point.</a:t>
            </a:r>
          </a:p>
          <a:p>
            <a:pPr marL="252000" lvl="1" indent="-252000" defTabSz="685800">
              <a:spcAft>
                <a:spcPts val="600"/>
              </a:spcAft>
              <a:buClr>
                <a:srgbClr val="0094D7"/>
              </a:buClr>
              <a:buSzPct val="100000"/>
              <a:buFont typeface="Wingdings" panose="05000000000000000000" pitchFamily="2" charset="2"/>
              <a:buChar char="§"/>
              <a:tabLst>
                <a:tab pos="282575" algn="l"/>
              </a:tabLst>
              <a:defRPr/>
            </a:pPr>
            <a:r>
              <a:rPr lang="en-US" sz="1200" b="1">
                <a:solidFill>
                  <a:srgbClr val="7098A7">
                    <a:lumMod val="50000"/>
                  </a:srgbClr>
                </a:solidFill>
                <a:cs typeface="Arial" panose="020B0604020202020204" pitchFamily="34" charset="0"/>
              </a:rPr>
              <a:t>Incorrect slinging.</a:t>
            </a:r>
          </a:p>
          <a:p>
            <a:pPr marL="252000" lvl="1" indent="-252000" defTabSz="685800">
              <a:spcAft>
                <a:spcPts val="600"/>
              </a:spcAft>
              <a:buClr>
                <a:srgbClr val="0094D7"/>
              </a:buClr>
              <a:buSzPct val="100000"/>
              <a:buFont typeface="Wingdings" panose="05000000000000000000" pitchFamily="2" charset="2"/>
              <a:buChar char="§"/>
              <a:tabLst>
                <a:tab pos="282575" algn="l"/>
              </a:tabLst>
              <a:defRPr/>
            </a:pPr>
            <a:r>
              <a:rPr lang="en-US" sz="1200" b="1">
                <a:solidFill>
                  <a:srgbClr val="7098A7">
                    <a:lumMod val="50000"/>
                  </a:srgbClr>
                </a:solidFill>
                <a:cs typeface="Arial" panose="020B0604020202020204" pitchFamily="34" charset="0"/>
              </a:rPr>
              <a:t>Lack of knowledge of lifting practices, untrained slinging personnel.</a:t>
            </a:r>
          </a:p>
          <a:p>
            <a:pPr marL="252000" lvl="1" indent="-252000" defTabSz="685800">
              <a:spcAft>
                <a:spcPts val="600"/>
              </a:spcAft>
              <a:buClr>
                <a:srgbClr val="0094D7"/>
              </a:buClr>
              <a:buSzPct val="100000"/>
              <a:buFont typeface="Wingdings" panose="05000000000000000000" pitchFamily="2" charset="2"/>
              <a:buChar char="§"/>
              <a:tabLst>
                <a:tab pos="282575" algn="l"/>
              </a:tabLst>
              <a:defRPr/>
            </a:pPr>
            <a:r>
              <a:rPr lang="en-US" sz="1200">
                <a:solidFill>
                  <a:srgbClr val="7098A7">
                    <a:lumMod val="50000"/>
                  </a:srgbClr>
                </a:solidFill>
                <a:cs typeface="Arial" panose="020B0604020202020204" pitchFamily="34" charset="0"/>
              </a:rPr>
              <a:t>Unusual task, carried out in a hurry.</a:t>
            </a:r>
          </a:p>
          <a:p>
            <a:pPr marL="252000" lvl="1" indent="-252000" defTabSz="685800">
              <a:spcAft>
                <a:spcPts val="600"/>
              </a:spcAft>
              <a:buClr>
                <a:srgbClr val="0094D7"/>
              </a:buClr>
              <a:buSzPct val="100000"/>
              <a:buFont typeface="Wingdings" panose="05000000000000000000" pitchFamily="2" charset="2"/>
              <a:buChar char="§"/>
              <a:tabLst>
                <a:tab pos="282575" algn="l"/>
              </a:tabLst>
              <a:defRPr/>
            </a:pPr>
            <a:r>
              <a:rPr lang="en-US" sz="1200">
                <a:solidFill>
                  <a:srgbClr val="7098A7">
                    <a:lumMod val="50000"/>
                  </a:srgbClr>
                </a:solidFill>
                <a:cs typeface="Arial" panose="020B0604020202020204" pitchFamily="34" charset="0"/>
              </a:rPr>
              <a:t>Modification of the operating procedure without an associated risk analysis.</a:t>
            </a:r>
          </a:p>
          <a:p>
            <a:pPr marL="252000" lvl="1" indent="-252000" defTabSz="685800">
              <a:spcAft>
                <a:spcPts val="600"/>
              </a:spcAft>
              <a:buClr>
                <a:srgbClr val="0094D7"/>
              </a:buClr>
              <a:buSzPct val="100000"/>
              <a:buFont typeface="Wingdings" panose="05000000000000000000" pitchFamily="2" charset="2"/>
              <a:buChar char="§"/>
              <a:tabLst>
                <a:tab pos="282575" algn="l"/>
              </a:tabLst>
              <a:defRPr/>
            </a:pPr>
            <a:r>
              <a:rPr lang="en-US" sz="1200">
                <a:solidFill>
                  <a:srgbClr val="7098A7">
                    <a:lumMod val="50000"/>
                  </a:srgbClr>
                </a:solidFill>
                <a:cs typeface="Arial" panose="020B0604020202020204" pitchFamily="34" charset="0"/>
              </a:rPr>
              <a:t>Incorrect use of the </a:t>
            </a:r>
            <a:r>
              <a:rPr lang="en-US" sz="1200"/>
              <a:t>lift truck with telescopic jib </a:t>
            </a:r>
            <a:r>
              <a:rPr lang="en-US" sz="1200">
                <a:solidFill>
                  <a:srgbClr val="7098A7">
                    <a:lumMod val="50000"/>
                  </a:srgbClr>
                </a:solidFill>
                <a:cs typeface="Arial" panose="020B0604020202020204" pitchFamily="34" charset="0"/>
              </a:rPr>
              <a:t>(the lift truck intended to hold the load, to put it down on the ground, being turned into a lifting device for the mini canopy).</a:t>
            </a:r>
          </a:p>
          <a:p>
            <a:pPr marL="252000" lvl="1" indent="-252000" defTabSz="685800">
              <a:spcAft>
                <a:spcPts val="600"/>
              </a:spcAft>
              <a:buClr>
                <a:srgbClr val="0094D7"/>
              </a:buClr>
              <a:buSzPct val="100000"/>
              <a:buFont typeface="Wingdings" panose="05000000000000000000" pitchFamily="2" charset="2"/>
              <a:buChar char="§"/>
              <a:tabLst>
                <a:tab pos="282575" algn="l"/>
              </a:tabLst>
              <a:defRPr/>
            </a:pPr>
            <a:endParaRPr lang="en-US" sz="1200" dirty="0">
              <a:solidFill>
                <a:srgbClr val="7098A7">
                  <a:lumMod val="50000"/>
                </a:srgbClr>
              </a:solidFill>
              <a:cs typeface="Arial" panose="020B0604020202020204" pitchFamily="34" charset="0"/>
            </a:endParaRPr>
          </a:p>
        </p:txBody>
      </p:sp>
      <p:cxnSp>
        <p:nvCxnSpPr>
          <p:cNvPr id="27" name="Connecteur droit 26">
            <a:extLst>
              <a:ext uri="{FF2B5EF4-FFF2-40B4-BE49-F238E27FC236}">
                <a16:creationId xmlns:a16="http://schemas.microsoft.com/office/drawing/2014/main" id="{72503FFF-DAD4-79C6-7D1D-C59A8238AA6E}"/>
              </a:ext>
            </a:extLst>
          </p:cNvPr>
          <p:cNvCxnSpPr>
            <a:cxnSpLocks/>
          </p:cNvCxnSpPr>
          <p:nvPr/>
        </p:nvCxnSpPr>
        <p:spPr>
          <a:xfrm>
            <a:off x="3180009" y="1932332"/>
            <a:ext cx="0" cy="438823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746AA30D-B4E9-BDEA-EAA7-99482AB545B2}"/>
              </a:ext>
            </a:extLst>
          </p:cNvPr>
          <p:cNvCxnSpPr>
            <a:cxnSpLocks/>
          </p:cNvCxnSpPr>
          <p:nvPr/>
        </p:nvCxnSpPr>
        <p:spPr>
          <a:xfrm>
            <a:off x="6911064" y="1932332"/>
            <a:ext cx="0" cy="438823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33F97F9C-F0B8-0181-9CA3-2D67F9768196}"/>
              </a:ext>
            </a:extLst>
          </p:cNvPr>
          <p:cNvSpPr txBox="1"/>
          <p:nvPr/>
        </p:nvSpPr>
        <p:spPr>
          <a:xfrm>
            <a:off x="7415951" y="2730383"/>
            <a:ext cx="3943348" cy="846386"/>
          </a:xfrm>
          <a:prstGeom prst="rect">
            <a:avLst/>
          </a:prstGeom>
          <a:noFill/>
        </p:spPr>
        <p:txBody>
          <a:bodyPr wrap="square" lIns="0" tIns="0" rIns="0" bIns="0" rtlCol="0">
            <a:spAutoFit/>
          </a:bodyPr>
          <a:lstStyle/>
          <a:p>
            <a:pPr marL="171450" indent="-171450">
              <a:buClr>
                <a:srgbClr val="0094D7"/>
              </a:buClr>
              <a:buFont typeface="Arial" panose="020B0604020202020204" pitchFamily="34" charset="0"/>
              <a:buChar char="•"/>
            </a:pPr>
            <a:r>
              <a:rPr lang="en-US" sz="1100" dirty="0">
                <a:solidFill>
                  <a:srgbClr val="0094D7"/>
                </a:solidFill>
              </a:rPr>
              <a:t>Before any lifting operation, I ensure that the load is properly slung and secured.</a:t>
            </a:r>
          </a:p>
          <a:p>
            <a:pPr marL="171450" indent="-171450">
              <a:buClr>
                <a:srgbClr val="0094D7"/>
              </a:buClr>
              <a:buFont typeface="Arial" panose="020B0604020202020204" pitchFamily="34" charset="0"/>
              <a:buChar char="•"/>
            </a:pPr>
            <a:endParaRPr lang="en-US" sz="1100" dirty="0">
              <a:solidFill>
                <a:srgbClr val="0094D7"/>
              </a:solidFill>
            </a:endParaRPr>
          </a:p>
          <a:p>
            <a:pPr marL="171450" indent="-171450">
              <a:buClr>
                <a:srgbClr val="0094D7"/>
              </a:buClr>
              <a:buFont typeface="Arial" panose="020B0604020202020204" pitchFamily="34" charset="0"/>
              <a:buChar char="•"/>
            </a:pPr>
            <a:r>
              <a:rPr lang="en-US" sz="1100" dirty="0">
                <a:solidFill>
                  <a:srgbClr val="0094D7"/>
                </a:solidFill>
              </a:rPr>
              <a:t>During the lifting operation, I control the moving load and ensure that it is stable at all times.</a:t>
            </a:r>
            <a:endParaRPr lang="fr-FR" sz="1100" dirty="0">
              <a:solidFill>
                <a:srgbClr val="0094D7"/>
              </a:solidFill>
            </a:endParaRPr>
          </a:p>
        </p:txBody>
      </p:sp>
      <p:sp>
        <p:nvSpPr>
          <p:cNvPr id="36" name="ZoneTexte 35">
            <a:extLst>
              <a:ext uri="{FF2B5EF4-FFF2-40B4-BE49-F238E27FC236}">
                <a16:creationId xmlns:a16="http://schemas.microsoft.com/office/drawing/2014/main" id="{A72E620E-BC7F-7A63-B7A4-D08196D96108}"/>
              </a:ext>
            </a:extLst>
          </p:cNvPr>
          <p:cNvSpPr txBox="1"/>
          <p:nvPr/>
        </p:nvSpPr>
        <p:spPr>
          <a:xfrm>
            <a:off x="7933332" y="2235362"/>
            <a:ext cx="2481247" cy="215444"/>
          </a:xfrm>
          <a:prstGeom prst="rect">
            <a:avLst/>
          </a:prstGeom>
          <a:noFill/>
        </p:spPr>
        <p:txBody>
          <a:bodyPr wrap="square" lIns="0" tIns="0" rIns="0" bIns="0" rtlCol="0">
            <a:spAutoFit/>
          </a:bodyPr>
          <a:lstStyle/>
          <a:p>
            <a:r>
              <a:rPr lang="fr-FR" sz="1400" b="1" dirty="0">
                <a:solidFill>
                  <a:srgbClr val="0094D7"/>
                </a:solidFill>
                <a:cs typeface="Arial" panose="020B0604020202020204"/>
              </a:rPr>
              <a:t>LESSONS TO BE LEARNED</a:t>
            </a:r>
          </a:p>
        </p:txBody>
      </p:sp>
      <p:cxnSp>
        <p:nvCxnSpPr>
          <p:cNvPr id="37" name="Connecteur droit 36">
            <a:extLst>
              <a:ext uri="{FF2B5EF4-FFF2-40B4-BE49-F238E27FC236}">
                <a16:creationId xmlns:a16="http://schemas.microsoft.com/office/drawing/2014/main" id="{E1D7078E-F8D3-E8AA-1F3A-C85D82B595E9}"/>
              </a:ext>
            </a:extLst>
          </p:cNvPr>
          <p:cNvCxnSpPr>
            <a:cxnSpLocks/>
          </p:cNvCxnSpPr>
          <p:nvPr/>
        </p:nvCxnSpPr>
        <p:spPr>
          <a:xfrm>
            <a:off x="3180009" y="2725256"/>
            <a:ext cx="3731055"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4B68F688-F9B5-160E-F648-5D2242A5B5D3}"/>
              </a:ext>
            </a:extLst>
          </p:cNvPr>
          <p:cNvSpPr txBox="1"/>
          <p:nvPr/>
        </p:nvSpPr>
        <p:spPr>
          <a:xfrm>
            <a:off x="3476169" y="1829420"/>
            <a:ext cx="2388727" cy="584775"/>
          </a:xfrm>
          <a:prstGeom prst="rect">
            <a:avLst/>
          </a:prstGeom>
          <a:noFill/>
        </p:spPr>
        <p:txBody>
          <a:bodyPr wrap="square" lIns="0" tIns="0" rIns="0" bIns="0" rtlCol="0">
            <a:spAutoFit/>
          </a:bodyPr>
          <a:lstStyle/>
          <a:p>
            <a:pPr algn="just">
              <a:lnSpc>
                <a:spcPct val="150000"/>
              </a:lnSpc>
              <a:spcAft>
                <a:spcPts val="600"/>
              </a:spcAft>
            </a:pPr>
            <a:r>
              <a:rPr lang="fr-FR" sz="1400" b="1" dirty="0">
                <a:solidFill>
                  <a:srgbClr val="0094D7"/>
                </a:solidFill>
                <a:cs typeface="Arial" panose="020B0604020202020204"/>
              </a:rPr>
              <a:t>CONSEQUENCES</a:t>
            </a:r>
          </a:p>
          <a:p>
            <a:pPr marL="252000" indent="-252000">
              <a:spcBef>
                <a:spcPts val="0"/>
              </a:spcBef>
              <a:spcAft>
                <a:spcPts val="600"/>
              </a:spcAft>
              <a:buClr>
                <a:srgbClr val="0094D7"/>
              </a:buClr>
              <a:buFont typeface="Wingdings" pitchFamily="2" charset="2"/>
              <a:buChar char="§"/>
            </a:pPr>
            <a:r>
              <a:rPr lang="fr-FR" sz="1200" dirty="0"/>
              <a:t>No </a:t>
            </a:r>
            <a:r>
              <a:rPr lang="fr-FR" sz="1200" dirty="0" err="1"/>
              <a:t>injury</a:t>
            </a:r>
            <a:r>
              <a:rPr lang="fr-FR" sz="1200" dirty="0"/>
              <a:t> (HIPO).</a:t>
            </a:r>
          </a:p>
        </p:txBody>
      </p:sp>
      <p:grpSp>
        <p:nvGrpSpPr>
          <p:cNvPr id="59" name="Groupe 58">
            <a:extLst>
              <a:ext uri="{FF2B5EF4-FFF2-40B4-BE49-F238E27FC236}">
                <a16:creationId xmlns:a16="http://schemas.microsoft.com/office/drawing/2014/main" id="{1BBF2731-C170-42EE-765E-D957790F6602}"/>
              </a:ext>
            </a:extLst>
          </p:cNvPr>
          <p:cNvGrpSpPr/>
          <p:nvPr/>
        </p:nvGrpSpPr>
        <p:grpSpPr>
          <a:xfrm>
            <a:off x="7202224" y="5968381"/>
            <a:ext cx="2517059" cy="350393"/>
            <a:chOff x="9210815" y="5216881"/>
            <a:chExt cx="2517059" cy="350393"/>
          </a:xfrm>
        </p:grpSpPr>
        <p:sp>
          <p:nvSpPr>
            <p:cNvPr id="60" name="Rectangle à coins arrondis 41">
              <a:extLst>
                <a:ext uri="{FF2B5EF4-FFF2-40B4-BE49-F238E27FC236}">
                  <a16:creationId xmlns:a16="http://schemas.microsoft.com/office/drawing/2014/main" id="{932BDA06-65C0-BEEB-5B46-57E57A3DA2FD}"/>
                </a:ext>
              </a:extLst>
            </p:cNvPr>
            <p:cNvSpPr/>
            <p:nvPr/>
          </p:nvSpPr>
          <p:spPr>
            <a:xfrm>
              <a:off x="9210815" y="5216881"/>
              <a:ext cx="2517059" cy="350393"/>
            </a:xfrm>
            <a:prstGeom prst="roundRect">
              <a:avLst>
                <a:gd name="adj" fmla="val 50000"/>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a:hlinkClick r:id="rId4" tooltip="REX requirement 6.4"/>
              <a:extLst>
                <a:ext uri="{FF2B5EF4-FFF2-40B4-BE49-F238E27FC236}">
                  <a16:creationId xmlns:a16="http://schemas.microsoft.com/office/drawing/2014/main" id="{E923BC2D-7258-F095-0ECD-493D7B17772A}"/>
                </a:ext>
              </a:extLst>
            </p:cNvPr>
            <p:cNvSpPr txBox="1"/>
            <p:nvPr/>
          </p:nvSpPr>
          <p:spPr>
            <a:xfrm>
              <a:off x="9376272" y="5291128"/>
              <a:ext cx="2186143" cy="184666"/>
            </a:xfrm>
            <a:prstGeom prst="rect">
              <a:avLst/>
            </a:prstGeom>
            <a:noFill/>
          </p:spPr>
          <p:txBody>
            <a:bodyPr wrap="square" lIns="0" tIns="0" rIns="0" bIns="0" rtlCol="0">
              <a:spAutoFit/>
            </a:bodyPr>
            <a:lstStyle/>
            <a:p>
              <a:pPr algn="ctr"/>
              <a:r>
                <a:rPr lang="en-US" sz="1200" u="sng" dirty="0">
                  <a:solidFill>
                    <a:schemeClr val="bg1"/>
                  </a:solidFill>
                </a:rPr>
                <a:t>Click here to access the REX</a:t>
              </a:r>
            </a:p>
          </p:txBody>
        </p:sp>
      </p:grpSp>
      <p:sp>
        <p:nvSpPr>
          <p:cNvPr id="22" name="Text Placeholder 1">
            <a:extLst>
              <a:ext uri="{FF2B5EF4-FFF2-40B4-BE49-F238E27FC236}">
                <a16:creationId xmlns:a16="http://schemas.microsoft.com/office/drawing/2014/main" id="{664AE118-7044-8A2D-1782-DA7C3D7D642B}"/>
              </a:ext>
            </a:extLst>
          </p:cNvPr>
          <p:cNvSpPr>
            <a:spLocks noGrp="1"/>
          </p:cNvSpPr>
          <p:nvPr>
            <p:ph type="body" sz="quarter" idx="13"/>
          </p:nvPr>
        </p:nvSpPr>
        <p:spPr>
          <a:xfrm>
            <a:off x="1847560" y="358638"/>
            <a:ext cx="7555556" cy="481849"/>
          </a:xfrm>
        </p:spPr>
        <p:txBody>
          <a:bodyPr vert="horz" lIns="91440" tIns="45720" rIns="91440" bIns="45720" rtlCol="0" anchor="t">
            <a:noAutofit/>
          </a:bodyPr>
          <a:lstStyle/>
          <a:p>
            <a:pPr marL="0" indent="0">
              <a:buFont typeface="Arial" panose="020B0604020202020204" pitchFamily="34" charset="0"/>
              <a:buNone/>
            </a:pPr>
            <a:r>
              <a:rPr lang="fr-FR" sz="1800" b="1" dirty="0"/>
              <a:t>4. </a:t>
            </a:r>
            <a:r>
              <a:rPr lang="en-US" sz="1800" b="1" dirty="0"/>
              <a:t>I check </a:t>
            </a:r>
            <a:r>
              <a:rPr lang="en-US" sz="1800" dirty="0"/>
              <a:t>that the load is securely slung and bundled and I control the load in motion.</a:t>
            </a:r>
            <a:endParaRPr lang="fr-FR" sz="1800" dirty="0">
              <a:cs typeface="Arial" panose="020B0604020202020204"/>
            </a:endParaRPr>
          </a:p>
        </p:txBody>
      </p:sp>
      <p:sp>
        <p:nvSpPr>
          <p:cNvPr id="23" name="Text Placeholder 1">
            <a:extLst>
              <a:ext uri="{FF2B5EF4-FFF2-40B4-BE49-F238E27FC236}">
                <a16:creationId xmlns:a16="http://schemas.microsoft.com/office/drawing/2014/main" id="{B4AA04F3-6DFE-8847-82F1-736A32D1A618}"/>
              </a:ext>
            </a:extLst>
          </p:cNvPr>
          <p:cNvSpPr txBox="1">
            <a:spLocks/>
          </p:cNvSpPr>
          <p:nvPr/>
        </p:nvSpPr>
        <p:spPr>
          <a:xfrm>
            <a:off x="532282" y="1358478"/>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a:t>
            </a:r>
            <a:r>
              <a:rPr lang="en-US" sz="1600" b="1">
                <a:solidFill>
                  <a:srgbClr val="354D56"/>
                </a:solidFill>
              </a:rPr>
              <a:t>NEAR ACCIDENT DURING THE DISMANTLING OF MINI CANOPY</a:t>
            </a:r>
            <a:endParaRPr lang="en-US" sz="1600" b="1">
              <a:solidFill>
                <a:srgbClr val="354D56"/>
              </a:solidFill>
              <a:highlight>
                <a:srgbClr val="FFFF00"/>
              </a:highlight>
            </a:endParaRPr>
          </a:p>
        </p:txBody>
      </p:sp>
      <p:cxnSp>
        <p:nvCxnSpPr>
          <p:cNvPr id="38" name="Connecteur droit 37">
            <a:extLst>
              <a:ext uri="{FF2B5EF4-FFF2-40B4-BE49-F238E27FC236}">
                <a16:creationId xmlns:a16="http://schemas.microsoft.com/office/drawing/2014/main" id="{87FA1C58-BEAC-FA0D-8724-83CD093F9157}"/>
              </a:ext>
            </a:extLst>
          </p:cNvPr>
          <p:cNvCxnSpPr>
            <a:cxnSpLocks/>
          </p:cNvCxnSpPr>
          <p:nvPr/>
        </p:nvCxnSpPr>
        <p:spPr>
          <a:xfrm>
            <a:off x="485148" y="1148655"/>
            <a:ext cx="9251796" cy="0"/>
          </a:xfrm>
          <a:prstGeom prst="line">
            <a:avLst/>
          </a:prstGeom>
          <a:ln>
            <a:solidFill>
              <a:srgbClr val="172982"/>
            </a:solidFill>
            <a:tailEnd type="none"/>
          </a:ln>
        </p:spPr>
        <p:style>
          <a:lnRef idx="1">
            <a:schemeClr val="accent1"/>
          </a:lnRef>
          <a:fillRef idx="0">
            <a:schemeClr val="accent1"/>
          </a:fillRef>
          <a:effectRef idx="0">
            <a:schemeClr val="accent1"/>
          </a:effectRef>
          <a:fontRef idx="minor">
            <a:schemeClr val="tx1"/>
          </a:fontRef>
        </p:style>
      </p:cxnSp>
      <p:pic>
        <p:nvPicPr>
          <p:cNvPr id="41" name="Image 40">
            <a:extLst>
              <a:ext uri="{FF2B5EF4-FFF2-40B4-BE49-F238E27FC236}">
                <a16:creationId xmlns:a16="http://schemas.microsoft.com/office/drawing/2014/main" id="{E5175C9F-C3D0-D7B7-03AF-1E1139210D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3325" y="427087"/>
            <a:ext cx="239461" cy="239461"/>
          </a:xfrm>
          <a:prstGeom prst="rect">
            <a:avLst/>
          </a:prstGeom>
        </p:spPr>
      </p:pic>
      <p:sp>
        <p:nvSpPr>
          <p:cNvPr id="45" name="Title 2">
            <a:extLst>
              <a:ext uri="{FF2B5EF4-FFF2-40B4-BE49-F238E27FC236}">
                <a16:creationId xmlns:a16="http://schemas.microsoft.com/office/drawing/2014/main" id="{70E22BA0-1DAE-168A-B818-EEEF40BB49E8}"/>
              </a:ext>
            </a:extLst>
          </p:cNvPr>
          <p:cNvSpPr>
            <a:spLocks noGrp="1"/>
          </p:cNvSpPr>
          <p:nvPr>
            <p:ph type="title"/>
          </p:nvPr>
        </p:nvSpPr>
        <p:spPr>
          <a:xfrm>
            <a:off x="469879" y="242844"/>
            <a:ext cx="1121537" cy="592445"/>
          </a:xfrm>
        </p:spPr>
        <p:txBody>
          <a:bodyPr/>
          <a:lstStyle/>
          <a:p>
            <a:r>
              <a:rPr lang="fr-FR">
                <a:solidFill>
                  <a:srgbClr val="354D56"/>
                </a:solidFill>
              </a:rPr>
              <a:t>REX</a:t>
            </a:r>
          </a:p>
        </p:txBody>
      </p:sp>
      <p:pic>
        <p:nvPicPr>
          <p:cNvPr id="55" name="Image 54">
            <a:extLst>
              <a:ext uri="{FF2B5EF4-FFF2-40B4-BE49-F238E27FC236}">
                <a16:creationId xmlns:a16="http://schemas.microsoft.com/office/drawing/2014/main" id="{5250799D-F454-E216-C33D-15DF57EE724C}"/>
              </a:ext>
            </a:extLst>
          </p:cNvPr>
          <p:cNvPicPr>
            <a:picLocks noChangeAspect="1"/>
          </p:cNvPicPr>
          <p:nvPr/>
        </p:nvPicPr>
        <p:blipFill rotWithShape="1">
          <a:blip r:embed="rId6"/>
          <a:srcRect b="3735"/>
          <a:stretch/>
        </p:blipFill>
        <p:spPr>
          <a:xfrm>
            <a:off x="7162471" y="4126814"/>
            <a:ext cx="2013185" cy="1582531"/>
          </a:xfrm>
          <a:prstGeom prst="roundRect">
            <a:avLst>
              <a:gd name="adj" fmla="val 8594"/>
            </a:avLst>
          </a:prstGeom>
          <a:solidFill>
            <a:srgbClr val="FFFFFF">
              <a:shade val="85000"/>
            </a:srgbClr>
          </a:solidFill>
          <a:ln>
            <a:noFill/>
          </a:ln>
          <a:effectLst>
            <a:reflection endPos="0" dist="5000" dir="5400000" sy="-100000" algn="bl" rotWithShape="0"/>
          </a:effectLst>
        </p:spPr>
      </p:pic>
      <p:pic>
        <p:nvPicPr>
          <p:cNvPr id="57" name="Image 56">
            <a:extLst>
              <a:ext uri="{FF2B5EF4-FFF2-40B4-BE49-F238E27FC236}">
                <a16:creationId xmlns:a16="http://schemas.microsoft.com/office/drawing/2014/main" id="{DCF979AD-E028-A9C1-81DF-8727C6BC2060}"/>
              </a:ext>
            </a:extLst>
          </p:cNvPr>
          <p:cNvPicPr>
            <a:picLocks noChangeAspect="1"/>
          </p:cNvPicPr>
          <p:nvPr/>
        </p:nvPicPr>
        <p:blipFill>
          <a:blip r:embed="rId7"/>
          <a:stretch>
            <a:fillRect/>
          </a:stretch>
        </p:blipFill>
        <p:spPr>
          <a:xfrm>
            <a:off x="9433703" y="4121510"/>
            <a:ext cx="2181321" cy="1587835"/>
          </a:xfrm>
          <a:prstGeom prst="roundRect">
            <a:avLst>
              <a:gd name="adj" fmla="val 8594"/>
            </a:avLst>
          </a:prstGeom>
          <a:solidFill>
            <a:srgbClr val="FFFFFF">
              <a:shade val="85000"/>
            </a:srgbClr>
          </a:solidFill>
          <a:ln>
            <a:noFill/>
          </a:ln>
          <a:effectLst>
            <a:reflection endPos="0" dist="5000" dir="5400000" sy="-100000" algn="bl" rotWithShape="0"/>
          </a:effectLst>
        </p:spPr>
      </p:pic>
    </p:spTree>
    <p:extLst>
      <p:ext uri="{BB962C8B-B14F-4D97-AF65-F5344CB8AC3E}">
        <p14:creationId xmlns:p14="http://schemas.microsoft.com/office/powerpoint/2010/main" val="4207695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Espace réservé du pied de page 3">
            <a:extLst>
              <a:ext uri="{FF2B5EF4-FFF2-40B4-BE49-F238E27FC236}">
                <a16:creationId xmlns:a16="http://schemas.microsoft.com/office/drawing/2014/main" id="{447E1696-5F2E-AA68-CD3A-E54579ECFDD8}"/>
              </a:ext>
            </a:extLst>
          </p:cNvPr>
          <p:cNvSpPr>
            <a:spLocks noGrp="1"/>
          </p:cNvSpPr>
          <p:nvPr>
            <p:ph type="ftr" sz="quarter" idx="15"/>
          </p:nvPr>
        </p:nvSpPr>
        <p:spPr>
          <a:xfrm>
            <a:off x="856680" y="6449983"/>
            <a:ext cx="3600000" cy="252000"/>
          </a:xfrm>
        </p:spPr>
        <p:txBody>
          <a:bodyPr/>
          <a:lstStyle/>
          <a:p>
            <a:r>
              <a:rPr lang="en-US"/>
              <a:t>Deployment kit Golden Rule 6</a:t>
            </a:r>
            <a:endParaRPr lang="fr-FR"/>
          </a:p>
        </p:txBody>
      </p:sp>
      <p:sp>
        <p:nvSpPr>
          <p:cNvPr id="56" name="Espace réservé du numéro de diapositive 4">
            <a:extLst>
              <a:ext uri="{FF2B5EF4-FFF2-40B4-BE49-F238E27FC236}">
                <a16:creationId xmlns:a16="http://schemas.microsoft.com/office/drawing/2014/main" id="{866A8424-23D5-133F-31C7-997D4E7A7C00}"/>
              </a:ext>
            </a:extLst>
          </p:cNvPr>
          <p:cNvSpPr>
            <a:spLocks noGrp="1"/>
          </p:cNvSpPr>
          <p:nvPr>
            <p:ph type="sldNum" sz="quarter" idx="16"/>
          </p:nvPr>
        </p:nvSpPr>
        <p:spPr>
          <a:xfrm>
            <a:off x="219008" y="6449983"/>
            <a:ext cx="576000" cy="252000"/>
          </a:xfrm>
        </p:spPr>
        <p:txBody>
          <a:bodyPr/>
          <a:lstStyle/>
          <a:p>
            <a:fld id="{975A587B-5814-4D9B-9598-FE9CB954CB01}" type="slidenum">
              <a:rPr lang="fr-FR" smtClean="0"/>
              <a:pPr/>
              <a:t>14</a:t>
            </a:fld>
            <a:endParaRPr lang="fr-FR"/>
          </a:p>
        </p:txBody>
      </p:sp>
      <p:sp>
        <p:nvSpPr>
          <p:cNvPr id="22" name="Text Placeholder 1">
            <a:extLst>
              <a:ext uri="{FF2B5EF4-FFF2-40B4-BE49-F238E27FC236}">
                <a16:creationId xmlns:a16="http://schemas.microsoft.com/office/drawing/2014/main" id="{664AE118-7044-8A2D-1782-DA7C3D7D642B}"/>
              </a:ext>
            </a:extLst>
          </p:cNvPr>
          <p:cNvSpPr>
            <a:spLocks noGrp="1"/>
          </p:cNvSpPr>
          <p:nvPr>
            <p:ph type="body" sz="quarter" idx="13"/>
          </p:nvPr>
        </p:nvSpPr>
        <p:spPr>
          <a:xfrm>
            <a:off x="1847560" y="358638"/>
            <a:ext cx="7555556" cy="481849"/>
          </a:xfrm>
        </p:spPr>
        <p:txBody>
          <a:bodyPr vert="horz" lIns="91440" tIns="45720" rIns="91440" bIns="45720" rtlCol="0" anchor="t">
            <a:noAutofit/>
          </a:bodyPr>
          <a:lstStyle/>
          <a:p>
            <a:pPr marL="0" indent="0">
              <a:buFont typeface="Arial" panose="020B0604020202020204" pitchFamily="34" charset="0"/>
              <a:buNone/>
            </a:pPr>
            <a:r>
              <a:rPr lang="fr-FR" sz="1800" b="1" dirty="0"/>
              <a:t>5. </a:t>
            </a:r>
            <a:r>
              <a:rPr lang="en-US" sz="1800" b="1" dirty="0"/>
              <a:t>I ensure </a:t>
            </a:r>
            <a:r>
              <a:rPr lang="en-US" sz="1800" dirty="0"/>
              <a:t>that a qualified banksman is present for the lifting operation.</a:t>
            </a:r>
            <a:endParaRPr lang="fr-FR" sz="1800" dirty="0">
              <a:cs typeface="Arial" panose="020B0604020202020204"/>
            </a:endParaRPr>
          </a:p>
        </p:txBody>
      </p:sp>
      <p:sp>
        <p:nvSpPr>
          <p:cNvPr id="23" name="Text Placeholder 1">
            <a:extLst>
              <a:ext uri="{FF2B5EF4-FFF2-40B4-BE49-F238E27FC236}">
                <a16:creationId xmlns:a16="http://schemas.microsoft.com/office/drawing/2014/main" id="{B4AA04F3-6DFE-8847-82F1-736A32D1A618}"/>
              </a:ext>
            </a:extLst>
          </p:cNvPr>
          <p:cNvSpPr txBox="1">
            <a:spLocks/>
          </p:cNvSpPr>
          <p:nvPr/>
        </p:nvSpPr>
        <p:spPr>
          <a:xfrm>
            <a:off x="532282" y="1358478"/>
            <a:ext cx="9029011" cy="203453"/>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a:t>
            </a:r>
            <a:r>
              <a:rPr lang="en-US" sz="1600" b="1">
                <a:solidFill>
                  <a:srgbClr val="354D56"/>
                </a:solidFill>
              </a:rPr>
              <a:t>ELECTRIC ARC BETWEEN LIFTING EQUIPMENT AND HIGH VOLTAGE LINE (150KV)</a:t>
            </a:r>
          </a:p>
          <a:p>
            <a:pPr marL="0" indent="0">
              <a:buNone/>
            </a:pPr>
            <a:endParaRPr lang="fr-FR" sz="1600" b="1">
              <a:solidFill>
                <a:srgbClr val="354D56"/>
              </a:solidFill>
            </a:endParaRPr>
          </a:p>
        </p:txBody>
      </p:sp>
      <p:cxnSp>
        <p:nvCxnSpPr>
          <p:cNvPr id="38" name="Connecteur droit 37">
            <a:extLst>
              <a:ext uri="{FF2B5EF4-FFF2-40B4-BE49-F238E27FC236}">
                <a16:creationId xmlns:a16="http://schemas.microsoft.com/office/drawing/2014/main" id="{87FA1C58-BEAC-FA0D-8724-83CD093F9157}"/>
              </a:ext>
            </a:extLst>
          </p:cNvPr>
          <p:cNvCxnSpPr>
            <a:cxnSpLocks/>
          </p:cNvCxnSpPr>
          <p:nvPr/>
        </p:nvCxnSpPr>
        <p:spPr>
          <a:xfrm>
            <a:off x="485148" y="1148655"/>
            <a:ext cx="9251796"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pic>
        <p:nvPicPr>
          <p:cNvPr id="41" name="Image 40">
            <a:extLst>
              <a:ext uri="{FF2B5EF4-FFF2-40B4-BE49-F238E27FC236}">
                <a16:creationId xmlns:a16="http://schemas.microsoft.com/office/drawing/2014/main" id="{E5175C9F-C3D0-D7B7-03AF-1E1139210D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325" y="427087"/>
            <a:ext cx="239461" cy="239461"/>
          </a:xfrm>
          <a:prstGeom prst="rect">
            <a:avLst/>
          </a:prstGeom>
        </p:spPr>
      </p:pic>
      <p:sp>
        <p:nvSpPr>
          <p:cNvPr id="45" name="Title 2">
            <a:extLst>
              <a:ext uri="{FF2B5EF4-FFF2-40B4-BE49-F238E27FC236}">
                <a16:creationId xmlns:a16="http://schemas.microsoft.com/office/drawing/2014/main" id="{70E22BA0-1DAE-168A-B818-EEEF40BB49E8}"/>
              </a:ext>
            </a:extLst>
          </p:cNvPr>
          <p:cNvSpPr>
            <a:spLocks noGrp="1"/>
          </p:cNvSpPr>
          <p:nvPr>
            <p:ph type="title"/>
          </p:nvPr>
        </p:nvSpPr>
        <p:spPr>
          <a:xfrm>
            <a:off x="469879" y="242844"/>
            <a:ext cx="1121537" cy="592445"/>
          </a:xfrm>
        </p:spPr>
        <p:txBody>
          <a:bodyPr/>
          <a:lstStyle/>
          <a:p>
            <a:r>
              <a:rPr lang="fr-FR">
                <a:solidFill>
                  <a:srgbClr val="354D56"/>
                </a:solidFill>
              </a:rPr>
              <a:t>REX</a:t>
            </a:r>
          </a:p>
        </p:txBody>
      </p:sp>
      <p:sp>
        <p:nvSpPr>
          <p:cNvPr id="2" name="Rectangle : coins arrondis 26">
            <a:extLst>
              <a:ext uri="{FF2B5EF4-FFF2-40B4-BE49-F238E27FC236}">
                <a16:creationId xmlns:a16="http://schemas.microsoft.com/office/drawing/2014/main" id="{629B80D0-89BA-184F-B44D-2E658C732CC2}"/>
              </a:ext>
            </a:extLst>
          </p:cNvPr>
          <p:cNvSpPr/>
          <p:nvPr/>
        </p:nvSpPr>
        <p:spPr>
          <a:xfrm>
            <a:off x="7665187" y="1921937"/>
            <a:ext cx="4056927" cy="2070808"/>
          </a:xfrm>
          <a:prstGeom prst="roundRect">
            <a:avLst>
              <a:gd name="adj" fmla="val 6998"/>
            </a:avLst>
          </a:prstGeom>
          <a:solidFill>
            <a:srgbClr val="0094D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8C920707-90BC-34A8-51A0-410CFBC9745A}"/>
              </a:ext>
            </a:extLst>
          </p:cNvPr>
          <p:cNvPicPr>
            <a:picLocks noChangeAspect="1"/>
          </p:cNvPicPr>
          <p:nvPr/>
        </p:nvPicPr>
        <p:blipFill>
          <a:blip r:embed="rId4"/>
          <a:stretch>
            <a:fillRect/>
          </a:stretch>
        </p:blipFill>
        <p:spPr>
          <a:xfrm>
            <a:off x="7908661" y="2122801"/>
            <a:ext cx="396454" cy="419775"/>
          </a:xfrm>
          <a:prstGeom prst="rect">
            <a:avLst/>
          </a:prstGeom>
        </p:spPr>
      </p:pic>
      <p:sp>
        <p:nvSpPr>
          <p:cNvPr id="4" name="ZoneTexte 3">
            <a:extLst>
              <a:ext uri="{FF2B5EF4-FFF2-40B4-BE49-F238E27FC236}">
                <a16:creationId xmlns:a16="http://schemas.microsoft.com/office/drawing/2014/main" id="{173DB0C2-F2B7-2287-1144-AF7B39589319}"/>
              </a:ext>
            </a:extLst>
          </p:cNvPr>
          <p:cNvSpPr txBox="1"/>
          <p:nvPr/>
        </p:nvSpPr>
        <p:spPr>
          <a:xfrm>
            <a:off x="469879" y="1823997"/>
            <a:ext cx="3006746" cy="4185761"/>
          </a:xfrm>
          <a:prstGeom prst="rect">
            <a:avLst/>
          </a:prstGeom>
          <a:noFill/>
        </p:spPr>
        <p:txBody>
          <a:bodyPr wrap="square" lIns="0" tIns="0" rIns="0" bIns="0" rtlCol="0">
            <a:spAutoFit/>
          </a:bodyPr>
          <a:lstStyle/>
          <a:p>
            <a:pPr>
              <a:lnSpc>
                <a:spcPct val="150000"/>
              </a:lnSpc>
              <a:spcAft>
                <a:spcPts val="600"/>
              </a:spcAft>
            </a:pPr>
            <a:r>
              <a:rPr lang="fr-FR" sz="1400" b="1" dirty="0">
                <a:solidFill>
                  <a:srgbClr val="0094D7"/>
                </a:solidFill>
                <a:cs typeface="Arial" panose="020B0604020202020204"/>
              </a:rPr>
              <a:t>CIRCUMSTANCES – FACTS</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en-US" sz="1200" dirty="0">
                <a:solidFill>
                  <a:srgbClr val="7098A7">
                    <a:lumMod val="50000"/>
                  </a:srgbClr>
                </a:solidFill>
                <a:cs typeface="Arial" panose="020B0604020202020204" pitchFamily="34" charset="0"/>
              </a:rPr>
              <a:t>Lifting equipment (type MANITOU) was used to move parts of a bridge that had to be dismantled. </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en-US" sz="1200" dirty="0">
                <a:solidFill>
                  <a:srgbClr val="7098A7">
                    <a:lumMod val="50000"/>
                  </a:srgbClr>
                </a:solidFill>
                <a:cs typeface="Arial" panose="020B0604020202020204" pitchFamily="34" charset="0"/>
              </a:rPr>
              <a:t>In order to be able to reach and move a wooden crossbeam, the crane operator raised the boom of the lifting equipment. </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en-US" sz="1200" dirty="0">
                <a:solidFill>
                  <a:srgbClr val="7098A7">
                    <a:lumMod val="50000"/>
                  </a:srgbClr>
                </a:solidFill>
                <a:cs typeface="Arial" panose="020B0604020202020204" pitchFamily="34" charset="0"/>
              </a:rPr>
              <a:t>The end of the boom came close (+/- 50 cm) to a high-voltage line (150kV) located in the vicinity of the work area.</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en-US" sz="1200" dirty="0">
                <a:solidFill>
                  <a:srgbClr val="7098A7">
                    <a:lumMod val="50000"/>
                  </a:srgbClr>
                </a:solidFill>
                <a:cs typeface="Arial" panose="020B0604020202020204" pitchFamily="34" charset="0"/>
              </a:rPr>
              <a:t>This </a:t>
            </a:r>
            <a:r>
              <a:rPr lang="en-US" sz="1200" dirty="0" err="1">
                <a:solidFill>
                  <a:srgbClr val="7098A7">
                    <a:lumMod val="50000"/>
                  </a:srgbClr>
                </a:solidFill>
                <a:cs typeface="Arial" panose="020B0604020202020204" pitchFamily="34" charset="0"/>
              </a:rPr>
              <a:t>manoeuvre</a:t>
            </a:r>
            <a:r>
              <a:rPr lang="en-US" sz="1200" dirty="0">
                <a:solidFill>
                  <a:srgbClr val="7098A7">
                    <a:lumMod val="50000"/>
                  </a:srgbClr>
                </a:solidFill>
                <a:cs typeface="Arial" panose="020B0604020202020204" pitchFamily="34" charset="0"/>
              </a:rPr>
              <a:t> generated an electric arc between the lifting equipment and the overhead power cable. </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en-US" sz="1200" dirty="0">
                <a:solidFill>
                  <a:srgbClr val="7098A7">
                    <a:lumMod val="50000"/>
                  </a:srgbClr>
                </a:solidFill>
                <a:cs typeface="Arial" panose="020B0604020202020204" pitchFamily="34" charset="0"/>
              </a:rPr>
              <a:t>The electrical energy was discharged through the metal frame via an existing bolt under the forklift's </a:t>
            </a:r>
            <a:r>
              <a:rPr lang="en-US" sz="1200" dirty="0" err="1">
                <a:solidFill>
                  <a:srgbClr val="7098A7">
                    <a:lumMod val="50000"/>
                  </a:srgbClr>
                </a:solidFill>
                <a:cs typeface="Arial" panose="020B0604020202020204" pitchFamily="34" charset="0"/>
              </a:rPr>
              <a:t>stabilisers</a:t>
            </a:r>
            <a:r>
              <a:rPr lang="en-US" sz="1200" dirty="0">
                <a:solidFill>
                  <a:srgbClr val="7098A7">
                    <a:lumMod val="50000"/>
                  </a:srgbClr>
                </a:solidFill>
                <a:cs typeface="Arial" panose="020B0604020202020204" pitchFamily="34" charset="0"/>
              </a:rPr>
              <a:t>. </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en-US" sz="1200" dirty="0">
                <a:solidFill>
                  <a:srgbClr val="7098A7">
                    <a:lumMod val="50000"/>
                  </a:srgbClr>
                </a:solidFill>
                <a:cs typeface="Arial" panose="020B0604020202020204" pitchFamily="34" charset="0"/>
              </a:rPr>
              <a:t>The contracted crane operator was apparently unaccompanied.</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endParaRPr lang="fr-FR" sz="1200" dirty="0">
              <a:solidFill>
                <a:srgbClr val="7098A7">
                  <a:lumMod val="50000"/>
                </a:srgbClr>
              </a:solidFill>
              <a:highlight>
                <a:srgbClr val="FFFF00"/>
              </a:highlight>
              <a:cs typeface="Arial" panose="020B0604020202020204" pitchFamily="34" charset="0"/>
            </a:endParaRPr>
          </a:p>
        </p:txBody>
      </p:sp>
      <p:sp>
        <p:nvSpPr>
          <p:cNvPr id="5" name="ZoneTexte 4">
            <a:extLst>
              <a:ext uri="{FF2B5EF4-FFF2-40B4-BE49-F238E27FC236}">
                <a16:creationId xmlns:a16="http://schemas.microsoft.com/office/drawing/2014/main" id="{F03B0C27-6B50-056F-C4FC-12F092538F37}"/>
              </a:ext>
            </a:extLst>
          </p:cNvPr>
          <p:cNvSpPr txBox="1"/>
          <p:nvPr/>
        </p:nvSpPr>
        <p:spPr>
          <a:xfrm>
            <a:off x="3977372" y="3113403"/>
            <a:ext cx="3092732" cy="3000821"/>
          </a:xfrm>
          <a:prstGeom prst="rect">
            <a:avLst/>
          </a:prstGeom>
          <a:noFill/>
        </p:spPr>
        <p:txBody>
          <a:bodyPr wrap="square" lIns="0" tIns="0" rIns="0" bIns="0" rtlCol="0">
            <a:spAutoFit/>
          </a:bodyPr>
          <a:lstStyle/>
          <a:p>
            <a:pPr marL="252000" indent="-252000">
              <a:lnSpc>
                <a:spcPct val="150000"/>
              </a:lnSpc>
              <a:spcAft>
                <a:spcPts val="600"/>
              </a:spcAft>
            </a:pPr>
            <a:r>
              <a:rPr lang="fr-FR" sz="1400" b="1" dirty="0">
                <a:solidFill>
                  <a:srgbClr val="0094D7"/>
                </a:solidFill>
                <a:cs typeface="Arial" panose="020B0604020202020204"/>
              </a:rPr>
              <a:t>CAUSES</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en-US" sz="1200" dirty="0">
                <a:solidFill>
                  <a:srgbClr val="7098A7">
                    <a:lumMod val="50000"/>
                  </a:srgbClr>
                </a:solidFill>
                <a:cs typeface="Arial" panose="020B0604020202020204" pitchFamily="34" charset="0"/>
              </a:rPr>
              <a:t>Absence of detailed operating procedures with a </a:t>
            </a:r>
            <a:r>
              <a:rPr lang="en-US" sz="1200" dirty="0" err="1">
                <a:solidFill>
                  <a:srgbClr val="7098A7">
                    <a:lumMod val="50000"/>
                  </a:srgbClr>
                </a:solidFill>
                <a:cs typeface="Arial" panose="020B0604020202020204" pitchFamily="34" charset="0"/>
              </a:rPr>
              <a:t>formalised</a:t>
            </a:r>
            <a:r>
              <a:rPr lang="en-US" sz="1200" dirty="0">
                <a:solidFill>
                  <a:srgbClr val="7098A7">
                    <a:lumMod val="50000"/>
                  </a:srgbClr>
                </a:solidFill>
                <a:cs typeface="Arial" panose="020B0604020202020204" pitchFamily="34" charset="0"/>
              </a:rPr>
              <a:t> risk analysis.</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en-US" sz="1200" dirty="0">
                <a:solidFill>
                  <a:srgbClr val="7098A7">
                    <a:lumMod val="50000"/>
                  </a:srgbClr>
                </a:solidFill>
                <a:cs typeface="Arial" panose="020B0604020202020204" pitchFamily="34" charset="0"/>
              </a:rPr>
              <a:t>Safety instructions sent by the power line operator to the lifting works contractor were not communicated to the on-site team.</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en-US" sz="1200" dirty="0">
                <a:solidFill>
                  <a:srgbClr val="7098A7">
                    <a:lumMod val="50000"/>
                  </a:srgbClr>
                </a:solidFill>
                <a:cs typeface="Arial" panose="020B0604020202020204" pitchFamily="34" charset="0"/>
              </a:rPr>
              <a:t>Failure to respect the safety distance between the lifting equipment and the very high voltage line.</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en-US" sz="1200" dirty="0">
                <a:solidFill>
                  <a:srgbClr val="7098A7">
                    <a:lumMod val="50000"/>
                  </a:srgbClr>
                </a:solidFill>
                <a:cs typeface="Arial" panose="020B0604020202020204" pitchFamily="34" charset="0"/>
              </a:rPr>
              <a:t>Absence of a lift plan.</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en-US" sz="1200" b="1" dirty="0">
                <a:solidFill>
                  <a:srgbClr val="7098A7">
                    <a:lumMod val="50000"/>
                  </a:srgbClr>
                </a:solidFill>
                <a:cs typeface="Arial" panose="020B0604020202020204" pitchFamily="34" charset="0"/>
              </a:rPr>
              <a:t>Absence of a banksman.</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en-US" sz="1200" dirty="0">
                <a:solidFill>
                  <a:srgbClr val="7098A7">
                    <a:lumMod val="50000"/>
                  </a:srgbClr>
                </a:solidFill>
                <a:cs typeface="Arial" panose="020B0604020202020204" pitchFamily="34" charset="0"/>
              </a:rPr>
              <a:t>Worker with the sun in his eyes.</a:t>
            </a:r>
            <a:endParaRPr lang="fr-FR" sz="1200" dirty="0">
              <a:solidFill>
                <a:srgbClr val="7098A7">
                  <a:lumMod val="50000"/>
                </a:srgbClr>
              </a:solidFill>
              <a:cs typeface="Arial" panose="020B0604020202020204" pitchFamily="34" charset="0"/>
            </a:endParaRPr>
          </a:p>
        </p:txBody>
      </p:sp>
      <p:cxnSp>
        <p:nvCxnSpPr>
          <p:cNvPr id="6" name="Connecteur droit 5">
            <a:extLst>
              <a:ext uri="{FF2B5EF4-FFF2-40B4-BE49-F238E27FC236}">
                <a16:creationId xmlns:a16="http://schemas.microsoft.com/office/drawing/2014/main" id="{4B78B62D-40B9-CE1C-4A39-1F7497982AED}"/>
              </a:ext>
            </a:extLst>
          </p:cNvPr>
          <p:cNvCxnSpPr>
            <a:cxnSpLocks/>
          </p:cNvCxnSpPr>
          <p:nvPr/>
        </p:nvCxnSpPr>
        <p:spPr>
          <a:xfrm>
            <a:off x="3681211" y="1921937"/>
            <a:ext cx="0" cy="4380209"/>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B1ACD45A-7A72-1DF1-F8C9-4EF7FBB32022}"/>
              </a:ext>
            </a:extLst>
          </p:cNvPr>
          <p:cNvSpPr txBox="1"/>
          <p:nvPr/>
        </p:nvSpPr>
        <p:spPr>
          <a:xfrm>
            <a:off x="7918667" y="2719988"/>
            <a:ext cx="3534580" cy="1015663"/>
          </a:xfrm>
          <a:prstGeom prst="rect">
            <a:avLst/>
          </a:prstGeom>
          <a:noFill/>
        </p:spPr>
        <p:txBody>
          <a:bodyPr wrap="square" lIns="0" tIns="0" rIns="0" bIns="0" rtlCol="0">
            <a:spAutoFit/>
          </a:bodyPr>
          <a:lstStyle/>
          <a:p>
            <a:r>
              <a:rPr lang="en-US" sz="1100" dirty="0">
                <a:solidFill>
                  <a:srgbClr val="0094D7"/>
                </a:solidFill>
              </a:rPr>
              <a:t>For any lifting operation, I ensure that an </a:t>
            </a:r>
            <a:r>
              <a:rPr lang="en-US" sz="1100" dirty="0" err="1">
                <a:solidFill>
                  <a:srgbClr val="0094D7"/>
                </a:solidFill>
              </a:rPr>
              <a:t>authorised</a:t>
            </a:r>
            <a:r>
              <a:rPr lang="en-US" sz="1100" dirty="0">
                <a:solidFill>
                  <a:srgbClr val="0094D7"/>
                </a:solidFill>
              </a:rPr>
              <a:t> banksman is present.</a:t>
            </a:r>
          </a:p>
          <a:p>
            <a:r>
              <a:rPr lang="en-US" sz="1100" dirty="0">
                <a:solidFill>
                  <a:srgbClr val="0094D7"/>
                </a:solidFill>
              </a:rPr>
              <a:t>In addition, for any operation near power lines, I ensure that the banksman or his assistant controls the distance between this line and any part of the crane, or the load being lifted.</a:t>
            </a:r>
            <a:endParaRPr lang="fr-FR" sz="1100" dirty="0">
              <a:solidFill>
                <a:srgbClr val="0094D7"/>
              </a:solidFill>
            </a:endParaRPr>
          </a:p>
        </p:txBody>
      </p:sp>
      <p:sp>
        <p:nvSpPr>
          <p:cNvPr id="9" name="ZoneTexte 8">
            <a:extLst>
              <a:ext uri="{FF2B5EF4-FFF2-40B4-BE49-F238E27FC236}">
                <a16:creationId xmlns:a16="http://schemas.microsoft.com/office/drawing/2014/main" id="{C66A749C-AD96-1F90-B1C7-A081E338E5D7}"/>
              </a:ext>
            </a:extLst>
          </p:cNvPr>
          <p:cNvSpPr txBox="1"/>
          <p:nvPr/>
        </p:nvSpPr>
        <p:spPr>
          <a:xfrm>
            <a:off x="8436048" y="2224967"/>
            <a:ext cx="2481247" cy="215444"/>
          </a:xfrm>
          <a:prstGeom prst="rect">
            <a:avLst/>
          </a:prstGeom>
          <a:noFill/>
        </p:spPr>
        <p:txBody>
          <a:bodyPr wrap="square" lIns="0" tIns="0" rIns="0" bIns="0" rtlCol="0">
            <a:spAutoFit/>
          </a:bodyPr>
          <a:lstStyle/>
          <a:p>
            <a:r>
              <a:rPr lang="fr-FR" sz="1400" b="1" dirty="0">
                <a:solidFill>
                  <a:srgbClr val="0094D7"/>
                </a:solidFill>
                <a:cs typeface="Arial" panose="020B0604020202020204"/>
              </a:rPr>
              <a:t>LESSONS TO BE LEARNED</a:t>
            </a:r>
          </a:p>
        </p:txBody>
      </p:sp>
      <p:cxnSp>
        <p:nvCxnSpPr>
          <p:cNvPr id="10" name="Connecteur droit 9">
            <a:extLst>
              <a:ext uri="{FF2B5EF4-FFF2-40B4-BE49-F238E27FC236}">
                <a16:creationId xmlns:a16="http://schemas.microsoft.com/office/drawing/2014/main" id="{6444DABC-A36C-9A3A-1B68-398EA06F41C5}"/>
              </a:ext>
            </a:extLst>
          </p:cNvPr>
          <p:cNvCxnSpPr>
            <a:cxnSpLocks/>
          </p:cNvCxnSpPr>
          <p:nvPr/>
        </p:nvCxnSpPr>
        <p:spPr>
          <a:xfrm>
            <a:off x="3681669" y="2829887"/>
            <a:ext cx="3686861"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05A84E7B-EFD0-5C2D-0734-AC6DECAC7667}"/>
              </a:ext>
            </a:extLst>
          </p:cNvPr>
          <p:cNvSpPr txBox="1"/>
          <p:nvPr/>
        </p:nvSpPr>
        <p:spPr>
          <a:xfrm>
            <a:off x="3977372" y="1819025"/>
            <a:ext cx="3126470" cy="584775"/>
          </a:xfrm>
          <a:prstGeom prst="rect">
            <a:avLst/>
          </a:prstGeom>
          <a:noFill/>
        </p:spPr>
        <p:txBody>
          <a:bodyPr wrap="square" lIns="0" tIns="0" rIns="0" bIns="0" rtlCol="0">
            <a:spAutoFit/>
          </a:bodyPr>
          <a:lstStyle/>
          <a:p>
            <a:pPr algn="just">
              <a:lnSpc>
                <a:spcPct val="150000"/>
              </a:lnSpc>
              <a:spcAft>
                <a:spcPts val="600"/>
              </a:spcAft>
            </a:pPr>
            <a:r>
              <a:rPr lang="fr-FR" sz="1400" b="1" dirty="0">
                <a:solidFill>
                  <a:srgbClr val="0094D7"/>
                </a:solidFill>
                <a:cs typeface="Arial" panose="020B0604020202020204"/>
              </a:rPr>
              <a:t>CONSEQUENCES</a:t>
            </a:r>
          </a:p>
          <a:p>
            <a:pPr marL="252000" indent="-252000">
              <a:spcBef>
                <a:spcPts val="0"/>
              </a:spcBef>
              <a:spcAft>
                <a:spcPts val="600"/>
              </a:spcAft>
              <a:buClr>
                <a:srgbClr val="0094D7"/>
              </a:buClr>
              <a:buFont typeface="Wingdings" pitchFamily="2" charset="2"/>
              <a:buChar char="§"/>
            </a:pPr>
            <a:r>
              <a:rPr lang="fr-FR" sz="1200" dirty="0" err="1"/>
              <a:t>Several</a:t>
            </a:r>
            <a:r>
              <a:rPr lang="fr-FR" sz="1200" dirty="0"/>
              <a:t> </a:t>
            </a:r>
            <a:r>
              <a:rPr lang="fr-FR" sz="1200" dirty="0" err="1"/>
              <a:t>potential</a:t>
            </a:r>
            <a:r>
              <a:rPr lang="fr-FR" sz="1200" dirty="0"/>
              <a:t> </a:t>
            </a:r>
            <a:r>
              <a:rPr lang="fr-FR" sz="1200" dirty="0" err="1"/>
              <a:t>deaths</a:t>
            </a:r>
            <a:r>
              <a:rPr lang="fr-FR" sz="1200" dirty="0"/>
              <a:t> (HIPO).</a:t>
            </a:r>
          </a:p>
        </p:txBody>
      </p:sp>
      <p:grpSp>
        <p:nvGrpSpPr>
          <p:cNvPr id="12" name="Groupe 11">
            <a:extLst>
              <a:ext uri="{FF2B5EF4-FFF2-40B4-BE49-F238E27FC236}">
                <a16:creationId xmlns:a16="http://schemas.microsoft.com/office/drawing/2014/main" id="{23F77253-1DB0-0FD9-8D7B-7B3571F97211}"/>
              </a:ext>
            </a:extLst>
          </p:cNvPr>
          <p:cNvGrpSpPr/>
          <p:nvPr/>
        </p:nvGrpSpPr>
        <p:grpSpPr>
          <a:xfrm>
            <a:off x="9265451" y="5951753"/>
            <a:ext cx="2456670" cy="350393"/>
            <a:chOff x="9210816" y="5216881"/>
            <a:chExt cx="2456670" cy="350393"/>
          </a:xfrm>
        </p:grpSpPr>
        <p:sp>
          <p:nvSpPr>
            <p:cNvPr id="13" name="Rectangle à coins arrondis 41">
              <a:extLst>
                <a:ext uri="{FF2B5EF4-FFF2-40B4-BE49-F238E27FC236}">
                  <a16:creationId xmlns:a16="http://schemas.microsoft.com/office/drawing/2014/main" id="{7412A3FC-2813-284B-7E4C-C4F7B012CDE0}"/>
                </a:ext>
              </a:extLst>
            </p:cNvPr>
            <p:cNvSpPr/>
            <p:nvPr/>
          </p:nvSpPr>
          <p:spPr>
            <a:xfrm>
              <a:off x="9210816" y="5216881"/>
              <a:ext cx="2456670" cy="350393"/>
            </a:xfrm>
            <a:prstGeom prst="roundRect">
              <a:avLst>
                <a:gd name="adj" fmla="val 50000"/>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hlinkClick r:id="rId5" tooltip="REX requirement 6.5"/>
              <a:extLst>
                <a:ext uri="{FF2B5EF4-FFF2-40B4-BE49-F238E27FC236}">
                  <a16:creationId xmlns:a16="http://schemas.microsoft.com/office/drawing/2014/main" id="{770022D3-47A6-31A1-F83F-3B1DD49650FA}"/>
                </a:ext>
              </a:extLst>
            </p:cNvPr>
            <p:cNvSpPr txBox="1"/>
            <p:nvPr/>
          </p:nvSpPr>
          <p:spPr>
            <a:xfrm>
              <a:off x="9346079" y="5291128"/>
              <a:ext cx="2186143" cy="184666"/>
            </a:xfrm>
            <a:prstGeom prst="rect">
              <a:avLst/>
            </a:prstGeom>
            <a:noFill/>
          </p:spPr>
          <p:txBody>
            <a:bodyPr wrap="square" lIns="0" tIns="0" rIns="0" bIns="0" rtlCol="0">
              <a:spAutoFit/>
            </a:bodyPr>
            <a:lstStyle/>
            <a:p>
              <a:pPr algn="ctr"/>
              <a:r>
                <a:rPr lang="en-US" sz="1200" u="sng" dirty="0">
                  <a:solidFill>
                    <a:schemeClr val="bg1"/>
                  </a:solidFill>
                </a:rPr>
                <a:t>Click here to access the REX</a:t>
              </a:r>
            </a:p>
          </p:txBody>
        </p:sp>
      </p:grpSp>
      <p:cxnSp>
        <p:nvCxnSpPr>
          <p:cNvPr id="58" name="Connecteur droit 57">
            <a:extLst>
              <a:ext uri="{FF2B5EF4-FFF2-40B4-BE49-F238E27FC236}">
                <a16:creationId xmlns:a16="http://schemas.microsoft.com/office/drawing/2014/main" id="{D96636F8-C6A9-00AA-F625-7D4BE1F24F70}"/>
              </a:ext>
            </a:extLst>
          </p:cNvPr>
          <p:cNvCxnSpPr>
            <a:cxnSpLocks/>
          </p:cNvCxnSpPr>
          <p:nvPr/>
        </p:nvCxnSpPr>
        <p:spPr>
          <a:xfrm>
            <a:off x="7361781" y="1921937"/>
            <a:ext cx="0" cy="4380209"/>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pic>
        <p:nvPicPr>
          <p:cNvPr id="69" name="Image 68" descr="Une image contenant ciel, extérieur, tirant, machine agricole&#10;&#10;Description générée automatiquement">
            <a:extLst>
              <a:ext uri="{FF2B5EF4-FFF2-40B4-BE49-F238E27FC236}">
                <a16:creationId xmlns:a16="http://schemas.microsoft.com/office/drawing/2014/main" id="{1813E91A-2920-BF38-1429-8070D70DA526}"/>
              </a:ext>
            </a:extLst>
          </p:cNvPr>
          <p:cNvPicPr>
            <a:picLocks noChangeAspect="1"/>
          </p:cNvPicPr>
          <p:nvPr/>
        </p:nvPicPr>
        <p:blipFill rotWithShape="1">
          <a:blip r:embed="rId6">
            <a:extLst>
              <a:ext uri="{28A0092B-C50C-407E-A947-70E740481C1C}">
                <a14:useLocalDpi xmlns:a14="http://schemas.microsoft.com/office/drawing/2010/main" val="0"/>
              </a:ext>
            </a:extLst>
          </a:blip>
          <a:srcRect r="7638"/>
          <a:stretch/>
        </p:blipFill>
        <p:spPr>
          <a:xfrm>
            <a:off x="7665189" y="4267897"/>
            <a:ext cx="1346198" cy="2029821"/>
          </a:xfrm>
          <a:prstGeom prst="roundRect">
            <a:avLst>
              <a:gd name="adj" fmla="val 8594"/>
            </a:avLst>
          </a:prstGeom>
          <a:solidFill>
            <a:srgbClr val="FFFFFF">
              <a:shade val="85000"/>
            </a:srgbClr>
          </a:solidFill>
          <a:ln>
            <a:noFill/>
          </a:ln>
          <a:effectLst>
            <a:reflection endPos="0" dist="5000" dir="5400000" sy="-100000" algn="bl" rotWithShape="0"/>
          </a:effectLst>
        </p:spPr>
      </p:pic>
      <p:sp>
        <p:nvSpPr>
          <p:cNvPr id="72" name="ZoneTexte 71">
            <a:extLst>
              <a:ext uri="{FF2B5EF4-FFF2-40B4-BE49-F238E27FC236}">
                <a16:creationId xmlns:a16="http://schemas.microsoft.com/office/drawing/2014/main" id="{34AFDAF2-926A-8BEF-4963-F90C3F0CA128}"/>
              </a:ext>
            </a:extLst>
          </p:cNvPr>
          <p:cNvSpPr txBox="1"/>
          <p:nvPr/>
        </p:nvSpPr>
        <p:spPr>
          <a:xfrm>
            <a:off x="9561296" y="4508121"/>
            <a:ext cx="1446650" cy="123111"/>
          </a:xfrm>
          <a:prstGeom prst="rect">
            <a:avLst/>
          </a:prstGeom>
          <a:noFill/>
        </p:spPr>
        <p:txBody>
          <a:bodyPr wrap="square" lIns="0" tIns="0" rIns="0" bIns="0" rtlCol="0">
            <a:spAutoFit/>
          </a:bodyPr>
          <a:lstStyle/>
          <a:p>
            <a:r>
              <a:rPr lang="fr-FR" sz="800" i="0" u="none" strike="noStrike" dirty="0" err="1">
                <a:solidFill>
                  <a:srgbClr val="354D56"/>
                </a:solidFill>
                <a:effectLst/>
                <a:latin typeface="Arial" panose="020B0604020202020204" pitchFamily="34" charset="0"/>
              </a:rPr>
              <a:t>Electrical</a:t>
            </a:r>
            <a:r>
              <a:rPr lang="fr-FR" sz="800" i="0" u="none" strike="noStrike" dirty="0">
                <a:solidFill>
                  <a:srgbClr val="354D56"/>
                </a:solidFill>
                <a:effectLst/>
                <a:latin typeface="Arial" panose="020B0604020202020204" pitchFamily="34" charset="0"/>
              </a:rPr>
              <a:t> </a:t>
            </a:r>
            <a:r>
              <a:rPr lang="fr-FR" sz="800" i="0" u="none" strike="noStrike" dirty="0" err="1">
                <a:solidFill>
                  <a:srgbClr val="354D56"/>
                </a:solidFill>
                <a:effectLst/>
                <a:latin typeface="Arial" panose="020B0604020202020204" pitchFamily="34" charset="0"/>
              </a:rPr>
              <a:t>current</a:t>
            </a:r>
            <a:r>
              <a:rPr lang="fr-FR" sz="800" i="0" u="none" strike="noStrike" dirty="0">
                <a:solidFill>
                  <a:srgbClr val="354D56"/>
                </a:solidFill>
                <a:effectLst/>
                <a:latin typeface="Arial" panose="020B0604020202020204" pitchFamily="34" charset="0"/>
              </a:rPr>
              <a:t> </a:t>
            </a:r>
            <a:r>
              <a:rPr lang="fr-FR" sz="800" i="0" u="none" strike="noStrike" dirty="0" err="1">
                <a:solidFill>
                  <a:srgbClr val="354D56"/>
                </a:solidFill>
                <a:effectLst/>
                <a:latin typeface="Arial" panose="020B0604020202020204" pitchFamily="34" charset="0"/>
              </a:rPr>
              <a:t>path</a:t>
            </a:r>
            <a:endParaRPr lang="fr-FR" sz="800" dirty="0">
              <a:solidFill>
                <a:srgbClr val="354D56"/>
              </a:solidFill>
            </a:endParaRPr>
          </a:p>
        </p:txBody>
      </p:sp>
      <p:cxnSp>
        <p:nvCxnSpPr>
          <p:cNvPr id="15" name="Connecteur droit avec flèche 14">
            <a:extLst>
              <a:ext uri="{FF2B5EF4-FFF2-40B4-BE49-F238E27FC236}">
                <a16:creationId xmlns:a16="http://schemas.microsoft.com/office/drawing/2014/main" id="{DA6262F7-1449-4869-BCC4-A66A1DBB9B96}"/>
              </a:ext>
            </a:extLst>
          </p:cNvPr>
          <p:cNvCxnSpPr>
            <a:cxnSpLocks/>
          </p:cNvCxnSpPr>
          <p:nvPr/>
        </p:nvCxnSpPr>
        <p:spPr>
          <a:xfrm flipH="1">
            <a:off x="9213742" y="4587498"/>
            <a:ext cx="278969" cy="0"/>
          </a:xfrm>
          <a:prstGeom prst="straightConnector1">
            <a:avLst/>
          </a:prstGeom>
          <a:ln>
            <a:solidFill>
              <a:srgbClr val="50CCD1"/>
            </a:solidFill>
            <a:headEnd type="none" w="med" len="med"/>
            <a:tailEnd type="triangle" w="med" len="med"/>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90824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CB14DFD-9660-1AF5-D0EA-3EAF1805A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325" y="427087"/>
            <a:ext cx="239461" cy="239461"/>
          </a:xfrm>
          <a:prstGeom prst="rect">
            <a:avLst/>
          </a:prstGeom>
        </p:spPr>
      </p:pic>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1894695" y="358638"/>
            <a:ext cx="7555556" cy="481849"/>
          </a:xfrm>
        </p:spPr>
        <p:txBody>
          <a:bodyPr vert="horz" lIns="91440" tIns="45720" rIns="91440" bIns="45720" rtlCol="0" anchor="t">
            <a:noAutofit/>
          </a:bodyPr>
          <a:lstStyle/>
          <a:p>
            <a:pPr marL="0" indent="0">
              <a:buFont typeface="Arial" panose="020B0604020202020204" pitchFamily="34" charset="0"/>
              <a:buNone/>
            </a:pPr>
            <a:r>
              <a:rPr lang="fr-FR" sz="1800" b="1" dirty="0"/>
              <a:t>6. </a:t>
            </a:r>
            <a:r>
              <a:rPr lang="en-US" sz="1800" b="1" dirty="0"/>
              <a:t>I never position </a:t>
            </a:r>
            <a:r>
              <a:rPr lang="en-US" sz="1800" dirty="0"/>
              <a:t>myself under a suspended load.</a:t>
            </a:r>
            <a:endParaRPr lang="fr-FR" sz="1800" dirty="0">
              <a:cs typeface="Arial" panose="020B0604020202020204"/>
            </a:endParaRP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2282"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a:t>
            </a:r>
            <a:r>
              <a:rPr lang="en-US" sz="1600" b="1">
                <a:solidFill>
                  <a:srgbClr val="354D56"/>
                </a:solidFill>
              </a:rPr>
              <a:t>DROP OF A 120 KG PIPE</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9" y="242844"/>
            <a:ext cx="1121537" cy="592445"/>
          </a:xfrm>
        </p:spPr>
        <p:txBody>
          <a:bodyPr/>
          <a:lstStyle/>
          <a:p>
            <a:r>
              <a:rPr lang="fr-FR">
                <a:solidFill>
                  <a:srgbClr val="354D56"/>
                </a:solidFill>
              </a:rPr>
              <a:t>REX</a:t>
            </a:r>
          </a:p>
        </p:txBody>
      </p:sp>
      <p:cxnSp>
        <p:nvCxnSpPr>
          <p:cNvPr id="29" name="Connecteur droit 28">
            <a:extLst>
              <a:ext uri="{FF2B5EF4-FFF2-40B4-BE49-F238E27FC236}">
                <a16:creationId xmlns:a16="http://schemas.microsoft.com/office/drawing/2014/main" id="{D4EA51B0-C8C9-3345-827D-41F6378C3CDB}"/>
              </a:ext>
            </a:extLst>
          </p:cNvPr>
          <p:cNvCxnSpPr>
            <a:cxnSpLocks/>
          </p:cNvCxnSpPr>
          <p:nvPr/>
        </p:nvCxnSpPr>
        <p:spPr>
          <a:xfrm>
            <a:off x="532283" y="901408"/>
            <a:ext cx="9054777"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54" name="Espace réservé du pied de page 3">
            <a:extLst>
              <a:ext uri="{FF2B5EF4-FFF2-40B4-BE49-F238E27FC236}">
                <a16:creationId xmlns:a16="http://schemas.microsoft.com/office/drawing/2014/main" id="{447E1696-5F2E-AA68-CD3A-E54579ECFDD8}"/>
              </a:ext>
            </a:extLst>
          </p:cNvPr>
          <p:cNvSpPr>
            <a:spLocks noGrp="1"/>
          </p:cNvSpPr>
          <p:nvPr>
            <p:ph type="ftr" sz="quarter" idx="15"/>
          </p:nvPr>
        </p:nvSpPr>
        <p:spPr>
          <a:xfrm>
            <a:off x="856680" y="6449983"/>
            <a:ext cx="3600000" cy="252000"/>
          </a:xfrm>
        </p:spPr>
        <p:txBody>
          <a:bodyPr/>
          <a:lstStyle/>
          <a:p>
            <a:r>
              <a:rPr lang="en-US"/>
              <a:t>Deployment kit Golden Rule 6</a:t>
            </a:r>
            <a:endParaRPr lang="fr-FR"/>
          </a:p>
        </p:txBody>
      </p:sp>
      <p:sp>
        <p:nvSpPr>
          <p:cNvPr id="56" name="Espace réservé du numéro de diapositive 4">
            <a:extLst>
              <a:ext uri="{FF2B5EF4-FFF2-40B4-BE49-F238E27FC236}">
                <a16:creationId xmlns:a16="http://schemas.microsoft.com/office/drawing/2014/main" id="{866A8424-23D5-133F-31C7-997D4E7A7C00}"/>
              </a:ext>
            </a:extLst>
          </p:cNvPr>
          <p:cNvSpPr>
            <a:spLocks noGrp="1"/>
          </p:cNvSpPr>
          <p:nvPr>
            <p:ph type="sldNum" sz="quarter" idx="16"/>
          </p:nvPr>
        </p:nvSpPr>
        <p:spPr>
          <a:xfrm>
            <a:off x="219008" y="6449983"/>
            <a:ext cx="576000" cy="252000"/>
          </a:xfrm>
        </p:spPr>
        <p:txBody>
          <a:bodyPr/>
          <a:lstStyle/>
          <a:p>
            <a:fld id="{975A587B-5814-4D9B-9598-FE9CB954CB01}" type="slidenum">
              <a:rPr lang="fr-FR" smtClean="0"/>
              <a:pPr/>
              <a:t>15</a:t>
            </a:fld>
            <a:endParaRPr lang="fr-FR"/>
          </a:p>
        </p:txBody>
      </p:sp>
      <p:sp>
        <p:nvSpPr>
          <p:cNvPr id="25" name="ZoneTexte 24">
            <a:extLst>
              <a:ext uri="{FF2B5EF4-FFF2-40B4-BE49-F238E27FC236}">
                <a16:creationId xmlns:a16="http://schemas.microsoft.com/office/drawing/2014/main" id="{E90D0C82-6937-BDA6-586E-B12D5DE500F7}"/>
              </a:ext>
            </a:extLst>
          </p:cNvPr>
          <p:cNvSpPr txBox="1"/>
          <p:nvPr/>
        </p:nvSpPr>
        <p:spPr>
          <a:xfrm>
            <a:off x="469879" y="1575961"/>
            <a:ext cx="3750908" cy="2923877"/>
          </a:xfrm>
          <a:prstGeom prst="rect">
            <a:avLst/>
          </a:prstGeom>
          <a:noFill/>
        </p:spPr>
        <p:txBody>
          <a:bodyPr wrap="square" lIns="0" tIns="0" rIns="0" bIns="0" rtlCol="0" anchor="t">
            <a:spAutoFit/>
          </a:bodyPr>
          <a:lstStyle/>
          <a:p>
            <a:pPr>
              <a:lnSpc>
                <a:spcPct val="150000"/>
              </a:lnSpc>
              <a:spcAft>
                <a:spcPts val="600"/>
              </a:spcAft>
            </a:pPr>
            <a:r>
              <a:rPr lang="fr-FR" sz="1400" b="1" dirty="0">
                <a:solidFill>
                  <a:srgbClr val="0094D7"/>
                </a:solidFill>
                <a:cs typeface="Arial" panose="020B0604020202020204"/>
              </a:rPr>
              <a:t>CIRCUMSTANCES – FACTS</a:t>
            </a:r>
          </a:p>
          <a:p>
            <a:pPr marL="251460" lvl="1" indent="-251460">
              <a:spcAft>
                <a:spcPts val="600"/>
              </a:spcAft>
              <a:buClr>
                <a:srgbClr val="0094D7"/>
              </a:buClr>
              <a:buSzPct val="100000"/>
              <a:buFont typeface="Wingdings" panose="05000000000000000000" pitchFamily="2" charset="2"/>
              <a:buChar char="§"/>
            </a:pPr>
            <a:r>
              <a:rPr lang="en-US" sz="1200" spc="-10">
                <a:cs typeface="Arial" panose="020B0604020202020204"/>
              </a:rPr>
              <a:t>A 120kg pipe was being lifted between a column and a scaffold adjacent to the column.</a:t>
            </a:r>
          </a:p>
          <a:p>
            <a:pPr marL="251460" lvl="1" indent="-251460">
              <a:spcAft>
                <a:spcPts val="600"/>
              </a:spcAft>
              <a:buClr>
                <a:srgbClr val="0094D7"/>
              </a:buClr>
              <a:buSzPct val="100000"/>
              <a:buFont typeface="Wingdings" panose="05000000000000000000" pitchFamily="2" charset="2"/>
              <a:buChar char="§"/>
            </a:pPr>
            <a:r>
              <a:rPr lang="en-US" sz="1200" spc="-10">
                <a:cs typeface="Arial" panose="020B0604020202020204"/>
              </a:rPr>
              <a:t>During this operation, several people were positioned on different levels of the scaffolding.</a:t>
            </a:r>
          </a:p>
          <a:p>
            <a:pPr marL="251460" lvl="1" indent="-251460">
              <a:spcAft>
                <a:spcPts val="600"/>
              </a:spcAft>
              <a:buClr>
                <a:srgbClr val="0094D7"/>
              </a:buClr>
              <a:buSzPct val="100000"/>
              <a:buFont typeface="Wingdings" panose="05000000000000000000" pitchFamily="2" charset="2"/>
              <a:buChar char="§"/>
            </a:pPr>
            <a:r>
              <a:rPr lang="en-US" sz="1200" spc="-10">
                <a:cs typeface="Arial" panose="020B0604020202020204"/>
              </a:rPr>
              <a:t>This lifting operation was carried out blind: the crane operator and the banksman communicated by walkie-talkie.</a:t>
            </a:r>
          </a:p>
          <a:p>
            <a:pPr marL="251460" lvl="1" indent="-251460">
              <a:spcAft>
                <a:spcPts val="600"/>
              </a:spcAft>
              <a:buClr>
                <a:srgbClr val="0094D7"/>
              </a:buClr>
              <a:buSzPct val="100000"/>
              <a:buFont typeface="Wingdings" panose="05000000000000000000" pitchFamily="2" charset="2"/>
              <a:buChar char="§"/>
            </a:pPr>
            <a:r>
              <a:rPr lang="en-US" sz="1200" spc="-10">
                <a:cs typeface="Arial" panose="020B0604020202020204"/>
              </a:rPr>
              <a:t>During the lifting process, the pipe caught on a structural beam, which released the tension in the sling's choke point and allowed the pipe to slip and fall. </a:t>
            </a:r>
          </a:p>
          <a:p>
            <a:pPr marL="251460" lvl="1" indent="-251460">
              <a:spcAft>
                <a:spcPts val="600"/>
              </a:spcAft>
              <a:buClr>
                <a:srgbClr val="0094D7"/>
              </a:buClr>
              <a:buSzPct val="100000"/>
              <a:buFont typeface="Wingdings" panose="05000000000000000000" pitchFamily="2" charset="2"/>
              <a:buChar char="§"/>
            </a:pPr>
            <a:r>
              <a:rPr lang="en-US" sz="1200" spc="-10">
                <a:cs typeface="Arial" panose="020B0604020202020204"/>
              </a:rPr>
              <a:t>As it fell, the pipe hit two workers on the scaffolding.</a:t>
            </a:r>
            <a:endParaRPr lang="fr-FR" sz="1200" spc="-10">
              <a:cs typeface="Arial" panose="020B0604020202020204"/>
            </a:endParaRPr>
          </a:p>
        </p:txBody>
      </p:sp>
      <p:sp>
        <p:nvSpPr>
          <p:cNvPr id="26" name="ZoneTexte 25">
            <a:extLst>
              <a:ext uri="{FF2B5EF4-FFF2-40B4-BE49-F238E27FC236}">
                <a16:creationId xmlns:a16="http://schemas.microsoft.com/office/drawing/2014/main" id="{F3DF4FDF-D48E-FD16-054A-303F7D1B07DD}"/>
              </a:ext>
            </a:extLst>
          </p:cNvPr>
          <p:cNvSpPr txBox="1"/>
          <p:nvPr/>
        </p:nvSpPr>
        <p:spPr>
          <a:xfrm>
            <a:off x="4748883" y="3930076"/>
            <a:ext cx="2504324" cy="1923604"/>
          </a:xfrm>
          <a:prstGeom prst="rect">
            <a:avLst/>
          </a:prstGeom>
          <a:noFill/>
        </p:spPr>
        <p:txBody>
          <a:bodyPr wrap="square" lIns="0" tIns="0" rIns="0" bIns="0" rtlCol="0">
            <a:spAutoFit/>
          </a:bodyPr>
          <a:lstStyle/>
          <a:p>
            <a:pPr marL="252000" indent="-252000">
              <a:lnSpc>
                <a:spcPct val="150000"/>
              </a:lnSpc>
              <a:spcAft>
                <a:spcPts val="600"/>
              </a:spcAft>
            </a:pPr>
            <a:r>
              <a:rPr lang="fr-FR" sz="1400" b="1" dirty="0">
                <a:solidFill>
                  <a:srgbClr val="0094D7"/>
                </a:solidFill>
                <a:cs typeface="Arial" panose="020B0604020202020204"/>
              </a:rPr>
              <a:t>CAUSES</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en-US" sz="1200">
                <a:solidFill>
                  <a:srgbClr val="7098A7">
                    <a:lumMod val="50000"/>
                  </a:srgbClr>
                </a:solidFill>
                <a:cs typeface="Arial" panose="020B0604020202020204" pitchFamily="34" charset="0"/>
              </a:rPr>
              <a:t>The obstacle was not spotted.</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en-US" sz="1200">
                <a:solidFill>
                  <a:srgbClr val="7098A7">
                    <a:lumMod val="50000"/>
                  </a:srgbClr>
                </a:solidFill>
                <a:cs typeface="Arial" panose="020B0604020202020204" pitchFamily="34" charset="0"/>
              </a:rPr>
              <a:t>The lifting operation was carried out blind.</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en-US" sz="1200">
                <a:solidFill>
                  <a:srgbClr val="7098A7">
                    <a:lumMod val="50000"/>
                  </a:srgbClr>
                </a:solidFill>
                <a:cs typeface="Arial" panose="020B0604020202020204" pitchFamily="34" charset="0"/>
              </a:rPr>
              <a:t>The space was small and crowded.</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en-US" sz="1200" b="1">
                <a:solidFill>
                  <a:srgbClr val="7098A7">
                    <a:lumMod val="50000"/>
                  </a:srgbClr>
                </a:solidFill>
                <a:cs typeface="Arial" panose="020B0604020202020204" pitchFamily="34" charset="0"/>
              </a:rPr>
              <a:t>The workers were under the load.</a:t>
            </a:r>
          </a:p>
        </p:txBody>
      </p:sp>
      <p:cxnSp>
        <p:nvCxnSpPr>
          <p:cNvPr id="28" name="Connecteur droit 27">
            <a:extLst>
              <a:ext uri="{FF2B5EF4-FFF2-40B4-BE49-F238E27FC236}">
                <a16:creationId xmlns:a16="http://schemas.microsoft.com/office/drawing/2014/main" id="{746AA30D-B4E9-BDEA-EAA7-99482AB545B2}"/>
              </a:ext>
            </a:extLst>
          </p:cNvPr>
          <p:cNvCxnSpPr>
            <a:cxnSpLocks/>
          </p:cNvCxnSpPr>
          <p:nvPr/>
        </p:nvCxnSpPr>
        <p:spPr>
          <a:xfrm>
            <a:off x="7357350" y="1673901"/>
            <a:ext cx="0" cy="4918442"/>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E1D7078E-F8D3-E8AA-1F3A-C85D82B595E9}"/>
              </a:ext>
            </a:extLst>
          </p:cNvPr>
          <p:cNvCxnSpPr>
            <a:cxnSpLocks/>
          </p:cNvCxnSpPr>
          <p:nvPr/>
        </p:nvCxnSpPr>
        <p:spPr>
          <a:xfrm>
            <a:off x="4453180" y="3646560"/>
            <a:ext cx="2904170"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4B68F688-F9B5-160E-F648-5D2242A5B5D3}"/>
              </a:ext>
            </a:extLst>
          </p:cNvPr>
          <p:cNvSpPr txBox="1"/>
          <p:nvPr/>
        </p:nvSpPr>
        <p:spPr>
          <a:xfrm>
            <a:off x="4748882" y="1570989"/>
            <a:ext cx="2371239" cy="1769715"/>
          </a:xfrm>
          <a:prstGeom prst="rect">
            <a:avLst/>
          </a:prstGeom>
          <a:noFill/>
        </p:spPr>
        <p:txBody>
          <a:bodyPr wrap="square" lIns="0" tIns="0" rIns="0" bIns="0" rtlCol="0">
            <a:spAutoFit/>
          </a:bodyPr>
          <a:lstStyle/>
          <a:p>
            <a:pPr algn="just">
              <a:lnSpc>
                <a:spcPct val="150000"/>
              </a:lnSpc>
              <a:spcAft>
                <a:spcPts val="600"/>
              </a:spcAft>
            </a:pPr>
            <a:r>
              <a:rPr lang="fr-FR" sz="1400" b="1" dirty="0">
                <a:solidFill>
                  <a:srgbClr val="0094D7"/>
                </a:solidFill>
                <a:cs typeface="Arial" panose="020B0604020202020204"/>
              </a:rPr>
              <a:t>CONSEQUENCES</a:t>
            </a:r>
          </a:p>
          <a:p>
            <a:pPr marL="252000" indent="-252000">
              <a:spcBef>
                <a:spcPts val="0"/>
              </a:spcBef>
              <a:spcAft>
                <a:spcPts val="600"/>
              </a:spcAft>
              <a:buClr>
                <a:srgbClr val="0094D7"/>
              </a:buClr>
              <a:buFont typeface="Wingdings" pitchFamily="2" charset="2"/>
              <a:buChar char="§"/>
            </a:pPr>
            <a:r>
              <a:rPr lang="en-US" sz="1200"/>
              <a:t>Worker 1: open wound of the right wrist and fracture of a finger – lost time accident (6 weeks).</a:t>
            </a:r>
          </a:p>
          <a:p>
            <a:pPr marL="252000" indent="-252000">
              <a:spcBef>
                <a:spcPts val="0"/>
              </a:spcBef>
              <a:spcAft>
                <a:spcPts val="600"/>
              </a:spcAft>
              <a:buClr>
                <a:srgbClr val="0094D7"/>
              </a:buClr>
              <a:buFont typeface="Wingdings" pitchFamily="2" charset="2"/>
              <a:buChar char="§"/>
            </a:pPr>
            <a:r>
              <a:rPr lang="en-US" sz="1200"/>
              <a:t>Worker 2: double fracture of the right forearm – lost time accident (3 months).</a:t>
            </a:r>
          </a:p>
        </p:txBody>
      </p:sp>
      <p:grpSp>
        <p:nvGrpSpPr>
          <p:cNvPr id="59" name="Groupe 58">
            <a:extLst>
              <a:ext uri="{FF2B5EF4-FFF2-40B4-BE49-F238E27FC236}">
                <a16:creationId xmlns:a16="http://schemas.microsoft.com/office/drawing/2014/main" id="{1BBF2731-C170-42EE-765E-D957790F6602}"/>
              </a:ext>
            </a:extLst>
          </p:cNvPr>
          <p:cNvGrpSpPr/>
          <p:nvPr/>
        </p:nvGrpSpPr>
        <p:grpSpPr>
          <a:xfrm>
            <a:off x="9205062" y="3725960"/>
            <a:ext cx="2517059" cy="350393"/>
            <a:chOff x="9210815" y="5207893"/>
            <a:chExt cx="2517059" cy="350393"/>
          </a:xfrm>
        </p:grpSpPr>
        <p:sp>
          <p:nvSpPr>
            <p:cNvPr id="60" name="Rectangle à coins arrondis 41">
              <a:extLst>
                <a:ext uri="{FF2B5EF4-FFF2-40B4-BE49-F238E27FC236}">
                  <a16:creationId xmlns:a16="http://schemas.microsoft.com/office/drawing/2014/main" id="{932BDA06-65C0-BEEB-5B46-57E57A3DA2FD}"/>
                </a:ext>
              </a:extLst>
            </p:cNvPr>
            <p:cNvSpPr/>
            <p:nvPr/>
          </p:nvSpPr>
          <p:spPr>
            <a:xfrm>
              <a:off x="9210815" y="5207893"/>
              <a:ext cx="2517059" cy="350393"/>
            </a:xfrm>
            <a:prstGeom prst="roundRect">
              <a:avLst>
                <a:gd name="adj" fmla="val 50000"/>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a:hlinkClick r:id="rId4" tooltip="REX requirement 6.6"/>
              <a:extLst>
                <a:ext uri="{FF2B5EF4-FFF2-40B4-BE49-F238E27FC236}">
                  <a16:creationId xmlns:a16="http://schemas.microsoft.com/office/drawing/2014/main" id="{E923BC2D-7258-F095-0ECD-493D7B17772A}"/>
                </a:ext>
              </a:extLst>
            </p:cNvPr>
            <p:cNvSpPr txBox="1"/>
            <p:nvPr/>
          </p:nvSpPr>
          <p:spPr>
            <a:xfrm>
              <a:off x="9376272" y="5291128"/>
              <a:ext cx="2186143" cy="184666"/>
            </a:xfrm>
            <a:prstGeom prst="rect">
              <a:avLst/>
            </a:prstGeom>
            <a:noFill/>
          </p:spPr>
          <p:txBody>
            <a:bodyPr wrap="square" lIns="0" tIns="0" rIns="0" bIns="0" rtlCol="0">
              <a:spAutoFit/>
            </a:bodyPr>
            <a:lstStyle/>
            <a:p>
              <a:pPr algn="ctr"/>
              <a:r>
                <a:rPr lang="en-US" sz="1200" u="sng" dirty="0">
                  <a:solidFill>
                    <a:schemeClr val="bg1"/>
                  </a:solidFill>
                </a:rPr>
                <a:t>Click here to access the REX</a:t>
              </a:r>
            </a:p>
          </p:txBody>
        </p:sp>
      </p:grpSp>
      <p:cxnSp>
        <p:nvCxnSpPr>
          <p:cNvPr id="5" name="Connecteur droit 4">
            <a:extLst>
              <a:ext uri="{FF2B5EF4-FFF2-40B4-BE49-F238E27FC236}">
                <a16:creationId xmlns:a16="http://schemas.microsoft.com/office/drawing/2014/main" id="{25A706E4-005D-3825-B7EB-090E8BDDF815}"/>
              </a:ext>
            </a:extLst>
          </p:cNvPr>
          <p:cNvCxnSpPr>
            <a:cxnSpLocks/>
          </p:cNvCxnSpPr>
          <p:nvPr/>
        </p:nvCxnSpPr>
        <p:spPr>
          <a:xfrm>
            <a:off x="4455654" y="1673901"/>
            <a:ext cx="0" cy="4918442"/>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58" name="Rectangle : coins arrondis 26">
            <a:extLst>
              <a:ext uri="{FF2B5EF4-FFF2-40B4-BE49-F238E27FC236}">
                <a16:creationId xmlns:a16="http://schemas.microsoft.com/office/drawing/2014/main" id="{F857D82B-2564-4985-B1BB-CD9F6D4322D6}"/>
              </a:ext>
            </a:extLst>
          </p:cNvPr>
          <p:cNvSpPr/>
          <p:nvPr/>
        </p:nvSpPr>
        <p:spPr>
          <a:xfrm>
            <a:off x="7665187" y="1673900"/>
            <a:ext cx="4056927" cy="1769713"/>
          </a:xfrm>
          <a:prstGeom prst="roundRect">
            <a:avLst>
              <a:gd name="adj" fmla="val 6998"/>
            </a:avLst>
          </a:prstGeom>
          <a:solidFill>
            <a:srgbClr val="0094D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2" name="Image 61">
            <a:extLst>
              <a:ext uri="{FF2B5EF4-FFF2-40B4-BE49-F238E27FC236}">
                <a16:creationId xmlns:a16="http://schemas.microsoft.com/office/drawing/2014/main" id="{EE3A3380-9C63-2846-A0AD-230EFA0ED1FE}"/>
              </a:ext>
            </a:extLst>
          </p:cNvPr>
          <p:cNvPicPr>
            <a:picLocks noChangeAspect="1"/>
          </p:cNvPicPr>
          <p:nvPr/>
        </p:nvPicPr>
        <p:blipFill>
          <a:blip r:embed="rId5"/>
          <a:stretch>
            <a:fillRect/>
          </a:stretch>
        </p:blipFill>
        <p:spPr>
          <a:xfrm>
            <a:off x="7908661" y="1874765"/>
            <a:ext cx="396454" cy="419775"/>
          </a:xfrm>
          <a:prstGeom prst="rect">
            <a:avLst/>
          </a:prstGeom>
        </p:spPr>
      </p:pic>
      <p:sp>
        <p:nvSpPr>
          <p:cNvPr id="63" name="ZoneTexte 62">
            <a:extLst>
              <a:ext uri="{FF2B5EF4-FFF2-40B4-BE49-F238E27FC236}">
                <a16:creationId xmlns:a16="http://schemas.microsoft.com/office/drawing/2014/main" id="{38B69BA6-D593-22D3-5891-1F034B0B3B2E}"/>
              </a:ext>
            </a:extLst>
          </p:cNvPr>
          <p:cNvSpPr txBox="1"/>
          <p:nvPr/>
        </p:nvSpPr>
        <p:spPr>
          <a:xfrm>
            <a:off x="7918667" y="2471952"/>
            <a:ext cx="3493490" cy="677108"/>
          </a:xfrm>
          <a:prstGeom prst="rect">
            <a:avLst/>
          </a:prstGeom>
          <a:noFill/>
        </p:spPr>
        <p:txBody>
          <a:bodyPr wrap="square" lIns="0" tIns="0" rIns="0" bIns="0" rtlCol="0">
            <a:spAutoFit/>
          </a:bodyPr>
          <a:lstStyle/>
          <a:p>
            <a:r>
              <a:rPr lang="en-US" sz="1100">
                <a:solidFill>
                  <a:srgbClr val="0094D7"/>
                </a:solidFill>
              </a:rPr>
              <a:t>I never stand under a suspended load.</a:t>
            </a:r>
          </a:p>
          <a:p>
            <a:r>
              <a:rPr lang="en-US" sz="1100">
                <a:solidFill>
                  <a:srgbClr val="0094D7"/>
                </a:solidFill>
              </a:rPr>
              <a:t>I do not plan to work simultaneously with a lifting operation on upper levels if the fall of the object being lifted could impact on lower levels.  </a:t>
            </a:r>
            <a:endParaRPr lang="fr-FR" sz="1100" dirty="0">
              <a:solidFill>
                <a:srgbClr val="0094D7"/>
              </a:solidFill>
            </a:endParaRPr>
          </a:p>
        </p:txBody>
      </p:sp>
      <p:sp>
        <p:nvSpPr>
          <p:cNvPr id="64" name="ZoneTexte 63">
            <a:extLst>
              <a:ext uri="{FF2B5EF4-FFF2-40B4-BE49-F238E27FC236}">
                <a16:creationId xmlns:a16="http://schemas.microsoft.com/office/drawing/2014/main" id="{41B9F9E9-9446-01D3-D8D2-A8B68FA4977D}"/>
              </a:ext>
            </a:extLst>
          </p:cNvPr>
          <p:cNvSpPr txBox="1"/>
          <p:nvPr/>
        </p:nvSpPr>
        <p:spPr>
          <a:xfrm>
            <a:off x="8436048" y="1976931"/>
            <a:ext cx="2481247" cy="215444"/>
          </a:xfrm>
          <a:prstGeom prst="rect">
            <a:avLst/>
          </a:prstGeom>
          <a:noFill/>
        </p:spPr>
        <p:txBody>
          <a:bodyPr wrap="square" lIns="0" tIns="0" rIns="0" bIns="0" rtlCol="0">
            <a:spAutoFit/>
          </a:bodyPr>
          <a:lstStyle/>
          <a:p>
            <a:r>
              <a:rPr lang="fr-FR" sz="1400" b="1" dirty="0">
                <a:solidFill>
                  <a:srgbClr val="0094D7"/>
                </a:solidFill>
                <a:cs typeface="Arial" panose="020B0604020202020204"/>
              </a:rPr>
              <a:t>LESSONS TO BE LEARNED</a:t>
            </a:r>
          </a:p>
        </p:txBody>
      </p:sp>
    </p:spTree>
    <p:extLst>
      <p:ext uri="{BB962C8B-B14F-4D97-AF65-F5344CB8AC3E}">
        <p14:creationId xmlns:p14="http://schemas.microsoft.com/office/powerpoint/2010/main" val="2195027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08BCA03-3B7A-4264-8A9F-43FE8C002329}"/>
              </a:ext>
            </a:extLst>
          </p:cNvPr>
          <p:cNvSpPr>
            <a:spLocks noGrp="1"/>
          </p:cNvSpPr>
          <p:nvPr>
            <p:ph type="ftr" sz="quarter" idx="15"/>
          </p:nvPr>
        </p:nvSpPr>
        <p:spPr/>
        <p:txBody>
          <a:bodyPr/>
          <a:lstStyle/>
          <a:p>
            <a:r>
              <a:rPr lang="en-US"/>
              <a:t>Deployment kit Golden Rule 6</a:t>
            </a:r>
            <a:endParaRPr lang="fr-FR"/>
          </a:p>
        </p:txBody>
      </p:sp>
      <p:sp>
        <p:nvSpPr>
          <p:cNvPr id="5" name="Espace réservé du numéro de diapositive 4">
            <a:extLst>
              <a:ext uri="{FF2B5EF4-FFF2-40B4-BE49-F238E27FC236}">
                <a16:creationId xmlns:a16="http://schemas.microsoft.com/office/drawing/2014/main" id="{703DA96E-BEE8-400D-8027-810F2F2066D3}"/>
              </a:ext>
            </a:extLst>
          </p:cNvPr>
          <p:cNvSpPr>
            <a:spLocks noGrp="1"/>
          </p:cNvSpPr>
          <p:nvPr>
            <p:ph type="sldNum" sz="quarter" idx="16"/>
          </p:nvPr>
        </p:nvSpPr>
        <p:spPr/>
        <p:txBody>
          <a:bodyPr/>
          <a:lstStyle/>
          <a:p>
            <a:fld id="{975A587B-5814-4D9B-9598-FE9CB954CB01}" type="slidenum">
              <a:rPr lang="fr-FR" smtClean="0"/>
              <a:pPr/>
              <a:t>16</a:t>
            </a:fld>
            <a:endParaRPr lang="fr-FR"/>
          </a:p>
        </p:txBody>
      </p:sp>
      <p:sp>
        <p:nvSpPr>
          <p:cNvPr id="10" name="Espace réservé du texte 3">
            <a:extLst>
              <a:ext uri="{FF2B5EF4-FFF2-40B4-BE49-F238E27FC236}">
                <a16:creationId xmlns:a16="http://schemas.microsoft.com/office/drawing/2014/main" id="{A78F4AA4-E9BB-8843-8F85-91B2163D3002}"/>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dirty="0">
                <a:solidFill>
                  <a:srgbClr val="0094D7"/>
                </a:solidFill>
              </a:rPr>
              <a:t>03. </a:t>
            </a:r>
            <a:br>
              <a:rPr lang="fr-FR" dirty="0">
                <a:solidFill>
                  <a:srgbClr val="F7941D"/>
                </a:solidFill>
              </a:rPr>
            </a:br>
            <a:r>
              <a:rPr lang="fr-FR" sz="9000" dirty="0" err="1">
                <a:solidFill>
                  <a:srgbClr val="354D56"/>
                </a:solidFill>
              </a:rPr>
              <a:t>Further</a:t>
            </a:r>
            <a:r>
              <a:rPr lang="fr-FR" sz="9000" dirty="0">
                <a:solidFill>
                  <a:srgbClr val="354D56"/>
                </a:solidFill>
              </a:rPr>
              <a:t> information</a:t>
            </a:r>
          </a:p>
        </p:txBody>
      </p:sp>
    </p:spTree>
    <p:extLst>
      <p:ext uri="{BB962C8B-B14F-4D97-AF65-F5344CB8AC3E}">
        <p14:creationId xmlns:p14="http://schemas.microsoft.com/office/powerpoint/2010/main" val="4066770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6599356-7888-43B5-96DA-2F7CAC31169C}"/>
              </a:ext>
            </a:extLst>
          </p:cNvPr>
          <p:cNvSpPr>
            <a:spLocks noGrp="1"/>
          </p:cNvSpPr>
          <p:nvPr>
            <p:ph type="body" sz="quarter" idx="13"/>
          </p:nvPr>
        </p:nvSpPr>
        <p:spPr>
          <a:xfrm>
            <a:off x="527312" y="971426"/>
            <a:ext cx="11134072" cy="4534170"/>
          </a:xfrm>
        </p:spPr>
        <p:txBody>
          <a:bodyPr vert="horz" lIns="0" tIns="0" rIns="0" bIns="0" rtlCol="0" anchor="t">
            <a:noAutofit/>
          </a:bodyPr>
          <a:lstStyle/>
          <a:p>
            <a:pPr marL="179705" indent="-179705">
              <a:spcAft>
                <a:spcPts val="1000"/>
              </a:spcAft>
              <a:buClr>
                <a:srgbClr val="0094D7"/>
              </a:buClr>
              <a:buFont typeface="Wingdings" pitchFamily="2" charset="2"/>
              <a:buChar char="§"/>
            </a:pPr>
            <a:r>
              <a:rPr lang="fr-FR" sz="1800" b="1" dirty="0">
                <a:solidFill>
                  <a:srgbClr val="0094D7"/>
                </a:solidFill>
              </a:rPr>
              <a:t>GM-GR-HSE-460 - </a:t>
            </a:r>
            <a:r>
              <a:rPr lang="en-US" sz="1800" b="1" dirty="0">
                <a:solidFill>
                  <a:srgbClr val="0094D7"/>
                </a:solidFill>
              </a:rPr>
              <a:t>Preventing Accidents Related to the Use of Forklift Trucks</a:t>
            </a:r>
            <a:br>
              <a:rPr lang="fr-FR" sz="1800" b="1" dirty="0">
                <a:solidFill>
                  <a:srgbClr val="00ABE7"/>
                </a:solidFill>
              </a:rPr>
            </a:br>
            <a:r>
              <a:rPr lang="fr-FR" sz="1800" dirty="0">
                <a:ea typeface="+mn-lt"/>
                <a:cs typeface="+mn-lt"/>
                <a:hlinkClick r:id="rId3">
                  <a:extLst>
                    <a:ext uri="{A12FA001-AC4F-418D-AE19-62706E023703}">
                      <ahyp:hlinkClr xmlns:ahyp="http://schemas.microsoft.com/office/drawing/2018/hyperlinkcolor" val="tx"/>
                    </a:ext>
                  </a:extLst>
                </a:hlinkClick>
              </a:rPr>
              <a:t>GM-GR-HSE-460_en_1.pdf (sharepoint.com)</a:t>
            </a:r>
            <a:endParaRPr lang="fr-FR" sz="1800" dirty="0">
              <a:ea typeface="+mn-lt"/>
              <a:cs typeface="+mn-lt"/>
            </a:endParaRPr>
          </a:p>
          <a:p>
            <a:pPr marL="179705" indent="-179705">
              <a:spcAft>
                <a:spcPts val="1000"/>
              </a:spcAft>
              <a:buClr>
                <a:srgbClr val="0094D7"/>
              </a:buClr>
              <a:buFont typeface="Wingdings" pitchFamily="2" charset="2"/>
              <a:buChar char="§"/>
            </a:pPr>
            <a:r>
              <a:rPr lang="fr-FR" sz="1800" b="1" dirty="0">
                <a:solidFill>
                  <a:srgbClr val="0094D7"/>
                </a:solidFill>
              </a:rPr>
              <a:t>Life Saving Checks – Lifting </a:t>
            </a:r>
            <a:r>
              <a:rPr lang="fr-FR" sz="1800" b="1" dirty="0" err="1">
                <a:solidFill>
                  <a:srgbClr val="0094D7"/>
                </a:solidFill>
              </a:rPr>
              <a:t>operations</a:t>
            </a:r>
            <a:r>
              <a:rPr lang="fr-FR" sz="1800" b="1" dirty="0">
                <a:solidFill>
                  <a:srgbClr val="0094D7"/>
                </a:solidFill>
              </a:rPr>
              <a:t>: </a:t>
            </a:r>
            <a:r>
              <a:rPr lang="fr-FR" sz="1800" dirty="0">
                <a:ea typeface="+mn-lt"/>
                <a:cs typeface="+mn-lt"/>
                <a:hlinkClick r:id="rId4"/>
              </a:rPr>
              <a:t>Life saving checks</a:t>
            </a:r>
            <a:endParaRPr lang="fr-FR" sz="1800" b="1" dirty="0">
              <a:solidFill>
                <a:srgbClr val="0094D7"/>
              </a:solidFill>
            </a:endParaRPr>
          </a:p>
          <a:p>
            <a:pPr>
              <a:lnSpc>
                <a:spcPct val="150000"/>
              </a:lnSpc>
              <a:buClr>
                <a:srgbClr val="0094D7"/>
              </a:buClr>
              <a:buFont typeface="Wingdings" pitchFamily="2" charset="2"/>
              <a:buChar char="§"/>
            </a:pPr>
            <a:r>
              <a:rPr lang="fr-FR" sz="1800" b="1" dirty="0">
                <a:solidFill>
                  <a:srgbClr val="0094D7"/>
                </a:solidFill>
              </a:rPr>
              <a:t>E-learning on Lifting Operations</a:t>
            </a:r>
            <a:r>
              <a:rPr lang="fr-FR" sz="1800" b="1" dirty="0">
                <a:solidFill>
                  <a:srgbClr val="00ABE7"/>
                </a:solidFill>
              </a:rPr>
              <a:t>: </a:t>
            </a:r>
            <a:r>
              <a:rPr lang="fr-FR" sz="1800" dirty="0">
                <a:hlinkClick r:id="rId5"/>
              </a:rPr>
              <a:t>https://lizzy.totalenergies.com/</a:t>
            </a:r>
            <a:endParaRPr lang="fr-FR" sz="1600" dirty="0"/>
          </a:p>
          <a:p>
            <a:pPr>
              <a:lnSpc>
                <a:spcPct val="150000"/>
              </a:lnSpc>
              <a:spcAft>
                <a:spcPts val="1000"/>
              </a:spcAft>
              <a:buClr>
                <a:srgbClr val="0094D7"/>
              </a:buClr>
              <a:buFont typeface="Wingdings" pitchFamily="2" charset="2"/>
              <a:buChar char="§"/>
            </a:pPr>
            <a:r>
              <a:rPr lang="fr-FR" sz="1800" b="1" dirty="0">
                <a:solidFill>
                  <a:srgbClr val="0094D7"/>
                </a:solidFill>
              </a:rPr>
              <a:t>Toolbox HSE – new Golden Rules: </a:t>
            </a:r>
            <a:endParaRPr lang="fr-FR" sz="1800" i="1" dirty="0">
              <a:solidFill>
                <a:srgbClr val="0094D7"/>
              </a:solidFill>
            </a:endParaRPr>
          </a:p>
          <a:p>
            <a:pPr marL="645795" lvl="2" indent="-285750">
              <a:spcAft>
                <a:spcPts val="600"/>
              </a:spcAft>
              <a:buClr>
                <a:srgbClr val="0094D7"/>
              </a:buClr>
              <a:buFont typeface="Wingdings" pitchFamily="2" charset="2"/>
              <a:buChar char="§"/>
            </a:pPr>
            <a:r>
              <a:rPr lang="fr-FR" sz="1800" b="1" dirty="0">
                <a:cs typeface="Arial"/>
              </a:rPr>
              <a:t>General </a:t>
            </a:r>
            <a:r>
              <a:rPr lang="fr-FR" sz="1800" b="1" dirty="0" err="1">
                <a:cs typeface="Arial"/>
              </a:rPr>
              <a:t>material</a:t>
            </a:r>
            <a:r>
              <a:rPr lang="fr-FR" sz="1800" b="1" dirty="0">
                <a:cs typeface="Arial"/>
              </a:rPr>
              <a:t>: </a:t>
            </a:r>
            <a:r>
              <a:rPr lang="fr-FR" sz="1800" dirty="0">
                <a:ea typeface="+mn-lt"/>
                <a:cs typeface="+mn-lt"/>
                <a:hlinkClick r:id="rId6"/>
              </a:rPr>
              <a:t>TotalEnergies Golden Rules – General </a:t>
            </a:r>
            <a:r>
              <a:rPr lang="fr-FR" sz="1800" dirty="0" err="1">
                <a:ea typeface="+mn-lt"/>
                <a:cs typeface="+mn-lt"/>
                <a:hlinkClick r:id="rId6"/>
              </a:rPr>
              <a:t>material</a:t>
            </a:r>
            <a:endParaRPr lang="fr-FR" sz="1800" dirty="0">
              <a:ea typeface="+mn-lt"/>
              <a:cs typeface="+mn-lt"/>
              <a:hlinkClick r:id="rId7"/>
            </a:endParaRPr>
          </a:p>
          <a:p>
            <a:pPr marL="645795" lvl="2" indent="-285750">
              <a:spcAft>
                <a:spcPts val="1000"/>
              </a:spcAft>
              <a:buClr>
                <a:srgbClr val="0094D7"/>
              </a:buClr>
              <a:buFont typeface="Wingdings" pitchFamily="2" charset="2"/>
              <a:buChar char="§"/>
            </a:pPr>
            <a:r>
              <a:rPr lang="fr-FR" sz="1800" b="1" dirty="0">
                <a:cs typeface="Arial"/>
              </a:rPr>
              <a:t>Roll-out </a:t>
            </a:r>
            <a:r>
              <a:rPr lang="fr-FR" sz="1800" b="1" dirty="0" err="1">
                <a:cs typeface="Arial"/>
              </a:rPr>
              <a:t>material</a:t>
            </a:r>
            <a:r>
              <a:rPr lang="fr-FR" sz="1800" b="1" dirty="0">
                <a:cs typeface="Arial"/>
              </a:rPr>
              <a:t>: </a:t>
            </a:r>
            <a:r>
              <a:rPr lang="fr-FR" sz="1800" dirty="0">
                <a:ea typeface="+mn-lt"/>
                <a:cs typeface="+mn-lt"/>
                <a:hlinkClick r:id="rId8"/>
              </a:rPr>
              <a:t>TotalEnergies Golden Rules – Roll-out </a:t>
            </a:r>
            <a:r>
              <a:rPr lang="fr-FR" sz="1800" dirty="0" err="1">
                <a:ea typeface="+mn-lt"/>
                <a:cs typeface="+mn-lt"/>
                <a:hlinkClick r:id="rId8"/>
              </a:rPr>
              <a:t>material</a:t>
            </a:r>
            <a:endParaRPr lang="fr-FR" sz="1800" dirty="0">
              <a:ea typeface="+mn-lt"/>
              <a:cs typeface="+mn-lt"/>
            </a:endParaRPr>
          </a:p>
          <a:p>
            <a:pPr>
              <a:lnSpc>
                <a:spcPct val="150000"/>
              </a:lnSpc>
              <a:spcAft>
                <a:spcPts val="1000"/>
              </a:spcAft>
              <a:buClr>
                <a:srgbClr val="0094D7"/>
              </a:buClr>
              <a:buFont typeface="Wingdings" pitchFamily="2" charset="2"/>
              <a:buChar char="§"/>
            </a:pPr>
            <a:r>
              <a:rPr lang="fr-FR" sz="1800" b="1" dirty="0">
                <a:solidFill>
                  <a:srgbClr val="0094D7"/>
                </a:solidFill>
              </a:rPr>
              <a:t>REX </a:t>
            </a:r>
            <a:r>
              <a:rPr lang="fr-FR" sz="1800" b="1" dirty="0" err="1">
                <a:solidFill>
                  <a:srgbClr val="0094D7"/>
                </a:solidFill>
              </a:rPr>
              <a:t>database</a:t>
            </a:r>
            <a:r>
              <a:rPr lang="fr-FR" sz="1800" b="1" dirty="0">
                <a:solidFill>
                  <a:srgbClr val="0094D7"/>
                </a:solidFill>
              </a:rPr>
              <a:t>: </a:t>
            </a:r>
            <a:r>
              <a:rPr lang="fr-FR" sz="1800" dirty="0" err="1">
                <a:hlinkClick r:id="rId9"/>
              </a:rPr>
              <a:t>Company</a:t>
            </a:r>
            <a:r>
              <a:rPr lang="fr-FR" sz="1800" dirty="0">
                <a:hlinkClick r:id="rId9"/>
              </a:rPr>
              <a:t> HSE REX </a:t>
            </a:r>
            <a:r>
              <a:rPr lang="fr-FR" sz="1800" dirty="0" err="1">
                <a:hlinkClick r:id="rId9"/>
              </a:rPr>
              <a:t>DataBase</a:t>
            </a:r>
            <a:endParaRPr lang="fr-FR" sz="1800" dirty="0">
              <a:cs typeface="Arial"/>
            </a:endParaRPr>
          </a:p>
          <a:p>
            <a:pPr marL="179705" indent="-179705">
              <a:spcAft>
                <a:spcPts val="1000"/>
              </a:spcAft>
              <a:buClr>
                <a:srgbClr val="0094D7"/>
              </a:buClr>
              <a:buFont typeface="Wingdings" pitchFamily="2" charset="2"/>
              <a:buChar char="§"/>
            </a:pPr>
            <a:r>
              <a:rPr lang="en-US" sz="1800" b="1" dirty="0">
                <a:solidFill>
                  <a:srgbClr val="0094D7"/>
                </a:solidFill>
              </a:rPr>
              <a:t>Safety+ (good practices per Golden Rule): </a:t>
            </a:r>
            <a:r>
              <a:rPr lang="fr-FR" sz="1800" dirty="0">
                <a:hlinkClick r:id="rId10"/>
              </a:rPr>
              <a:t>https://safetyplus.totalenergies.com/en</a:t>
            </a:r>
            <a:endParaRPr lang="fr-FR" sz="1800" dirty="0"/>
          </a:p>
          <a:p>
            <a:pPr marL="1080000" lvl="5" indent="-179705">
              <a:spcAft>
                <a:spcPts val="300"/>
              </a:spcAft>
              <a:buClr>
                <a:srgbClr val="00ABE7"/>
              </a:buClr>
              <a:buFont typeface="Wingdings" pitchFamily="2" charset="2"/>
              <a:buChar char="§"/>
            </a:pPr>
            <a:r>
              <a:rPr lang="fr-FR" sz="1200" dirty="0">
                <a:ea typeface="+mn-lt"/>
                <a:cs typeface="+mn-lt"/>
                <a:hlinkClick r:id="rId11"/>
              </a:rPr>
              <a:t>https://safetyplus.totalenergies.com/en/contribution/pxqcws?p_route=wall&amp;p_qs=rules%3D5</a:t>
            </a:r>
            <a:endParaRPr lang="fr-FR" sz="1200" dirty="0">
              <a:ea typeface="+mn-lt"/>
              <a:cs typeface="+mn-lt"/>
            </a:endParaRPr>
          </a:p>
          <a:p>
            <a:pPr marL="1080000" lvl="5" indent="-179705">
              <a:spcAft>
                <a:spcPts val="300"/>
              </a:spcAft>
              <a:buClr>
                <a:srgbClr val="00ABE7"/>
              </a:buClr>
              <a:buFont typeface="Wingdings" pitchFamily="2" charset="2"/>
              <a:buChar char="§"/>
            </a:pPr>
            <a:r>
              <a:rPr lang="fr-FR" sz="1200" dirty="0">
                <a:ea typeface="+mn-lt"/>
                <a:cs typeface="+mn-lt"/>
                <a:hlinkClick r:id="rId12"/>
              </a:rPr>
              <a:t>https://safetyplus.totalenergies.com/en/contribution/iyejvv?p_route=wall&amp;p_qs=rules%3D5</a:t>
            </a:r>
            <a:endParaRPr lang="fr-FR" sz="1200" dirty="0">
              <a:ea typeface="+mn-lt"/>
              <a:cs typeface="+mn-lt"/>
            </a:endParaRPr>
          </a:p>
          <a:p>
            <a:pPr marL="1080000" lvl="5" indent="-179705">
              <a:spcAft>
                <a:spcPts val="300"/>
              </a:spcAft>
              <a:buClr>
                <a:srgbClr val="00ABE7"/>
              </a:buClr>
              <a:buFont typeface="Wingdings" pitchFamily="2" charset="2"/>
              <a:buChar char="§"/>
            </a:pPr>
            <a:r>
              <a:rPr lang="fr-FR" sz="1200" dirty="0">
                <a:ea typeface="+mn-lt"/>
                <a:cs typeface="+mn-lt"/>
                <a:hlinkClick r:id="rId13"/>
              </a:rPr>
              <a:t>https://safetyplus.totalenergies.com/en/contribution/l9ww9i?p_route=wall&amp;p_qs=rules%3D5%26desc%3Dlevage</a:t>
            </a:r>
            <a:endParaRPr lang="fr-FR" sz="1200" dirty="0">
              <a:ea typeface="+mn-lt"/>
              <a:cs typeface="+mn-lt"/>
            </a:endParaRPr>
          </a:p>
          <a:p>
            <a:pPr marL="1080000" lvl="5" indent="-179705">
              <a:spcAft>
                <a:spcPts val="300"/>
              </a:spcAft>
              <a:buClr>
                <a:srgbClr val="00ABE7"/>
              </a:buClr>
              <a:buFont typeface="Wingdings" pitchFamily="2" charset="2"/>
              <a:buChar char="§"/>
            </a:pPr>
            <a:r>
              <a:rPr lang="fr-FR" sz="1200" dirty="0">
                <a:ea typeface="+mn-lt"/>
                <a:cs typeface="+mn-lt"/>
                <a:hlinkClick r:id="rId14"/>
              </a:rPr>
              <a:t>https://safetyplus.totalenergies.com/en/contribution/3399to?p_route=wall&amp;p_qs=rules%3D5%26desc%3Dlevage</a:t>
            </a:r>
            <a:endParaRPr lang="fr-FR" sz="1200" dirty="0">
              <a:ea typeface="+mn-lt"/>
              <a:cs typeface="+mn-lt"/>
            </a:endParaRPr>
          </a:p>
        </p:txBody>
      </p:sp>
      <p:sp>
        <p:nvSpPr>
          <p:cNvPr id="3" name="Titre 2">
            <a:extLst>
              <a:ext uri="{FF2B5EF4-FFF2-40B4-BE49-F238E27FC236}">
                <a16:creationId xmlns:a16="http://schemas.microsoft.com/office/drawing/2014/main" id="{656BDCB4-659D-4F1F-9200-D0AD11FB54EE}"/>
              </a:ext>
            </a:extLst>
          </p:cNvPr>
          <p:cNvSpPr>
            <a:spLocks noGrp="1"/>
          </p:cNvSpPr>
          <p:nvPr>
            <p:ph type="title"/>
          </p:nvPr>
        </p:nvSpPr>
        <p:spPr/>
        <p:txBody>
          <a:bodyPr/>
          <a:lstStyle/>
          <a:p>
            <a:r>
              <a:rPr lang="fr-FR" dirty="0">
                <a:solidFill>
                  <a:srgbClr val="354D56"/>
                </a:solidFill>
              </a:rPr>
              <a:t>Our </a:t>
            </a:r>
            <a:r>
              <a:rPr lang="fr-FR" dirty="0" err="1">
                <a:solidFill>
                  <a:srgbClr val="354D56"/>
                </a:solidFill>
              </a:rPr>
              <a:t>tools</a:t>
            </a:r>
            <a:r>
              <a:rPr lang="fr-FR" dirty="0">
                <a:solidFill>
                  <a:srgbClr val="354D56"/>
                </a:solidFill>
              </a:rPr>
              <a:t> and documents</a:t>
            </a:r>
          </a:p>
        </p:txBody>
      </p:sp>
      <p:sp>
        <p:nvSpPr>
          <p:cNvPr id="4" name="Espace réservé du pied de page 3">
            <a:extLst>
              <a:ext uri="{FF2B5EF4-FFF2-40B4-BE49-F238E27FC236}">
                <a16:creationId xmlns:a16="http://schemas.microsoft.com/office/drawing/2014/main" id="{E4F5AEF9-F201-4C7A-9E27-821A5826DC90}"/>
              </a:ext>
            </a:extLst>
          </p:cNvPr>
          <p:cNvSpPr>
            <a:spLocks noGrp="1"/>
          </p:cNvSpPr>
          <p:nvPr>
            <p:ph type="ftr" sz="quarter" idx="15"/>
          </p:nvPr>
        </p:nvSpPr>
        <p:spPr/>
        <p:txBody>
          <a:bodyPr/>
          <a:lstStyle/>
          <a:p>
            <a:r>
              <a:rPr lang="en-US"/>
              <a:t>Deployment kit Golden Rule 6</a:t>
            </a:r>
            <a:endParaRPr lang="fr-FR"/>
          </a:p>
        </p:txBody>
      </p:sp>
      <p:sp>
        <p:nvSpPr>
          <p:cNvPr id="5" name="Espace réservé du numéro de diapositive 4">
            <a:extLst>
              <a:ext uri="{FF2B5EF4-FFF2-40B4-BE49-F238E27FC236}">
                <a16:creationId xmlns:a16="http://schemas.microsoft.com/office/drawing/2014/main" id="{886E6E07-D9AC-4BA7-9767-1C2D355ACB67}"/>
              </a:ext>
            </a:extLst>
          </p:cNvPr>
          <p:cNvSpPr>
            <a:spLocks noGrp="1"/>
          </p:cNvSpPr>
          <p:nvPr>
            <p:ph type="sldNum" sz="quarter" idx="16"/>
          </p:nvPr>
        </p:nvSpPr>
        <p:spPr/>
        <p:txBody>
          <a:bodyPr/>
          <a:lstStyle/>
          <a:p>
            <a:fld id="{975A587B-5814-4D9B-9598-FE9CB954CB01}" type="slidenum">
              <a:rPr lang="fr-FR" smtClean="0"/>
              <a:pPr/>
              <a:t>17</a:t>
            </a:fld>
            <a:endParaRPr lang="fr-FR"/>
          </a:p>
        </p:txBody>
      </p:sp>
    </p:spTree>
    <p:extLst>
      <p:ext uri="{BB962C8B-B14F-4D97-AF65-F5344CB8AC3E}">
        <p14:creationId xmlns:p14="http://schemas.microsoft.com/office/powerpoint/2010/main" val="3279526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251B668-D05F-4C1E-93F4-ACE2B4ADD88F}"/>
              </a:ext>
            </a:extLst>
          </p:cNvPr>
          <p:cNvSpPr>
            <a:spLocks noGrp="1"/>
          </p:cNvSpPr>
          <p:nvPr>
            <p:ph type="body" sz="quarter" idx="13"/>
          </p:nvPr>
        </p:nvSpPr>
        <p:spPr>
          <a:xfrm>
            <a:off x="469879" y="1249752"/>
            <a:ext cx="9871325" cy="4180088"/>
          </a:xfrm>
        </p:spPr>
        <p:txBody>
          <a:bodyPr/>
          <a:lstStyle/>
          <a:p>
            <a:pPr algn="just">
              <a:spcBef>
                <a:spcPts val="0"/>
              </a:spcBef>
              <a:spcAft>
                <a:spcPts val="600"/>
              </a:spcAft>
              <a:buClr>
                <a:srgbClr val="0094D7"/>
              </a:buClr>
              <a:buFont typeface="Wingdings" pitchFamily="2" charset="2"/>
              <a:buChar char="§"/>
            </a:pPr>
            <a:r>
              <a:rPr lang="en-US" sz="1400" b="1" dirty="0">
                <a:solidFill>
                  <a:srgbClr val="0094D7"/>
                </a:solidFill>
              </a:rPr>
              <a:t>Hazard: </a:t>
            </a:r>
            <a:r>
              <a:rPr lang="en-US" sz="1400" dirty="0"/>
              <a:t>An intrinsic property of a product, equipment, process, situation or action that can result in harm to people, the environment and/or assets.</a:t>
            </a:r>
          </a:p>
          <a:p>
            <a:pPr algn="just">
              <a:spcBef>
                <a:spcPts val="0"/>
              </a:spcBef>
              <a:spcAft>
                <a:spcPts val="600"/>
              </a:spcAft>
              <a:buClr>
                <a:srgbClr val="0094D7"/>
              </a:buClr>
              <a:buFont typeface="Wingdings" pitchFamily="2" charset="2"/>
              <a:buChar char="§"/>
            </a:pPr>
            <a:r>
              <a:rPr lang="en-US" sz="1400" b="1" dirty="0">
                <a:solidFill>
                  <a:srgbClr val="0094D7"/>
                </a:solidFill>
              </a:rPr>
              <a:t>Risk: </a:t>
            </a:r>
            <a:r>
              <a:rPr lang="en-US" sz="1400" dirty="0"/>
              <a:t>The combination of the probability of occurrence of a hazardous event and the severity of the impact that may result from exposure to the hazard. </a:t>
            </a:r>
          </a:p>
          <a:p>
            <a:pPr algn="just">
              <a:spcBef>
                <a:spcPts val="0"/>
              </a:spcBef>
              <a:spcAft>
                <a:spcPts val="600"/>
              </a:spcAft>
              <a:buClr>
                <a:srgbClr val="0094D7"/>
              </a:buClr>
              <a:buFont typeface="Wingdings" pitchFamily="2" charset="2"/>
              <a:buChar char="§"/>
            </a:pPr>
            <a:r>
              <a:rPr lang="en-US" sz="1400" b="1" dirty="0">
                <a:solidFill>
                  <a:srgbClr val="0094D7"/>
                </a:solidFill>
              </a:rPr>
              <a:t>HSE events:</a:t>
            </a:r>
          </a:p>
          <a:p>
            <a:pPr lvl="1" algn="just">
              <a:spcBef>
                <a:spcPts val="0"/>
              </a:spcBef>
              <a:spcAft>
                <a:spcPts val="600"/>
              </a:spcAft>
              <a:buClr>
                <a:srgbClr val="0094D7"/>
              </a:buClr>
            </a:pPr>
            <a:r>
              <a:rPr lang="en-US" sz="1400" b="1" dirty="0">
                <a:solidFill>
                  <a:srgbClr val="0094D7"/>
                </a:solidFill>
              </a:rPr>
              <a:t>Incident: </a:t>
            </a:r>
            <a:r>
              <a:rPr lang="en-US" sz="1400" dirty="0"/>
              <a:t>Any sudden and undesirable HSE event on a given date, that causes injury or illness, damage to property or facilities, loss of production, environmental damage or damage to the Company's image.</a:t>
            </a:r>
          </a:p>
          <a:p>
            <a:pPr lvl="1" algn="just">
              <a:spcBef>
                <a:spcPts val="0"/>
              </a:spcBef>
              <a:spcAft>
                <a:spcPts val="600"/>
              </a:spcAft>
              <a:buClr>
                <a:srgbClr val="0094D7"/>
              </a:buClr>
            </a:pPr>
            <a:r>
              <a:rPr lang="en-US" sz="1400" b="1" dirty="0">
                <a:solidFill>
                  <a:srgbClr val="0094D7"/>
                </a:solidFill>
              </a:rPr>
              <a:t>Near miss: </a:t>
            </a:r>
            <a:r>
              <a:rPr lang="en-US" sz="1400" dirty="0"/>
              <a:t>Any sudden and undesirable HSE event on a given date which, in slightly different circumstances, could have had the same consequences as an incident. A near miss does not have an actual severity level but has a potential severity level. </a:t>
            </a:r>
          </a:p>
          <a:p>
            <a:pPr lvl="1" algn="just">
              <a:spcBef>
                <a:spcPts val="0"/>
              </a:spcBef>
              <a:spcAft>
                <a:spcPts val="600"/>
              </a:spcAft>
              <a:buClr>
                <a:srgbClr val="0094D7"/>
              </a:buClr>
            </a:pPr>
            <a:r>
              <a:rPr lang="en-US" sz="1400" b="1" dirty="0">
                <a:solidFill>
                  <a:srgbClr val="0094D7"/>
                </a:solidFill>
              </a:rPr>
              <a:t>Anomaly: </a:t>
            </a:r>
            <a:r>
              <a:rPr lang="en-US" sz="1400" dirty="0"/>
              <a:t>Any abnormal situation or </a:t>
            </a:r>
            <a:r>
              <a:rPr lang="en-US" sz="1400" dirty="0" err="1"/>
              <a:t>behaviour</a:t>
            </a:r>
            <a:r>
              <a:rPr lang="en-US" sz="1400" dirty="0"/>
              <a:t>, including deviations from a standard, specification, procedure or rule. </a:t>
            </a:r>
          </a:p>
          <a:p>
            <a:pPr algn="just">
              <a:spcBef>
                <a:spcPts val="0"/>
              </a:spcBef>
              <a:spcAft>
                <a:spcPts val="600"/>
              </a:spcAft>
              <a:buClr>
                <a:srgbClr val="0094D7"/>
              </a:buClr>
              <a:buFont typeface="Wingdings" pitchFamily="2" charset="2"/>
              <a:buChar char="§"/>
            </a:pPr>
            <a:r>
              <a:rPr lang="en-US" sz="1400" b="1" dirty="0">
                <a:solidFill>
                  <a:srgbClr val="0094D7"/>
                </a:solidFill>
              </a:rPr>
              <a:t>HIPO (High Potential) </a:t>
            </a:r>
            <a:r>
              <a:rPr lang="en-US" sz="1400" b="1" i="1" dirty="0">
                <a:solidFill>
                  <a:srgbClr val="0094D7"/>
                </a:solidFill>
              </a:rPr>
              <a:t>[slide 6]</a:t>
            </a:r>
            <a:r>
              <a:rPr lang="en-US" sz="1400" b="1" dirty="0">
                <a:solidFill>
                  <a:srgbClr val="0094D7"/>
                </a:solidFill>
              </a:rPr>
              <a:t>: </a:t>
            </a:r>
            <a:r>
              <a:rPr lang="en-US" sz="1400" dirty="0"/>
              <a:t>Incident or near miss with an actual severity level ≤ 3* and a potential severity level ≥ 4** in one or more areas of the Company’s evaluation matrix of the actual and potential severity level of HSE events. </a:t>
            </a:r>
          </a:p>
          <a:p>
            <a:pPr algn="just">
              <a:spcBef>
                <a:spcPts val="0"/>
              </a:spcBef>
              <a:spcAft>
                <a:spcPts val="600"/>
              </a:spcAft>
              <a:buClr>
                <a:srgbClr val="0094D7"/>
              </a:buClr>
              <a:buFont typeface="Wingdings" pitchFamily="2" charset="2"/>
              <a:buChar char="§"/>
            </a:pPr>
            <a:r>
              <a:rPr lang="en-US" sz="1400" b="1" dirty="0">
                <a:solidFill>
                  <a:srgbClr val="0094D7"/>
                </a:solidFill>
              </a:rPr>
              <a:t>REX HSE: </a:t>
            </a:r>
            <a:r>
              <a:rPr lang="en-US" sz="1400" dirty="0"/>
              <a:t>Document for sharing information on an internal or external HSE event, based on a detailed analysis and making recommendations.</a:t>
            </a:r>
            <a:endParaRPr lang="fr-FR" sz="1800" dirty="0"/>
          </a:p>
        </p:txBody>
      </p:sp>
      <p:sp>
        <p:nvSpPr>
          <p:cNvPr id="3" name="Titre 2">
            <a:extLst>
              <a:ext uri="{FF2B5EF4-FFF2-40B4-BE49-F238E27FC236}">
                <a16:creationId xmlns:a16="http://schemas.microsoft.com/office/drawing/2014/main" id="{B1B15046-ECC0-4130-B6F4-D2AFF14FB850}"/>
              </a:ext>
            </a:extLst>
          </p:cNvPr>
          <p:cNvSpPr>
            <a:spLocks noGrp="1"/>
          </p:cNvSpPr>
          <p:nvPr>
            <p:ph type="title"/>
          </p:nvPr>
        </p:nvSpPr>
        <p:spPr/>
        <p:txBody>
          <a:bodyPr/>
          <a:lstStyle/>
          <a:p>
            <a:r>
              <a:rPr lang="fr-FR" dirty="0" err="1">
                <a:solidFill>
                  <a:srgbClr val="354D56"/>
                </a:solidFill>
              </a:rPr>
              <a:t>Lexicon</a:t>
            </a:r>
            <a:endParaRPr lang="fr-FR" dirty="0">
              <a:solidFill>
                <a:srgbClr val="354D56"/>
              </a:solidFill>
            </a:endParaRPr>
          </a:p>
        </p:txBody>
      </p:sp>
      <p:sp>
        <p:nvSpPr>
          <p:cNvPr id="4" name="Espace réservé du pied de page 3">
            <a:extLst>
              <a:ext uri="{FF2B5EF4-FFF2-40B4-BE49-F238E27FC236}">
                <a16:creationId xmlns:a16="http://schemas.microsoft.com/office/drawing/2014/main" id="{12584681-B289-44E2-94E7-00EBC7F8FEEA}"/>
              </a:ext>
            </a:extLst>
          </p:cNvPr>
          <p:cNvSpPr>
            <a:spLocks noGrp="1"/>
          </p:cNvSpPr>
          <p:nvPr>
            <p:ph type="ftr" sz="quarter" idx="15"/>
          </p:nvPr>
        </p:nvSpPr>
        <p:spPr/>
        <p:txBody>
          <a:bodyPr/>
          <a:lstStyle/>
          <a:p>
            <a:r>
              <a:rPr lang="en-US"/>
              <a:t>Deployment kit Golden Rule 6</a:t>
            </a:r>
            <a:endParaRPr lang="fr-FR"/>
          </a:p>
        </p:txBody>
      </p:sp>
      <p:sp>
        <p:nvSpPr>
          <p:cNvPr id="5" name="Espace réservé du numéro de diapositive 4">
            <a:extLst>
              <a:ext uri="{FF2B5EF4-FFF2-40B4-BE49-F238E27FC236}">
                <a16:creationId xmlns:a16="http://schemas.microsoft.com/office/drawing/2014/main" id="{4B33BE08-7BA0-4B72-A287-C0FDCB20BCD4}"/>
              </a:ext>
            </a:extLst>
          </p:cNvPr>
          <p:cNvSpPr>
            <a:spLocks noGrp="1"/>
          </p:cNvSpPr>
          <p:nvPr>
            <p:ph type="sldNum" sz="quarter" idx="16"/>
          </p:nvPr>
        </p:nvSpPr>
        <p:spPr/>
        <p:txBody>
          <a:bodyPr/>
          <a:lstStyle/>
          <a:p>
            <a:fld id="{975A587B-5814-4D9B-9598-FE9CB954CB01}" type="slidenum">
              <a:rPr lang="fr-FR" smtClean="0"/>
              <a:pPr/>
              <a:t>18</a:t>
            </a:fld>
            <a:endParaRPr lang="fr-FR"/>
          </a:p>
        </p:txBody>
      </p:sp>
      <p:sp>
        <p:nvSpPr>
          <p:cNvPr id="6" name="ZoneTexte 5">
            <a:extLst>
              <a:ext uri="{FF2B5EF4-FFF2-40B4-BE49-F238E27FC236}">
                <a16:creationId xmlns:a16="http://schemas.microsoft.com/office/drawing/2014/main" id="{22DB2303-5C8B-40B1-9CF4-D85128AFC706}"/>
              </a:ext>
            </a:extLst>
          </p:cNvPr>
          <p:cNvSpPr txBox="1"/>
          <p:nvPr/>
        </p:nvSpPr>
        <p:spPr>
          <a:xfrm>
            <a:off x="570797" y="5804877"/>
            <a:ext cx="6000040" cy="307777"/>
          </a:xfrm>
          <a:prstGeom prst="rect">
            <a:avLst/>
          </a:prstGeom>
          <a:noFill/>
        </p:spPr>
        <p:txBody>
          <a:bodyPr wrap="none" lIns="0" tIns="0" rIns="0" bIns="0" rtlCol="0">
            <a:spAutoFit/>
          </a:bodyPr>
          <a:lstStyle/>
          <a:p>
            <a:r>
              <a:rPr lang="en-US" sz="1000" dirty="0"/>
              <a:t>* For example, physical consequences with an actual severity level = 3 correspond to a lost time accident. </a:t>
            </a:r>
          </a:p>
          <a:p>
            <a:r>
              <a:rPr lang="en-US" sz="1000" dirty="0"/>
              <a:t>** For example, physical consequences with a potential severity level of 4 correspond to a fatality.</a:t>
            </a:r>
          </a:p>
        </p:txBody>
      </p:sp>
    </p:spTree>
    <p:extLst>
      <p:ext uri="{BB962C8B-B14F-4D97-AF65-F5344CB8AC3E}">
        <p14:creationId xmlns:p14="http://schemas.microsoft.com/office/powerpoint/2010/main" val="3219673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en-US" dirty="0"/>
              <a:t>Deployment kit Golden Rule 6</a:t>
            </a:r>
            <a:endParaRPr lang="fr-FR" dirty="0"/>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2</a:t>
            </a:fld>
            <a:endParaRPr lang="fr-FR"/>
          </a:p>
        </p:txBody>
      </p:sp>
      <p:sp>
        <p:nvSpPr>
          <p:cNvPr id="12" name="Espace réservé du texte 3">
            <a:extLst>
              <a:ext uri="{FF2B5EF4-FFF2-40B4-BE49-F238E27FC236}">
                <a16:creationId xmlns:a16="http://schemas.microsoft.com/office/drawing/2014/main" id="{B3D1768F-37A1-764B-B173-877D889123AD}"/>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dirty="0">
                <a:solidFill>
                  <a:srgbClr val="0094D7"/>
                </a:solidFill>
              </a:rPr>
              <a:t>01. </a:t>
            </a:r>
            <a:br>
              <a:rPr lang="fr-FR" dirty="0">
                <a:solidFill>
                  <a:srgbClr val="F7941D"/>
                </a:solidFill>
              </a:rPr>
            </a:br>
            <a:r>
              <a:rPr lang="fr-FR" sz="9000" dirty="0">
                <a:solidFill>
                  <a:srgbClr val="354D56"/>
                </a:solidFill>
              </a:rPr>
              <a:t>The </a:t>
            </a:r>
            <a:r>
              <a:rPr lang="fr-FR" sz="9000" dirty="0" err="1">
                <a:solidFill>
                  <a:srgbClr val="354D56"/>
                </a:solidFill>
              </a:rPr>
              <a:t>essentials</a:t>
            </a:r>
            <a:endParaRPr lang="fr-FR" sz="9000" dirty="0">
              <a:solidFill>
                <a:srgbClr val="354D56"/>
              </a:solidFill>
            </a:endParaRPr>
          </a:p>
        </p:txBody>
      </p:sp>
    </p:spTree>
    <p:extLst>
      <p:ext uri="{BB962C8B-B14F-4D97-AF65-F5344CB8AC3E}">
        <p14:creationId xmlns:p14="http://schemas.microsoft.com/office/powerpoint/2010/main" val="1180370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76DBCA-0016-F947-8594-B0BF0A17C561}"/>
              </a:ext>
            </a:extLst>
          </p:cNvPr>
          <p:cNvSpPr/>
          <p:nvPr/>
        </p:nvSpPr>
        <p:spPr>
          <a:xfrm>
            <a:off x="0" y="0"/>
            <a:ext cx="6098400" cy="6858000"/>
          </a:xfrm>
          <a:prstGeom prst="rect">
            <a:avLst/>
          </a:prstGeom>
          <a:solidFill>
            <a:srgbClr val="0094D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80EBF1E2-504B-223E-FE0F-A70927485A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6686" y="883959"/>
            <a:ext cx="3801149" cy="5410008"/>
          </a:xfrm>
          <a:prstGeom prst="rect">
            <a:avLst/>
          </a:prstGeom>
        </p:spPr>
      </p:pic>
      <p:pic>
        <p:nvPicPr>
          <p:cNvPr id="3" name="Image 2">
            <a:extLst>
              <a:ext uri="{FF2B5EF4-FFF2-40B4-BE49-F238E27FC236}">
                <a16:creationId xmlns:a16="http://schemas.microsoft.com/office/drawing/2014/main" id="{530CEB69-4644-836A-AD8C-66F4935B54D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92473" y="1623781"/>
            <a:ext cx="1386870" cy="1386870"/>
          </a:xfrm>
          <a:prstGeom prst="rect">
            <a:avLst/>
          </a:prstGeom>
        </p:spPr>
      </p:pic>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en-US"/>
              <a:t>Deployment kit Golden Rule 6</a:t>
            </a:r>
            <a:endParaRPr lang="fr-F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3</a:t>
            </a:fld>
            <a:endParaRPr lang="fr-FR"/>
          </a:p>
        </p:txBody>
      </p:sp>
      <p:sp>
        <p:nvSpPr>
          <p:cNvPr id="16" name="TextBox 15">
            <a:extLst>
              <a:ext uri="{FF2B5EF4-FFF2-40B4-BE49-F238E27FC236}">
                <a16:creationId xmlns:a16="http://schemas.microsoft.com/office/drawing/2014/main" id="{3736E1B2-0EB5-49E4-B37F-4E36FA08A357}"/>
              </a:ext>
            </a:extLst>
          </p:cNvPr>
          <p:cNvSpPr txBox="1"/>
          <p:nvPr/>
        </p:nvSpPr>
        <p:spPr>
          <a:xfrm>
            <a:off x="6692473" y="3194567"/>
            <a:ext cx="4943953" cy="492443"/>
          </a:xfrm>
          <a:prstGeom prst="rect">
            <a:avLst/>
          </a:prstGeom>
          <a:noFill/>
        </p:spPr>
        <p:txBody>
          <a:bodyPr wrap="square" lIns="0" tIns="0" rIns="0" bIns="0" rtlCol="0">
            <a:spAutoFit/>
          </a:bodyPr>
          <a:lstStyle/>
          <a:p>
            <a:pPr>
              <a:spcBef>
                <a:spcPts val="600"/>
              </a:spcBef>
              <a:spcAft>
                <a:spcPts val="600"/>
              </a:spcAft>
            </a:pPr>
            <a:r>
              <a:rPr lang="en-US" sz="1600"/>
              <a:t>The pictogram in Golden Rule 6 "Lifting Operations" shows a load suspended from a lifting device.</a:t>
            </a:r>
            <a:endParaRPr lang="fr-FR" sz="1600" dirty="0"/>
          </a:p>
        </p:txBody>
      </p:sp>
      <p:sp>
        <p:nvSpPr>
          <p:cNvPr id="27" name="Titre 26">
            <a:extLst>
              <a:ext uri="{FF2B5EF4-FFF2-40B4-BE49-F238E27FC236}">
                <a16:creationId xmlns:a16="http://schemas.microsoft.com/office/drawing/2014/main" id="{AF50B1B0-06A6-C045-A908-F2ABF98C6817}"/>
              </a:ext>
            </a:extLst>
          </p:cNvPr>
          <p:cNvSpPr>
            <a:spLocks noGrp="1"/>
          </p:cNvSpPr>
          <p:nvPr>
            <p:ph type="title"/>
          </p:nvPr>
        </p:nvSpPr>
        <p:spPr/>
        <p:txBody>
          <a:bodyPr/>
          <a:lstStyle/>
          <a:p>
            <a:r>
              <a:rPr lang="fr-FR" dirty="0">
                <a:solidFill>
                  <a:srgbClr val="354D56"/>
                </a:solidFill>
              </a:rPr>
              <a:t>Poster &amp; </a:t>
            </a:r>
            <a:r>
              <a:rPr lang="fr-FR" dirty="0" err="1">
                <a:solidFill>
                  <a:srgbClr val="354D56"/>
                </a:solidFill>
              </a:rPr>
              <a:t>pictogram</a:t>
            </a:r>
            <a:endParaRPr lang="fr-FR" dirty="0">
              <a:solidFill>
                <a:srgbClr val="354D56"/>
              </a:solidFill>
            </a:endParaRPr>
          </a:p>
        </p:txBody>
      </p:sp>
      <p:grpSp>
        <p:nvGrpSpPr>
          <p:cNvPr id="17" name="Groupe 16">
            <a:extLst>
              <a:ext uri="{FF2B5EF4-FFF2-40B4-BE49-F238E27FC236}">
                <a16:creationId xmlns:a16="http://schemas.microsoft.com/office/drawing/2014/main" id="{E464C8D9-B4E9-490F-A857-9A9040AF9665}"/>
              </a:ext>
            </a:extLst>
          </p:cNvPr>
          <p:cNvGrpSpPr/>
          <p:nvPr/>
        </p:nvGrpSpPr>
        <p:grpSpPr>
          <a:xfrm>
            <a:off x="6698709" y="3821683"/>
            <a:ext cx="4756692" cy="2770634"/>
            <a:chOff x="5060409" y="-1385317"/>
            <a:chExt cx="4756692" cy="2770634"/>
          </a:xfrm>
        </p:grpSpPr>
        <p:pic>
          <p:nvPicPr>
            <p:cNvPr id="15" name="Image 14">
              <a:hlinkClick r:id="rId5"/>
              <a:extLst>
                <a:ext uri="{FF2B5EF4-FFF2-40B4-BE49-F238E27FC236}">
                  <a16:creationId xmlns:a16="http://schemas.microsoft.com/office/drawing/2014/main" id="{B719C2A0-E2B6-44A2-B2C0-F042828DE027}"/>
                </a:ext>
              </a:extLst>
            </p:cNvPr>
            <p:cNvPicPr>
              <a:picLocks noChangeAspect="1"/>
            </p:cNvPicPr>
            <p:nvPr/>
          </p:nvPicPr>
          <p:blipFill>
            <a:blip r:embed="rId6"/>
            <a:stretch>
              <a:fillRect/>
            </a:stretch>
          </p:blipFill>
          <p:spPr>
            <a:xfrm>
              <a:off x="5060409" y="-1385317"/>
              <a:ext cx="4756692" cy="2770634"/>
            </a:xfrm>
            <a:prstGeom prst="rect">
              <a:avLst/>
            </a:prstGeom>
          </p:spPr>
        </p:pic>
        <p:sp>
          <p:nvSpPr>
            <p:cNvPr id="18" name="Rectangle : coins arrondis 17">
              <a:hlinkClick r:id="rId5"/>
              <a:extLst>
                <a:ext uri="{FF2B5EF4-FFF2-40B4-BE49-F238E27FC236}">
                  <a16:creationId xmlns:a16="http://schemas.microsoft.com/office/drawing/2014/main" id="{7F27B1DC-626D-4D99-BEBB-5CB232CC99FE}"/>
                </a:ext>
              </a:extLst>
            </p:cNvPr>
            <p:cNvSpPr/>
            <p:nvPr/>
          </p:nvSpPr>
          <p:spPr>
            <a:xfrm>
              <a:off x="7075511" y="-416049"/>
              <a:ext cx="890966" cy="641185"/>
            </a:xfrm>
            <a:prstGeom prst="roundRect">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94D7"/>
                </a:solidFill>
              </a:endParaRPr>
            </a:p>
          </p:txBody>
        </p:sp>
        <p:sp>
          <p:nvSpPr>
            <p:cNvPr id="19" name="Triangle isocèle 18">
              <a:hlinkClick r:id="rId5"/>
              <a:extLst>
                <a:ext uri="{FF2B5EF4-FFF2-40B4-BE49-F238E27FC236}">
                  <a16:creationId xmlns:a16="http://schemas.microsoft.com/office/drawing/2014/main" id="{00EA046D-9798-45EA-B0E5-7E86A967E379}"/>
                </a:ext>
              </a:extLst>
            </p:cNvPr>
            <p:cNvSpPr/>
            <p:nvPr/>
          </p:nvSpPr>
          <p:spPr>
            <a:xfrm rot="5400000">
              <a:off x="7409360" y="-233493"/>
              <a:ext cx="293420" cy="232605"/>
            </a:xfrm>
            <a:prstGeom prst="triangle">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848476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D787CE2-E2C9-1442-8E74-CC7F0FC67641}"/>
              </a:ext>
            </a:extLst>
          </p:cNvPr>
          <p:cNvSpPr/>
          <p:nvPr/>
        </p:nvSpPr>
        <p:spPr>
          <a:xfrm>
            <a:off x="0" y="0"/>
            <a:ext cx="5300420" cy="6858000"/>
          </a:xfrm>
          <a:prstGeom prst="rect">
            <a:avLst/>
          </a:prstGeom>
          <a:solidFill>
            <a:srgbClr val="0094D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7941D"/>
              </a:solidFill>
            </a:endParaRP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dirty="0" err="1">
                <a:solidFill>
                  <a:schemeClr val="tx1"/>
                </a:solidFill>
              </a:rPr>
              <a:t>Some</a:t>
            </a:r>
            <a:r>
              <a:rPr lang="fr-FR" dirty="0">
                <a:solidFill>
                  <a:schemeClr val="tx1"/>
                </a:solidFill>
              </a:rPr>
              <a:t> </a:t>
            </a:r>
            <a:r>
              <a:rPr lang="fr-FR" dirty="0" err="1">
                <a:solidFill>
                  <a:schemeClr val="tx1"/>
                </a:solidFill>
              </a:rPr>
              <a:t>definitions</a:t>
            </a:r>
            <a:endParaRPr lang="fr-FR" dirty="0">
              <a:solidFill>
                <a:schemeClr val="tx1"/>
              </a:solidFill>
            </a:endParaRP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en-US"/>
              <a:t>Deployment kit Golden Rule 6</a:t>
            </a:r>
            <a:endParaRPr lang="fr-F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4</a:t>
            </a:fld>
            <a:endParaRPr lang="fr-FR"/>
          </a:p>
        </p:txBody>
      </p:sp>
      <p:sp>
        <p:nvSpPr>
          <p:cNvPr id="19" name="ZoneTexte 18">
            <a:extLst>
              <a:ext uri="{FF2B5EF4-FFF2-40B4-BE49-F238E27FC236}">
                <a16:creationId xmlns:a16="http://schemas.microsoft.com/office/drawing/2014/main" id="{E356A3E1-F15E-634E-8A46-2B9F7A5CC0F7}"/>
              </a:ext>
            </a:extLst>
          </p:cNvPr>
          <p:cNvSpPr txBox="1"/>
          <p:nvPr/>
        </p:nvSpPr>
        <p:spPr>
          <a:xfrm>
            <a:off x="558454" y="1467639"/>
            <a:ext cx="4281559" cy="1077218"/>
          </a:xfrm>
          <a:prstGeom prst="rect">
            <a:avLst/>
          </a:prstGeom>
          <a:noFill/>
        </p:spPr>
        <p:txBody>
          <a:bodyPr wrap="square" lIns="0" tIns="0" rIns="0" bIns="0">
            <a:spAutoFit/>
          </a:bodyPr>
          <a:lstStyle/>
          <a:p>
            <a:r>
              <a:rPr lang="fr-FR" sz="1400" dirty="0" err="1">
                <a:solidFill>
                  <a:srgbClr val="323130"/>
                </a:solidFill>
                <a:latin typeface="+mj-lt"/>
              </a:rPr>
              <a:t>Mechanical</a:t>
            </a:r>
            <a:r>
              <a:rPr lang="fr-FR" sz="1400" dirty="0">
                <a:solidFill>
                  <a:srgbClr val="323130"/>
                </a:solidFill>
                <a:latin typeface="+mj-lt"/>
              </a:rPr>
              <a:t> </a:t>
            </a:r>
            <a:r>
              <a:rPr lang="fr-FR" sz="1400" dirty="0" err="1">
                <a:solidFill>
                  <a:srgbClr val="323130"/>
                </a:solidFill>
                <a:latin typeface="+mj-lt"/>
              </a:rPr>
              <a:t>operation</a:t>
            </a:r>
            <a:r>
              <a:rPr lang="fr-FR" sz="1400" dirty="0">
                <a:solidFill>
                  <a:srgbClr val="323130"/>
                </a:solidFill>
                <a:latin typeface="+mj-lt"/>
              </a:rPr>
              <a:t> </a:t>
            </a:r>
            <a:r>
              <a:rPr lang="fr-FR" sz="1400" dirty="0" err="1">
                <a:solidFill>
                  <a:srgbClr val="323130"/>
                </a:solidFill>
                <a:latin typeface="+mj-lt"/>
              </a:rPr>
              <a:t>carried</a:t>
            </a:r>
            <a:r>
              <a:rPr lang="fr-FR" sz="1400" dirty="0">
                <a:solidFill>
                  <a:srgbClr val="323130"/>
                </a:solidFill>
                <a:latin typeface="+mj-lt"/>
              </a:rPr>
              <a:t> out by </a:t>
            </a:r>
            <a:r>
              <a:rPr lang="fr-FR" sz="1400" dirty="0" err="1">
                <a:solidFill>
                  <a:srgbClr val="323130"/>
                </a:solidFill>
                <a:latin typeface="+mj-lt"/>
              </a:rPr>
              <a:t>means</a:t>
            </a:r>
            <a:r>
              <a:rPr lang="fr-FR" sz="1400" dirty="0">
                <a:solidFill>
                  <a:srgbClr val="323130"/>
                </a:solidFill>
                <a:latin typeface="+mj-lt"/>
              </a:rPr>
              <a:t> of lifting </a:t>
            </a:r>
            <a:r>
              <a:rPr lang="fr-FR" sz="1400" dirty="0" err="1">
                <a:solidFill>
                  <a:srgbClr val="323130"/>
                </a:solidFill>
                <a:latin typeface="+mj-lt"/>
              </a:rPr>
              <a:t>devices</a:t>
            </a:r>
            <a:r>
              <a:rPr lang="fr-FR" sz="1400" dirty="0">
                <a:solidFill>
                  <a:srgbClr val="323130"/>
                </a:solidFill>
                <a:latin typeface="+mj-lt"/>
              </a:rPr>
              <a:t> </a:t>
            </a:r>
            <a:r>
              <a:rPr lang="fr-FR" sz="1400" dirty="0" err="1">
                <a:solidFill>
                  <a:srgbClr val="323130"/>
                </a:solidFill>
                <a:latin typeface="+mj-lt"/>
              </a:rPr>
              <a:t>which</a:t>
            </a:r>
            <a:r>
              <a:rPr lang="fr-FR" sz="1400" dirty="0">
                <a:solidFill>
                  <a:srgbClr val="323130"/>
                </a:solidFill>
                <a:latin typeface="+mj-lt"/>
              </a:rPr>
              <a:t> </a:t>
            </a:r>
            <a:r>
              <a:rPr lang="fr-FR" sz="1400" dirty="0" err="1">
                <a:solidFill>
                  <a:srgbClr val="323130"/>
                </a:solidFill>
                <a:latin typeface="+mj-lt"/>
              </a:rPr>
              <a:t>involves</a:t>
            </a:r>
            <a:r>
              <a:rPr lang="fr-FR" sz="1400" dirty="0">
                <a:solidFill>
                  <a:srgbClr val="323130"/>
                </a:solidFill>
                <a:latin typeface="+mj-lt"/>
              </a:rPr>
              <a:t> lifting, </a:t>
            </a:r>
            <a:r>
              <a:rPr lang="fr-FR" sz="1400" dirty="0" err="1">
                <a:solidFill>
                  <a:srgbClr val="323130"/>
                </a:solidFill>
                <a:latin typeface="+mj-lt"/>
              </a:rPr>
              <a:t>lowering</a:t>
            </a:r>
            <a:r>
              <a:rPr lang="fr-FR" sz="1400" dirty="0">
                <a:solidFill>
                  <a:srgbClr val="323130"/>
                </a:solidFill>
                <a:latin typeface="+mj-lt"/>
              </a:rPr>
              <a:t>, or suspension of a </a:t>
            </a:r>
            <a:r>
              <a:rPr lang="fr-FR" sz="1400" dirty="0" err="1">
                <a:solidFill>
                  <a:srgbClr val="323130"/>
                </a:solidFill>
                <a:latin typeface="+mj-lt"/>
              </a:rPr>
              <a:t>load</a:t>
            </a:r>
            <a:r>
              <a:rPr lang="fr-FR" sz="1400" dirty="0">
                <a:solidFill>
                  <a:srgbClr val="323130"/>
                </a:solidFill>
                <a:latin typeface="+mj-lt"/>
              </a:rPr>
              <a:t>. In the </a:t>
            </a:r>
            <a:r>
              <a:rPr lang="fr-FR" sz="1400" dirty="0" err="1">
                <a:solidFill>
                  <a:srgbClr val="323130"/>
                </a:solidFill>
                <a:latin typeface="+mj-lt"/>
              </a:rPr>
              <a:t>event</a:t>
            </a:r>
            <a:r>
              <a:rPr lang="fr-FR" sz="1400" dirty="0">
                <a:solidFill>
                  <a:srgbClr val="323130"/>
                </a:solidFill>
                <a:latin typeface="+mj-lt"/>
              </a:rPr>
              <a:t> of a </a:t>
            </a:r>
            <a:r>
              <a:rPr lang="fr-FR" sz="1400" dirty="0" err="1">
                <a:solidFill>
                  <a:srgbClr val="323130"/>
                </a:solidFill>
                <a:latin typeface="+mj-lt"/>
              </a:rPr>
              <a:t>failure</a:t>
            </a:r>
            <a:r>
              <a:rPr lang="fr-FR" sz="1400" dirty="0">
                <a:solidFill>
                  <a:srgbClr val="323130"/>
                </a:solidFill>
                <a:latin typeface="+mj-lt"/>
              </a:rPr>
              <a:t> of the lifting </a:t>
            </a:r>
            <a:r>
              <a:rPr lang="fr-FR" sz="1400" dirty="0" err="1">
                <a:solidFill>
                  <a:srgbClr val="323130"/>
                </a:solidFill>
                <a:latin typeface="+mj-lt"/>
              </a:rPr>
              <a:t>device</a:t>
            </a:r>
            <a:r>
              <a:rPr lang="fr-FR" sz="1400" dirty="0">
                <a:solidFill>
                  <a:srgbClr val="323130"/>
                </a:solidFill>
                <a:latin typeface="+mj-lt"/>
              </a:rPr>
              <a:t> or </a:t>
            </a:r>
            <a:r>
              <a:rPr lang="fr-FR" sz="1400" dirty="0" err="1">
                <a:solidFill>
                  <a:srgbClr val="323130"/>
                </a:solidFill>
                <a:latin typeface="+mj-lt"/>
              </a:rPr>
              <a:t>any</a:t>
            </a:r>
            <a:r>
              <a:rPr lang="fr-FR" sz="1400" dirty="0">
                <a:solidFill>
                  <a:srgbClr val="323130"/>
                </a:solidFill>
                <a:latin typeface="+mj-lt"/>
              </a:rPr>
              <a:t> of </a:t>
            </a:r>
            <a:r>
              <a:rPr lang="fr-FR" sz="1400" dirty="0" err="1">
                <a:solidFill>
                  <a:srgbClr val="323130"/>
                </a:solidFill>
                <a:latin typeface="+mj-lt"/>
              </a:rPr>
              <a:t>its</a:t>
            </a:r>
            <a:r>
              <a:rPr lang="fr-FR" sz="1400" dirty="0">
                <a:solidFill>
                  <a:srgbClr val="323130"/>
                </a:solidFill>
                <a:latin typeface="+mj-lt"/>
              </a:rPr>
              <a:t> </a:t>
            </a:r>
            <a:r>
              <a:rPr lang="fr-FR" sz="1400" dirty="0" err="1">
                <a:solidFill>
                  <a:srgbClr val="323130"/>
                </a:solidFill>
                <a:latin typeface="+mj-lt"/>
              </a:rPr>
              <a:t>accessories</a:t>
            </a:r>
            <a:r>
              <a:rPr lang="fr-FR" sz="1400" dirty="0">
                <a:solidFill>
                  <a:srgbClr val="323130"/>
                </a:solidFill>
                <a:latin typeface="+mj-lt"/>
              </a:rPr>
              <a:t>, the </a:t>
            </a:r>
            <a:r>
              <a:rPr lang="fr-FR" sz="1400" dirty="0" err="1">
                <a:solidFill>
                  <a:srgbClr val="323130"/>
                </a:solidFill>
                <a:latin typeface="+mj-lt"/>
              </a:rPr>
              <a:t>load</a:t>
            </a:r>
            <a:r>
              <a:rPr lang="fr-FR" sz="1400" dirty="0">
                <a:solidFill>
                  <a:srgbClr val="323130"/>
                </a:solidFill>
                <a:latin typeface="+mj-lt"/>
              </a:rPr>
              <a:t> </a:t>
            </a:r>
            <a:r>
              <a:rPr lang="fr-FR" sz="1400" dirty="0" err="1">
                <a:solidFill>
                  <a:srgbClr val="323130"/>
                </a:solidFill>
                <a:latin typeface="+mj-lt"/>
              </a:rPr>
              <a:t>does</a:t>
            </a:r>
            <a:r>
              <a:rPr lang="fr-FR" sz="1400" dirty="0">
                <a:solidFill>
                  <a:srgbClr val="323130"/>
                </a:solidFill>
                <a:latin typeface="+mj-lt"/>
              </a:rPr>
              <a:t> not </a:t>
            </a:r>
            <a:r>
              <a:rPr lang="fr-FR" sz="1400" dirty="0" err="1">
                <a:solidFill>
                  <a:srgbClr val="323130"/>
                </a:solidFill>
                <a:latin typeface="+mj-lt"/>
              </a:rPr>
              <a:t>remain</a:t>
            </a:r>
            <a:r>
              <a:rPr lang="fr-FR" sz="1400" dirty="0">
                <a:solidFill>
                  <a:srgbClr val="323130"/>
                </a:solidFill>
                <a:latin typeface="+mj-lt"/>
              </a:rPr>
              <a:t> </a:t>
            </a:r>
            <a:r>
              <a:rPr lang="fr-FR" sz="1400" dirty="0" err="1">
                <a:solidFill>
                  <a:srgbClr val="323130"/>
                </a:solidFill>
                <a:latin typeface="+mj-lt"/>
              </a:rPr>
              <a:t>stationary</a:t>
            </a:r>
            <a:r>
              <a:rPr lang="fr-FR" sz="1400" dirty="0">
                <a:solidFill>
                  <a:srgbClr val="323130"/>
                </a:solidFill>
                <a:latin typeface="+mj-lt"/>
              </a:rPr>
              <a:t>. </a:t>
            </a:r>
          </a:p>
        </p:txBody>
      </p:sp>
      <p:sp>
        <p:nvSpPr>
          <p:cNvPr id="22" name="ZoneTexte 21">
            <a:extLst>
              <a:ext uri="{FF2B5EF4-FFF2-40B4-BE49-F238E27FC236}">
                <a16:creationId xmlns:a16="http://schemas.microsoft.com/office/drawing/2014/main" id="{7FDC1DC3-76D3-E04A-9030-5985082C010C}"/>
              </a:ext>
            </a:extLst>
          </p:cNvPr>
          <p:cNvSpPr txBox="1"/>
          <p:nvPr/>
        </p:nvSpPr>
        <p:spPr>
          <a:xfrm>
            <a:off x="566393" y="1151606"/>
            <a:ext cx="798295" cy="246221"/>
          </a:xfrm>
          <a:prstGeom prst="rect">
            <a:avLst/>
          </a:prstGeom>
          <a:noFill/>
        </p:spPr>
        <p:txBody>
          <a:bodyPr wrap="none" lIns="0" tIns="0" rIns="0" bIns="0" rtlCol="0" anchor="t">
            <a:spAutoFit/>
          </a:bodyPr>
          <a:lstStyle/>
          <a:p>
            <a:pPr algn="l"/>
            <a:r>
              <a:rPr lang="fr-FR" sz="1600" b="1" dirty="0">
                <a:solidFill>
                  <a:srgbClr val="00ABE7"/>
                </a:solidFill>
              </a:rPr>
              <a:t>LIFTING</a:t>
            </a:r>
            <a:endParaRPr lang="fr-FR" sz="1600" b="1" dirty="0">
              <a:solidFill>
                <a:srgbClr val="E65113"/>
              </a:solidFill>
            </a:endParaRPr>
          </a:p>
        </p:txBody>
      </p:sp>
      <p:sp>
        <p:nvSpPr>
          <p:cNvPr id="2" name="ZoneTexte 1">
            <a:extLst>
              <a:ext uri="{FF2B5EF4-FFF2-40B4-BE49-F238E27FC236}">
                <a16:creationId xmlns:a16="http://schemas.microsoft.com/office/drawing/2014/main" id="{CAA91106-58E6-1566-7D95-A593C9DDC08A}"/>
              </a:ext>
            </a:extLst>
          </p:cNvPr>
          <p:cNvSpPr txBox="1"/>
          <p:nvPr/>
        </p:nvSpPr>
        <p:spPr>
          <a:xfrm>
            <a:off x="558454" y="3054770"/>
            <a:ext cx="4281559" cy="430887"/>
          </a:xfrm>
          <a:prstGeom prst="rect">
            <a:avLst/>
          </a:prstGeom>
          <a:noFill/>
        </p:spPr>
        <p:txBody>
          <a:bodyPr wrap="square" lIns="0" tIns="0" rIns="0" bIns="0">
            <a:spAutoFit/>
          </a:bodyPr>
          <a:lstStyle/>
          <a:p>
            <a:r>
              <a:rPr lang="fr-FR" sz="1400" dirty="0">
                <a:solidFill>
                  <a:srgbClr val="323130"/>
                </a:solidFill>
                <a:latin typeface="+mj-lt"/>
              </a:rPr>
              <a:t>Lifting of a </a:t>
            </a:r>
            <a:r>
              <a:rPr lang="fr-FR" sz="1400" dirty="0" err="1">
                <a:solidFill>
                  <a:srgbClr val="323130"/>
                </a:solidFill>
                <a:latin typeface="+mj-lt"/>
              </a:rPr>
              <a:t>suspended</a:t>
            </a:r>
            <a:r>
              <a:rPr lang="fr-FR" sz="1400" dirty="0">
                <a:solidFill>
                  <a:srgbClr val="323130"/>
                </a:solidFill>
                <a:latin typeface="+mj-lt"/>
              </a:rPr>
              <a:t> </a:t>
            </a:r>
            <a:r>
              <a:rPr lang="fr-FR" sz="1400" dirty="0" err="1">
                <a:solidFill>
                  <a:srgbClr val="323130"/>
                </a:solidFill>
                <a:latin typeface="+mj-lt"/>
              </a:rPr>
              <a:t>load</a:t>
            </a:r>
            <a:r>
              <a:rPr lang="fr-FR" sz="1400" dirty="0">
                <a:solidFill>
                  <a:srgbClr val="323130"/>
                </a:solidFill>
                <a:latin typeface="+mj-lt"/>
              </a:rPr>
              <a:t> by </a:t>
            </a:r>
            <a:r>
              <a:rPr lang="fr-FR" sz="1400" dirty="0" err="1">
                <a:solidFill>
                  <a:srgbClr val="323130"/>
                </a:solidFill>
                <a:latin typeface="+mj-lt"/>
              </a:rPr>
              <a:t>means</a:t>
            </a:r>
            <a:r>
              <a:rPr lang="fr-FR" sz="1400" dirty="0">
                <a:solidFill>
                  <a:srgbClr val="323130"/>
                </a:solidFill>
                <a:latin typeface="+mj-lt"/>
              </a:rPr>
              <a:t> of a crane or </a:t>
            </a:r>
            <a:r>
              <a:rPr lang="fr-FR" sz="1400" dirty="0" err="1">
                <a:solidFill>
                  <a:srgbClr val="323130"/>
                </a:solidFill>
                <a:latin typeface="+mj-lt"/>
              </a:rPr>
              <a:t>other</a:t>
            </a:r>
            <a:r>
              <a:rPr lang="fr-FR" sz="1400" dirty="0">
                <a:solidFill>
                  <a:srgbClr val="323130"/>
                </a:solidFill>
                <a:latin typeface="+mj-lt"/>
              </a:rPr>
              <a:t> non-portable </a:t>
            </a:r>
            <a:r>
              <a:rPr lang="fr-FR" sz="1400">
                <a:solidFill>
                  <a:srgbClr val="323130"/>
                </a:solidFill>
                <a:latin typeface="+mj-lt"/>
              </a:rPr>
              <a:t>lifting devices.</a:t>
            </a:r>
            <a:endParaRPr lang="fr-FR" sz="1400" dirty="0">
              <a:solidFill>
                <a:srgbClr val="323130"/>
              </a:solidFill>
              <a:latin typeface="+mj-lt"/>
            </a:endParaRPr>
          </a:p>
        </p:txBody>
      </p:sp>
      <p:sp>
        <p:nvSpPr>
          <p:cNvPr id="5" name="ZoneTexte 4">
            <a:extLst>
              <a:ext uri="{FF2B5EF4-FFF2-40B4-BE49-F238E27FC236}">
                <a16:creationId xmlns:a16="http://schemas.microsoft.com/office/drawing/2014/main" id="{542314CA-88FA-E057-1DD4-35B5637AD5FA}"/>
              </a:ext>
            </a:extLst>
          </p:cNvPr>
          <p:cNvSpPr txBox="1"/>
          <p:nvPr/>
        </p:nvSpPr>
        <p:spPr>
          <a:xfrm>
            <a:off x="566393" y="2756774"/>
            <a:ext cx="1033937" cy="246221"/>
          </a:xfrm>
          <a:prstGeom prst="rect">
            <a:avLst/>
          </a:prstGeom>
          <a:noFill/>
        </p:spPr>
        <p:txBody>
          <a:bodyPr wrap="none" lIns="0" tIns="0" rIns="0" bIns="0" rtlCol="0" anchor="t">
            <a:spAutoFit/>
          </a:bodyPr>
          <a:lstStyle/>
          <a:p>
            <a:r>
              <a:rPr lang="fr-FR" sz="1600" b="1" dirty="0">
                <a:solidFill>
                  <a:srgbClr val="00ABE7"/>
                </a:solidFill>
              </a:rPr>
              <a:t>CRANAGE</a:t>
            </a:r>
          </a:p>
        </p:txBody>
      </p:sp>
      <p:sp>
        <p:nvSpPr>
          <p:cNvPr id="6" name="ZoneTexte 5">
            <a:extLst>
              <a:ext uri="{FF2B5EF4-FFF2-40B4-BE49-F238E27FC236}">
                <a16:creationId xmlns:a16="http://schemas.microsoft.com/office/drawing/2014/main" id="{5326D359-F681-8E73-4A96-AAF3AA87E04F}"/>
              </a:ext>
            </a:extLst>
          </p:cNvPr>
          <p:cNvSpPr txBox="1"/>
          <p:nvPr/>
        </p:nvSpPr>
        <p:spPr>
          <a:xfrm>
            <a:off x="558454" y="4221042"/>
            <a:ext cx="4281559" cy="430887"/>
          </a:xfrm>
          <a:prstGeom prst="rect">
            <a:avLst/>
          </a:prstGeom>
          <a:noFill/>
        </p:spPr>
        <p:txBody>
          <a:bodyPr wrap="square" lIns="0" tIns="0" rIns="0" bIns="0">
            <a:spAutoFit/>
          </a:bodyPr>
          <a:lstStyle/>
          <a:p>
            <a:r>
              <a:rPr lang="en-US" sz="1400" dirty="0">
                <a:solidFill>
                  <a:srgbClr val="323130"/>
                </a:solidFill>
                <a:latin typeface="+mj-lt"/>
              </a:rPr>
              <a:t>Lifting operation carried out by means of portable lifting equipment (chain hoist, winch, lever hoist, etc.).</a:t>
            </a:r>
            <a:endParaRPr lang="fr-FR" sz="1400" dirty="0">
              <a:solidFill>
                <a:srgbClr val="323130"/>
              </a:solidFill>
              <a:latin typeface="+mj-lt"/>
            </a:endParaRPr>
          </a:p>
        </p:txBody>
      </p:sp>
      <p:sp>
        <p:nvSpPr>
          <p:cNvPr id="10" name="ZoneTexte 9">
            <a:extLst>
              <a:ext uri="{FF2B5EF4-FFF2-40B4-BE49-F238E27FC236}">
                <a16:creationId xmlns:a16="http://schemas.microsoft.com/office/drawing/2014/main" id="{45FE1DEA-5535-7657-2E1A-F6CAB6F70A70}"/>
              </a:ext>
            </a:extLst>
          </p:cNvPr>
          <p:cNvSpPr txBox="1"/>
          <p:nvPr/>
        </p:nvSpPr>
        <p:spPr>
          <a:xfrm>
            <a:off x="566393" y="3916968"/>
            <a:ext cx="891270" cy="246221"/>
          </a:xfrm>
          <a:prstGeom prst="rect">
            <a:avLst/>
          </a:prstGeom>
          <a:noFill/>
        </p:spPr>
        <p:txBody>
          <a:bodyPr wrap="none" lIns="0" tIns="0" rIns="0" bIns="0" rtlCol="0" anchor="t">
            <a:spAutoFit/>
          </a:bodyPr>
          <a:lstStyle/>
          <a:p>
            <a:pPr algn="l"/>
            <a:r>
              <a:rPr lang="fr-FR" sz="1600" b="1" dirty="0">
                <a:solidFill>
                  <a:srgbClr val="00ABE7"/>
                </a:solidFill>
              </a:rPr>
              <a:t>RIGGING</a:t>
            </a:r>
          </a:p>
        </p:txBody>
      </p:sp>
      <p:sp>
        <p:nvSpPr>
          <p:cNvPr id="13" name="ZoneTexte 12">
            <a:extLst>
              <a:ext uri="{FF2B5EF4-FFF2-40B4-BE49-F238E27FC236}">
                <a16:creationId xmlns:a16="http://schemas.microsoft.com/office/drawing/2014/main" id="{FCF5E178-F88E-086A-9EA8-4F9FB554E926}"/>
              </a:ext>
            </a:extLst>
          </p:cNvPr>
          <p:cNvSpPr txBox="1"/>
          <p:nvPr/>
        </p:nvSpPr>
        <p:spPr>
          <a:xfrm>
            <a:off x="558454" y="5410447"/>
            <a:ext cx="4281559" cy="430887"/>
          </a:xfrm>
          <a:prstGeom prst="rect">
            <a:avLst/>
          </a:prstGeom>
          <a:noFill/>
        </p:spPr>
        <p:txBody>
          <a:bodyPr wrap="square" lIns="0" tIns="0" rIns="0" bIns="0">
            <a:spAutoFit/>
          </a:bodyPr>
          <a:lstStyle/>
          <a:p>
            <a:r>
              <a:rPr lang="en-US" sz="1400" dirty="0">
                <a:solidFill>
                  <a:srgbClr val="323130"/>
                </a:solidFill>
                <a:latin typeface="+mj-lt"/>
              </a:rPr>
              <a:t>Moving a load by means of a lifting device (</a:t>
            </a:r>
            <a:r>
              <a:rPr lang="en-US" sz="1400">
                <a:solidFill>
                  <a:srgbClr val="323130"/>
                </a:solidFill>
                <a:latin typeface="+mj-lt"/>
              </a:rPr>
              <a:t>excluding cranes) </a:t>
            </a:r>
            <a:r>
              <a:rPr lang="en-US" sz="1400" dirty="0">
                <a:solidFill>
                  <a:srgbClr val="323130"/>
                </a:solidFill>
                <a:latin typeface="+mj-lt"/>
              </a:rPr>
              <a:t>without the use of lifting </a:t>
            </a:r>
            <a:r>
              <a:rPr lang="en-US" sz="1400">
                <a:solidFill>
                  <a:srgbClr val="323130"/>
                </a:solidFill>
                <a:latin typeface="+mj-lt"/>
              </a:rPr>
              <a:t>accessories.</a:t>
            </a:r>
            <a:endParaRPr lang="fr-FR" sz="1400" dirty="0">
              <a:solidFill>
                <a:srgbClr val="323130"/>
              </a:solidFill>
              <a:latin typeface="+mj-lt"/>
            </a:endParaRPr>
          </a:p>
        </p:txBody>
      </p:sp>
      <p:sp>
        <p:nvSpPr>
          <p:cNvPr id="14" name="ZoneTexte 13">
            <a:extLst>
              <a:ext uri="{FF2B5EF4-FFF2-40B4-BE49-F238E27FC236}">
                <a16:creationId xmlns:a16="http://schemas.microsoft.com/office/drawing/2014/main" id="{20523CDD-B29C-2120-4AA4-A89DFD889675}"/>
              </a:ext>
            </a:extLst>
          </p:cNvPr>
          <p:cNvSpPr txBox="1"/>
          <p:nvPr/>
        </p:nvSpPr>
        <p:spPr>
          <a:xfrm>
            <a:off x="566393" y="5110687"/>
            <a:ext cx="2509790" cy="246221"/>
          </a:xfrm>
          <a:prstGeom prst="rect">
            <a:avLst/>
          </a:prstGeom>
          <a:noFill/>
        </p:spPr>
        <p:txBody>
          <a:bodyPr wrap="none" lIns="0" tIns="0" rIns="0" bIns="0" rtlCol="0" anchor="t">
            <a:spAutoFit/>
          </a:bodyPr>
          <a:lstStyle/>
          <a:p>
            <a:pPr algn="l"/>
            <a:r>
              <a:rPr lang="fr-FR" sz="1600" b="1" dirty="0">
                <a:solidFill>
                  <a:srgbClr val="00ABE7"/>
                </a:solidFill>
              </a:rPr>
              <a:t>MECHANICAL HANDLING</a:t>
            </a:r>
          </a:p>
        </p:txBody>
      </p:sp>
      <p:sp>
        <p:nvSpPr>
          <p:cNvPr id="16" name="ZoneTexte 15">
            <a:extLst>
              <a:ext uri="{FF2B5EF4-FFF2-40B4-BE49-F238E27FC236}">
                <a16:creationId xmlns:a16="http://schemas.microsoft.com/office/drawing/2014/main" id="{4497C88A-2585-4A26-8B92-AC1C23AC5773}"/>
              </a:ext>
            </a:extLst>
          </p:cNvPr>
          <p:cNvSpPr txBox="1"/>
          <p:nvPr/>
        </p:nvSpPr>
        <p:spPr>
          <a:xfrm>
            <a:off x="5764875" y="1043066"/>
            <a:ext cx="1080000" cy="492443"/>
          </a:xfrm>
          <a:prstGeom prst="rect">
            <a:avLst/>
          </a:prstGeom>
          <a:noFill/>
        </p:spPr>
        <p:txBody>
          <a:bodyPr wrap="square" lIns="0" tIns="0" rIns="0" bIns="0" rtlCol="0" anchor="t">
            <a:spAutoFit/>
          </a:bodyPr>
          <a:lstStyle/>
          <a:p>
            <a:pPr algn="l"/>
            <a:r>
              <a:rPr lang="fr-FR" sz="1600" b="1" dirty="0">
                <a:solidFill>
                  <a:srgbClr val="00ABE7"/>
                </a:solidFill>
              </a:rPr>
              <a:t>CRANAGE</a:t>
            </a:r>
            <a:endParaRPr lang="fr-FR" sz="1600" b="1" dirty="0">
              <a:solidFill>
                <a:srgbClr val="E65113"/>
              </a:solidFill>
            </a:endParaRPr>
          </a:p>
        </p:txBody>
      </p:sp>
      <p:sp>
        <p:nvSpPr>
          <p:cNvPr id="17" name="ZoneTexte 16">
            <a:extLst>
              <a:ext uri="{FF2B5EF4-FFF2-40B4-BE49-F238E27FC236}">
                <a16:creationId xmlns:a16="http://schemas.microsoft.com/office/drawing/2014/main" id="{A77CBB47-7E9A-7D73-5D4A-270AB1588715}"/>
              </a:ext>
            </a:extLst>
          </p:cNvPr>
          <p:cNvSpPr txBox="1"/>
          <p:nvPr/>
        </p:nvSpPr>
        <p:spPr>
          <a:xfrm>
            <a:off x="5770299" y="3037222"/>
            <a:ext cx="888064" cy="246221"/>
          </a:xfrm>
          <a:prstGeom prst="rect">
            <a:avLst/>
          </a:prstGeom>
          <a:noFill/>
        </p:spPr>
        <p:txBody>
          <a:bodyPr wrap="square" lIns="0" tIns="0" rIns="0" bIns="0" rtlCol="0" anchor="t">
            <a:spAutoFit/>
          </a:bodyPr>
          <a:lstStyle/>
          <a:p>
            <a:pPr algn="l"/>
            <a:r>
              <a:rPr lang="fr-FR" sz="1600" b="1" dirty="0">
                <a:solidFill>
                  <a:srgbClr val="00ABE7"/>
                </a:solidFill>
              </a:rPr>
              <a:t>RIGGING</a:t>
            </a:r>
          </a:p>
        </p:txBody>
      </p:sp>
      <p:pic>
        <p:nvPicPr>
          <p:cNvPr id="9" name="Image 8">
            <a:extLst>
              <a:ext uri="{FF2B5EF4-FFF2-40B4-BE49-F238E27FC236}">
                <a16:creationId xmlns:a16="http://schemas.microsoft.com/office/drawing/2014/main" id="{C60B8EA1-AD15-5AF1-A968-8DE3D4C65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0513" y="1135052"/>
            <a:ext cx="771753" cy="890484"/>
          </a:xfrm>
          <a:prstGeom prst="rect">
            <a:avLst/>
          </a:prstGeom>
        </p:spPr>
      </p:pic>
      <p:sp>
        <p:nvSpPr>
          <p:cNvPr id="11" name="ZoneTexte 10">
            <a:extLst>
              <a:ext uri="{FF2B5EF4-FFF2-40B4-BE49-F238E27FC236}">
                <a16:creationId xmlns:a16="http://schemas.microsoft.com/office/drawing/2014/main" id="{9A100164-189C-42E6-D76A-942B1D89E6D2}"/>
              </a:ext>
            </a:extLst>
          </p:cNvPr>
          <p:cNvSpPr txBox="1"/>
          <p:nvPr/>
        </p:nvSpPr>
        <p:spPr>
          <a:xfrm>
            <a:off x="7380891" y="2130007"/>
            <a:ext cx="1148426" cy="338554"/>
          </a:xfrm>
          <a:prstGeom prst="rect">
            <a:avLst/>
          </a:prstGeom>
          <a:noFill/>
        </p:spPr>
        <p:txBody>
          <a:bodyPr wrap="square" lIns="0" tIns="0" rIns="0" bIns="0">
            <a:spAutoFit/>
          </a:bodyPr>
          <a:lstStyle/>
          <a:p>
            <a:r>
              <a:rPr lang="fr-FR" sz="1100" b="1" dirty="0">
                <a:latin typeface="+mj-lt"/>
              </a:rPr>
              <a:t>All-terrain mobile crane</a:t>
            </a:r>
          </a:p>
        </p:txBody>
      </p:sp>
      <p:pic>
        <p:nvPicPr>
          <p:cNvPr id="15" name="Image 14" descr="Une image contenant grue, transport&#10;&#10;Description générée automatiquement">
            <a:extLst>
              <a:ext uri="{FF2B5EF4-FFF2-40B4-BE49-F238E27FC236}">
                <a16:creationId xmlns:a16="http://schemas.microsoft.com/office/drawing/2014/main" id="{10B932CE-C139-568E-47FF-27BAEDCDF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6491" y="966955"/>
            <a:ext cx="614696" cy="1088524"/>
          </a:xfrm>
          <a:prstGeom prst="rect">
            <a:avLst/>
          </a:prstGeom>
        </p:spPr>
      </p:pic>
      <p:sp>
        <p:nvSpPr>
          <p:cNvPr id="18" name="ZoneTexte 17">
            <a:extLst>
              <a:ext uri="{FF2B5EF4-FFF2-40B4-BE49-F238E27FC236}">
                <a16:creationId xmlns:a16="http://schemas.microsoft.com/office/drawing/2014/main" id="{448D0E6C-EB13-4420-8379-55E7AF47D0FA}"/>
              </a:ext>
            </a:extLst>
          </p:cNvPr>
          <p:cNvSpPr txBox="1"/>
          <p:nvPr/>
        </p:nvSpPr>
        <p:spPr>
          <a:xfrm>
            <a:off x="9108297" y="2120482"/>
            <a:ext cx="842727" cy="338554"/>
          </a:xfrm>
          <a:prstGeom prst="rect">
            <a:avLst/>
          </a:prstGeom>
          <a:noFill/>
        </p:spPr>
        <p:txBody>
          <a:bodyPr wrap="square" lIns="0" tIns="0" rIns="0" bIns="0">
            <a:spAutoFit/>
          </a:bodyPr>
          <a:lstStyle/>
          <a:p>
            <a:r>
              <a:rPr lang="fr-FR" sz="1100" b="1" dirty="0">
                <a:latin typeface="+mj-lt"/>
              </a:rPr>
              <a:t>Crawler crane</a:t>
            </a:r>
          </a:p>
        </p:txBody>
      </p:sp>
      <p:pic>
        <p:nvPicPr>
          <p:cNvPr id="24" name="Image 23" descr="Une image contenant texte, charrette à bras, outil&#10;&#10;Description générée automatiquement">
            <a:extLst>
              <a:ext uri="{FF2B5EF4-FFF2-40B4-BE49-F238E27FC236}">
                <a16:creationId xmlns:a16="http://schemas.microsoft.com/office/drawing/2014/main" id="{B1DA5761-4EA1-879B-44F1-1F73A3A473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4954" y="1511750"/>
            <a:ext cx="865399" cy="530778"/>
          </a:xfrm>
          <a:prstGeom prst="rect">
            <a:avLst/>
          </a:prstGeom>
        </p:spPr>
      </p:pic>
      <p:sp>
        <p:nvSpPr>
          <p:cNvPr id="25" name="ZoneTexte 24">
            <a:extLst>
              <a:ext uri="{FF2B5EF4-FFF2-40B4-BE49-F238E27FC236}">
                <a16:creationId xmlns:a16="http://schemas.microsoft.com/office/drawing/2014/main" id="{FF6F6FA4-7354-88F1-CC38-C0A722C92ACB}"/>
              </a:ext>
            </a:extLst>
          </p:cNvPr>
          <p:cNvSpPr txBox="1"/>
          <p:nvPr/>
        </p:nvSpPr>
        <p:spPr>
          <a:xfrm>
            <a:off x="5757208" y="2126961"/>
            <a:ext cx="1319633" cy="169277"/>
          </a:xfrm>
          <a:prstGeom prst="rect">
            <a:avLst/>
          </a:prstGeom>
          <a:noFill/>
        </p:spPr>
        <p:txBody>
          <a:bodyPr wrap="square" lIns="0" tIns="0" rIns="0" bIns="0">
            <a:spAutoFit/>
          </a:bodyPr>
          <a:lstStyle/>
          <a:p>
            <a:r>
              <a:rPr lang="fr-FR" sz="1100" b="1" dirty="0">
                <a:latin typeface="+mj-lt"/>
              </a:rPr>
              <a:t>Loader crane</a:t>
            </a:r>
          </a:p>
        </p:txBody>
      </p:sp>
      <p:pic>
        <p:nvPicPr>
          <p:cNvPr id="28" name="Image 27" descr="Une image contenant texte, transport, charrette à bras, signe&#10;&#10;Description générée automatiquement">
            <a:extLst>
              <a:ext uri="{FF2B5EF4-FFF2-40B4-BE49-F238E27FC236}">
                <a16:creationId xmlns:a16="http://schemas.microsoft.com/office/drawing/2014/main" id="{488C6241-7004-E0B7-2F6B-ED9EBC27F5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60620" y="1472862"/>
            <a:ext cx="729172" cy="569666"/>
          </a:xfrm>
          <a:prstGeom prst="rect">
            <a:avLst/>
          </a:prstGeom>
        </p:spPr>
      </p:pic>
      <p:sp>
        <p:nvSpPr>
          <p:cNvPr id="29" name="ZoneTexte 28">
            <a:extLst>
              <a:ext uri="{FF2B5EF4-FFF2-40B4-BE49-F238E27FC236}">
                <a16:creationId xmlns:a16="http://schemas.microsoft.com/office/drawing/2014/main" id="{F1FCBA75-D5D2-CFAC-087B-F8148A94F8BF}"/>
              </a:ext>
            </a:extLst>
          </p:cNvPr>
          <p:cNvSpPr txBox="1"/>
          <p:nvPr/>
        </p:nvSpPr>
        <p:spPr>
          <a:xfrm>
            <a:off x="10587281" y="2056627"/>
            <a:ext cx="1319633" cy="169277"/>
          </a:xfrm>
          <a:prstGeom prst="rect">
            <a:avLst/>
          </a:prstGeom>
          <a:noFill/>
        </p:spPr>
        <p:txBody>
          <a:bodyPr wrap="square" lIns="0" tIns="0" rIns="0" bIns="0">
            <a:spAutoFit/>
          </a:bodyPr>
          <a:lstStyle/>
          <a:p>
            <a:r>
              <a:rPr lang="fr-FR" sz="1100" b="1" dirty="0" err="1">
                <a:latin typeface="+mj-lt"/>
              </a:rPr>
              <a:t>Gantry</a:t>
            </a:r>
            <a:r>
              <a:rPr lang="fr-FR" sz="1100" b="1" dirty="0">
                <a:latin typeface="+mj-lt"/>
              </a:rPr>
              <a:t> crane</a:t>
            </a:r>
          </a:p>
        </p:txBody>
      </p:sp>
      <p:pic>
        <p:nvPicPr>
          <p:cNvPr id="31" name="Image 30" descr="Une image contenant texte, table, table de travail&#10;&#10;Description générée automatiquement">
            <a:extLst>
              <a:ext uri="{FF2B5EF4-FFF2-40B4-BE49-F238E27FC236}">
                <a16:creationId xmlns:a16="http://schemas.microsoft.com/office/drawing/2014/main" id="{C7484442-29D0-FD04-22A7-B08A8B1E88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49537" y="3455060"/>
            <a:ext cx="989776" cy="796124"/>
          </a:xfrm>
          <a:prstGeom prst="rect">
            <a:avLst/>
          </a:prstGeom>
        </p:spPr>
      </p:pic>
      <p:sp>
        <p:nvSpPr>
          <p:cNvPr id="32" name="ZoneTexte 31">
            <a:extLst>
              <a:ext uri="{FF2B5EF4-FFF2-40B4-BE49-F238E27FC236}">
                <a16:creationId xmlns:a16="http://schemas.microsoft.com/office/drawing/2014/main" id="{3E1BB9B9-6BD8-6F46-EA21-C696E46C9C7D}"/>
              </a:ext>
            </a:extLst>
          </p:cNvPr>
          <p:cNvSpPr txBox="1"/>
          <p:nvPr/>
        </p:nvSpPr>
        <p:spPr>
          <a:xfrm>
            <a:off x="5770299" y="4295959"/>
            <a:ext cx="1121283" cy="507831"/>
          </a:xfrm>
          <a:prstGeom prst="rect">
            <a:avLst/>
          </a:prstGeom>
          <a:noFill/>
        </p:spPr>
        <p:txBody>
          <a:bodyPr wrap="square" lIns="0" tIns="0" rIns="0" bIns="0">
            <a:spAutoFit/>
          </a:bodyPr>
          <a:lstStyle/>
          <a:p>
            <a:r>
              <a:rPr lang="fr-FR" sz="1100" b="1" dirty="0" err="1">
                <a:latin typeface="+mj-lt"/>
              </a:rPr>
              <a:t>Jib</a:t>
            </a:r>
            <a:r>
              <a:rPr lang="fr-FR" sz="1100" b="1" dirty="0">
                <a:latin typeface="+mj-lt"/>
              </a:rPr>
              <a:t> crane </a:t>
            </a:r>
            <a:r>
              <a:rPr lang="fr-FR" sz="1100" b="1" dirty="0" err="1">
                <a:latin typeface="+mj-lt"/>
              </a:rPr>
              <a:t>with</a:t>
            </a:r>
            <a:r>
              <a:rPr lang="fr-FR" sz="1100" b="1" dirty="0">
                <a:latin typeface="+mj-lt"/>
              </a:rPr>
              <a:t> (un)</a:t>
            </a:r>
            <a:r>
              <a:rPr lang="fr-FR" sz="1100" b="1" dirty="0" err="1">
                <a:latin typeface="+mj-lt"/>
              </a:rPr>
              <a:t>powered</a:t>
            </a:r>
            <a:r>
              <a:rPr lang="fr-FR" sz="1100" b="1" dirty="0">
                <a:latin typeface="+mj-lt"/>
              </a:rPr>
              <a:t> </a:t>
            </a:r>
            <a:r>
              <a:rPr lang="fr-FR" sz="1100" b="1" dirty="0" err="1">
                <a:latin typeface="+mj-lt"/>
              </a:rPr>
              <a:t>hoist</a:t>
            </a:r>
            <a:endParaRPr lang="fr-FR" sz="1100" b="1" dirty="0">
              <a:latin typeface="+mj-lt"/>
            </a:endParaRPr>
          </a:p>
        </p:txBody>
      </p:sp>
      <p:pic>
        <p:nvPicPr>
          <p:cNvPr id="34" name="Image 33" descr="Une image contenant outil&#10;&#10;Description générée automatiquement">
            <a:extLst>
              <a:ext uri="{FF2B5EF4-FFF2-40B4-BE49-F238E27FC236}">
                <a16:creationId xmlns:a16="http://schemas.microsoft.com/office/drawing/2014/main" id="{44137B23-83EB-61E1-B33F-B9861D566D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21968" y="3367781"/>
            <a:ext cx="564905" cy="994724"/>
          </a:xfrm>
          <a:prstGeom prst="rect">
            <a:avLst/>
          </a:prstGeom>
        </p:spPr>
      </p:pic>
      <p:sp>
        <p:nvSpPr>
          <p:cNvPr id="35" name="ZoneTexte 34">
            <a:extLst>
              <a:ext uri="{FF2B5EF4-FFF2-40B4-BE49-F238E27FC236}">
                <a16:creationId xmlns:a16="http://schemas.microsoft.com/office/drawing/2014/main" id="{8253E9D8-4C46-0D0A-5737-9BCC8F04B15A}"/>
              </a:ext>
            </a:extLst>
          </p:cNvPr>
          <p:cNvSpPr txBox="1"/>
          <p:nvPr/>
        </p:nvSpPr>
        <p:spPr>
          <a:xfrm>
            <a:off x="7377938" y="4461243"/>
            <a:ext cx="1242187" cy="338554"/>
          </a:xfrm>
          <a:prstGeom prst="rect">
            <a:avLst/>
          </a:prstGeom>
          <a:noFill/>
        </p:spPr>
        <p:txBody>
          <a:bodyPr wrap="square" lIns="0" tIns="0" rIns="0" bIns="0">
            <a:spAutoFit/>
          </a:bodyPr>
          <a:lstStyle/>
          <a:p>
            <a:r>
              <a:rPr lang="fr-FR" sz="1100" b="1" dirty="0">
                <a:latin typeface="+mj-lt"/>
              </a:rPr>
              <a:t>Hand-</a:t>
            </a:r>
            <a:r>
              <a:rPr lang="fr-FR" sz="1100" b="1" dirty="0" err="1">
                <a:latin typeface="+mj-lt"/>
              </a:rPr>
              <a:t>operated</a:t>
            </a:r>
            <a:r>
              <a:rPr lang="fr-FR" sz="1100" b="1" dirty="0">
                <a:latin typeface="+mj-lt"/>
              </a:rPr>
              <a:t> lever </a:t>
            </a:r>
            <a:r>
              <a:rPr lang="fr-FR" sz="1100" b="1" dirty="0" err="1">
                <a:latin typeface="+mj-lt"/>
              </a:rPr>
              <a:t>chain</a:t>
            </a:r>
            <a:r>
              <a:rPr lang="fr-FR" sz="1100" b="1" dirty="0">
                <a:latin typeface="+mj-lt"/>
              </a:rPr>
              <a:t> </a:t>
            </a:r>
            <a:r>
              <a:rPr lang="fr-FR" sz="1100" b="1" dirty="0" err="1">
                <a:latin typeface="+mj-lt"/>
              </a:rPr>
              <a:t>hoist</a:t>
            </a:r>
            <a:endParaRPr lang="fr-FR" sz="1100" b="1" dirty="0">
              <a:latin typeface="+mj-lt"/>
            </a:endParaRPr>
          </a:p>
        </p:txBody>
      </p:sp>
      <p:pic>
        <p:nvPicPr>
          <p:cNvPr id="39" name="Image 38" descr="Une image contenant objets métalliques, chaîne&#10;&#10;Description générée automatiquement">
            <a:extLst>
              <a:ext uri="{FF2B5EF4-FFF2-40B4-BE49-F238E27FC236}">
                <a16:creationId xmlns:a16="http://schemas.microsoft.com/office/drawing/2014/main" id="{3ACF862F-C537-F5B0-83FA-F571808405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83805" y="5056669"/>
            <a:ext cx="485154" cy="831692"/>
          </a:xfrm>
          <a:prstGeom prst="rect">
            <a:avLst/>
          </a:prstGeom>
        </p:spPr>
      </p:pic>
      <p:sp>
        <p:nvSpPr>
          <p:cNvPr id="40" name="ZoneTexte 39">
            <a:extLst>
              <a:ext uri="{FF2B5EF4-FFF2-40B4-BE49-F238E27FC236}">
                <a16:creationId xmlns:a16="http://schemas.microsoft.com/office/drawing/2014/main" id="{8081B99E-664C-DC03-C84E-B24FDAA79396}"/>
              </a:ext>
            </a:extLst>
          </p:cNvPr>
          <p:cNvSpPr txBox="1"/>
          <p:nvPr/>
        </p:nvSpPr>
        <p:spPr>
          <a:xfrm>
            <a:off x="5764876" y="5942152"/>
            <a:ext cx="1009059" cy="338554"/>
          </a:xfrm>
          <a:prstGeom prst="rect">
            <a:avLst/>
          </a:prstGeom>
          <a:noFill/>
        </p:spPr>
        <p:txBody>
          <a:bodyPr wrap="square" lIns="0" tIns="0" rIns="0" bIns="0">
            <a:spAutoFit/>
          </a:bodyPr>
          <a:lstStyle/>
          <a:p>
            <a:r>
              <a:rPr lang="fr-FR" sz="1100" b="1" dirty="0">
                <a:latin typeface="+mj-lt"/>
              </a:rPr>
              <a:t>Hand-</a:t>
            </a:r>
            <a:r>
              <a:rPr lang="fr-FR" sz="1100" b="1" dirty="0" err="1">
                <a:latin typeface="+mj-lt"/>
              </a:rPr>
              <a:t>operated</a:t>
            </a:r>
            <a:r>
              <a:rPr lang="fr-FR" sz="1100" b="1" dirty="0">
                <a:latin typeface="+mj-lt"/>
              </a:rPr>
              <a:t> </a:t>
            </a:r>
            <a:r>
              <a:rPr lang="fr-FR" sz="1100" b="1" dirty="0" err="1">
                <a:latin typeface="+mj-lt"/>
              </a:rPr>
              <a:t>chain</a:t>
            </a:r>
            <a:r>
              <a:rPr lang="fr-FR" sz="1100" b="1" dirty="0">
                <a:latin typeface="+mj-lt"/>
              </a:rPr>
              <a:t> </a:t>
            </a:r>
            <a:r>
              <a:rPr lang="fr-FR" sz="1100" b="1" dirty="0" err="1">
                <a:latin typeface="+mj-lt"/>
              </a:rPr>
              <a:t>hoist</a:t>
            </a:r>
            <a:endParaRPr lang="fr-FR" sz="1100" b="1" dirty="0">
              <a:latin typeface="+mj-lt"/>
            </a:endParaRPr>
          </a:p>
        </p:txBody>
      </p:sp>
      <p:pic>
        <p:nvPicPr>
          <p:cNvPr id="42" name="Image 41" descr="Une image contenant périphérique, projecteur&#10;&#10;Description générée automatiquement">
            <a:extLst>
              <a:ext uri="{FF2B5EF4-FFF2-40B4-BE49-F238E27FC236}">
                <a16:creationId xmlns:a16="http://schemas.microsoft.com/office/drawing/2014/main" id="{B9484595-A764-94AA-8624-E6B9E726C4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45417" y="5140835"/>
            <a:ext cx="1330631" cy="792042"/>
          </a:xfrm>
          <a:prstGeom prst="rect">
            <a:avLst/>
          </a:prstGeom>
        </p:spPr>
      </p:pic>
      <p:sp>
        <p:nvSpPr>
          <p:cNvPr id="43" name="ZoneTexte 42">
            <a:extLst>
              <a:ext uri="{FF2B5EF4-FFF2-40B4-BE49-F238E27FC236}">
                <a16:creationId xmlns:a16="http://schemas.microsoft.com/office/drawing/2014/main" id="{BA0D9C2B-4D41-5E3F-B439-A2263F2E019F}"/>
              </a:ext>
            </a:extLst>
          </p:cNvPr>
          <p:cNvSpPr txBox="1"/>
          <p:nvPr/>
        </p:nvSpPr>
        <p:spPr>
          <a:xfrm>
            <a:off x="7379605" y="5932877"/>
            <a:ext cx="1319633" cy="169277"/>
          </a:xfrm>
          <a:prstGeom prst="rect">
            <a:avLst/>
          </a:prstGeom>
          <a:noFill/>
        </p:spPr>
        <p:txBody>
          <a:bodyPr wrap="square" lIns="0" tIns="0" rIns="0" bIns="0">
            <a:spAutoFit/>
          </a:bodyPr>
          <a:lstStyle/>
          <a:p>
            <a:r>
              <a:rPr lang="fr-FR" sz="1100" b="1" dirty="0">
                <a:latin typeface="+mj-lt"/>
              </a:rPr>
              <a:t>Wire </a:t>
            </a:r>
            <a:r>
              <a:rPr lang="fr-FR" sz="1100" b="1" dirty="0" err="1">
                <a:latin typeface="+mj-lt"/>
              </a:rPr>
              <a:t>rope</a:t>
            </a:r>
            <a:r>
              <a:rPr lang="fr-FR" sz="1100" b="1" dirty="0">
                <a:latin typeface="+mj-lt"/>
              </a:rPr>
              <a:t> </a:t>
            </a:r>
            <a:r>
              <a:rPr lang="fr-FR" sz="1100" b="1" dirty="0" err="1">
                <a:latin typeface="+mj-lt"/>
              </a:rPr>
              <a:t>hoist</a:t>
            </a:r>
            <a:endParaRPr lang="fr-FR" sz="1100" b="1" dirty="0">
              <a:latin typeface="+mj-lt"/>
            </a:endParaRPr>
          </a:p>
        </p:txBody>
      </p:sp>
      <p:pic>
        <p:nvPicPr>
          <p:cNvPr id="45" name="Image 44" descr="Une image contenant texte, clipart&#10;&#10;Description générée automatiquement">
            <a:extLst>
              <a:ext uri="{FF2B5EF4-FFF2-40B4-BE49-F238E27FC236}">
                <a16:creationId xmlns:a16="http://schemas.microsoft.com/office/drawing/2014/main" id="{6AF6F91B-33EB-EE9A-A443-B8C3A2227C0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88449" y="3568052"/>
            <a:ext cx="834184" cy="655430"/>
          </a:xfrm>
          <a:prstGeom prst="rect">
            <a:avLst/>
          </a:prstGeom>
        </p:spPr>
      </p:pic>
      <p:pic>
        <p:nvPicPr>
          <p:cNvPr id="47" name="Image 46" descr="Une image contenant texte, transport, charrette à bras&#10;&#10;Description générée automatiquement">
            <a:extLst>
              <a:ext uri="{FF2B5EF4-FFF2-40B4-BE49-F238E27FC236}">
                <a16:creationId xmlns:a16="http://schemas.microsoft.com/office/drawing/2014/main" id="{A78FAB37-0A98-9B52-35B0-C833D1B142F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55512" y="5044744"/>
            <a:ext cx="685800" cy="762000"/>
          </a:xfrm>
          <a:prstGeom prst="rect">
            <a:avLst/>
          </a:prstGeom>
        </p:spPr>
      </p:pic>
      <p:pic>
        <p:nvPicPr>
          <p:cNvPr id="49" name="Image 48">
            <a:extLst>
              <a:ext uri="{FF2B5EF4-FFF2-40B4-BE49-F238E27FC236}">
                <a16:creationId xmlns:a16="http://schemas.microsoft.com/office/drawing/2014/main" id="{D7842E73-24AE-9792-98FB-804C7DB5505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84420" y="4763829"/>
            <a:ext cx="848238" cy="1042915"/>
          </a:xfrm>
          <a:prstGeom prst="rect">
            <a:avLst/>
          </a:prstGeom>
        </p:spPr>
      </p:pic>
      <p:sp>
        <p:nvSpPr>
          <p:cNvPr id="50" name="ZoneTexte 49">
            <a:extLst>
              <a:ext uri="{FF2B5EF4-FFF2-40B4-BE49-F238E27FC236}">
                <a16:creationId xmlns:a16="http://schemas.microsoft.com/office/drawing/2014/main" id="{BB78454A-FAD2-D32C-D4AC-C874F44B4C3E}"/>
              </a:ext>
            </a:extLst>
          </p:cNvPr>
          <p:cNvSpPr txBox="1"/>
          <p:nvPr/>
        </p:nvSpPr>
        <p:spPr>
          <a:xfrm>
            <a:off x="8948481" y="4295959"/>
            <a:ext cx="2005269" cy="338554"/>
          </a:xfrm>
          <a:prstGeom prst="rect">
            <a:avLst/>
          </a:prstGeom>
          <a:noFill/>
        </p:spPr>
        <p:txBody>
          <a:bodyPr wrap="square" lIns="0" tIns="0" rIns="0" bIns="0">
            <a:spAutoFit/>
          </a:bodyPr>
          <a:lstStyle/>
          <a:p>
            <a:r>
              <a:rPr lang="fr-FR" sz="1100" b="1" dirty="0" err="1">
                <a:latin typeface="+mj-lt"/>
              </a:rPr>
              <a:t>Industrial</a:t>
            </a:r>
            <a:r>
              <a:rPr lang="fr-FR" sz="1100" b="1" dirty="0">
                <a:latin typeface="+mj-lt"/>
              </a:rPr>
              <a:t> or all-terrain </a:t>
            </a:r>
            <a:r>
              <a:rPr lang="fr-FR" sz="1100" b="1" dirty="0" err="1">
                <a:latin typeface="+mj-lt"/>
              </a:rPr>
              <a:t>counterbalanced</a:t>
            </a:r>
            <a:r>
              <a:rPr lang="fr-FR" sz="1100" b="1" dirty="0">
                <a:latin typeface="+mj-lt"/>
              </a:rPr>
              <a:t> </a:t>
            </a:r>
            <a:r>
              <a:rPr lang="fr-FR" sz="1100" b="1" dirty="0" err="1">
                <a:latin typeface="+mj-lt"/>
              </a:rPr>
              <a:t>forklift</a:t>
            </a:r>
            <a:r>
              <a:rPr lang="fr-FR" sz="1100" b="1" dirty="0">
                <a:latin typeface="+mj-lt"/>
              </a:rPr>
              <a:t> truck</a:t>
            </a:r>
          </a:p>
        </p:txBody>
      </p:sp>
      <p:sp>
        <p:nvSpPr>
          <p:cNvPr id="52" name="ZoneTexte 51">
            <a:extLst>
              <a:ext uri="{FF2B5EF4-FFF2-40B4-BE49-F238E27FC236}">
                <a16:creationId xmlns:a16="http://schemas.microsoft.com/office/drawing/2014/main" id="{510BD172-C0B1-4F01-B18A-F11457800DF1}"/>
              </a:ext>
            </a:extLst>
          </p:cNvPr>
          <p:cNvSpPr txBox="1"/>
          <p:nvPr/>
        </p:nvSpPr>
        <p:spPr>
          <a:xfrm>
            <a:off x="8948179" y="3036519"/>
            <a:ext cx="2872688" cy="246221"/>
          </a:xfrm>
          <a:prstGeom prst="rect">
            <a:avLst/>
          </a:prstGeom>
          <a:noFill/>
        </p:spPr>
        <p:txBody>
          <a:bodyPr wrap="square" lIns="0" tIns="0" rIns="0" bIns="0" rtlCol="0" anchor="t">
            <a:spAutoFit/>
          </a:bodyPr>
          <a:lstStyle/>
          <a:p>
            <a:pPr algn="l"/>
            <a:r>
              <a:rPr lang="fr-FR" sz="1600" b="1" dirty="0">
                <a:solidFill>
                  <a:srgbClr val="00ABE7"/>
                </a:solidFill>
              </a:rPr>
              <a:t>MECHANICAL HANDLING</a:t>
            </a:r>
          </a:p>
        </p:txBody>
      </p:sp>
      <p:sp>
        <p:nvSpPr>
          <p:cNvPr id="53" name="ZoneTexte 52">
            <a:extLst>
              <a:ext uri="{FF2B5EF4-FFF2-40B4-BE49-F238E27FC236}">
                <a16:creationId xmlns:a16="http://schemas.microsoft.com/office/drawing/2014/main" id="{2467F352-E194-24DB-AD94-8C16BC022D5E}"/>
              </a:ext>
            </a:extLst>
          </p:cNvPr>
          <p:cNvSpPr txBox="1"/>
          <p:nvPr/>
        </p:nvSpPr>
        <p:spPr>
          <a:xfrm>
            <a:off x="8953803" y="5951698"/>
            <a:ext cx="1144950" cy="338554"/>
          </a:xfrm>
          <a:prstGeom prst="rect">
            <a:avLst/>
          </a:prstGeom>
          <a:noFill/>
        </p:spPr>
        <p:txBody>
          <a:bodyPr wrap="square" lIns="0" tIns="0" rIns="0" bIns="0">
            <a:spAutoFit/>
          </a:bodyPr>
          <a:lstStyle/>
          <a:p>
            <a:r>
              <a:rPr lang="en-US" sz="1100" b="1" dirty="0">
                <a:latin typeface="+mj-lt"/>
              </a:rPr>
              <a:t>Lift truck with telescopic jib</a:t>
            </a:r>
            <a:endParaRPr lang="fr-FR" sz="1100" b="1" dirty="0">
              <a:latin typeface="+mj-lt"/>
            </a:endParaRPr>
          </a:p>
        </p:txBody>
      </p:sp>
      <p:sp>
        <p:nvSpPr>
          <p:cNvPr id="54" name="ZoneTexte 53">
            <a:extLst>
              <a:ext uri="{FF2B5EF4-FFF2-40B4-BE49-F238E27FC236}">
                <a16:creationId xmlns:a16="http://schemas.microsoft.com/office/drawing/2014/main" id="{DE9E5E6B-8452-4BD5-05E2-04C55EADA127}"/>
              </a:ext>
            </a:extLst>
          </p:cNvPr>
          <p:cNvSpPr txBox="1"/>
          <p:nvPr/>
        </p:nvSpPr>
        <p:spPr>
          <a:xfrm>
            <a:off x="10587281" y="5942423"/>
            <a:ext cx="1290394" cy="338554"/>
          </a:xfrm>
          <a:prstGeom prst="rect">
            <a:avLst/>
          </a:prstGeom>
          <a:noFill/>
        </p:spPr>
        <p:txBody>
          <a:bodyPr wrap="square" lIns="0" tIns="0" rIns="0" bIns="0">
            <a:spAutoFit/>
          </a:bodyPr>
          <a:lstStyle/>
          <a:p>
            <a:r>
              <a:rPr lang="en-US" sz="1100" b="1" dirty="0">
                <a:latin typeface="+mj-lt"/>
              </a:rPr>
              <a:t>Rotary lift truck with telescopic jib</a:t>
            </a:r>
            <a:endParaRPr lang="fr-FR" sz="1100" b="1" dirty="0">
              <a:latin typeface="+mj-lt"/>
            </a:endParaRPr>
          </a:p>
        </p:txBody>
      </p:sp>
      <p:cxnSp>
        <p:nvCxnSpPr>
          <p:cNvPr id="21" name="Connecteur droit 20">
            <a:extLst>
              <a:ext uri="{FF2B5EF4-FFF2-40B4-BE49-F238E27FC236}">
                <a16:creationId xmlns:a16="http://schemas.microsoft.com/office/drawing/2014/main" id="{96E92DD3-92BE-F373-9EC1-B2EEF9B1F9A9}"/>
              </a:ext>
            </a:extLst>
          </p:cNvPr>
          <p:cNvCxnSpPr/>
          <p:nvPr/>
        </p:nvCxnSpPr>
        <p:spPr>
          <a:xfrm>
            <a:off x="5300420" y="2766647"/>
            <a:ext cx="6891580"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068D247D-D5AD-6A09-629D-F1FE79859068}"/>
              </a:ext>
            </a:extLst>
          </p:cNvPr>
          <p:cNvCxnSpPr>
            <a:cxnSpLocks/>
          </p:cNvCxnSpPr>
          <p:nvPr/>
        </p:nvCxnSpPr>
        <p:spPr>
          <a:xfrm>
            <a:off x="8642088" y="2766647"/>
            <a:ext cx="0" cy="4097166"/>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56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50F1D0-C718-9642-8BC4-E1A2861C9CC0}"/>
              </a:ext>
            </a:extLst>
          </p:cNvPr>
          <p:cNvSpPr/>
          <p:nvPr/>
        </p:nvSpPr>
        <p:spPr>
          <a:xfrm>
            <a:off x="0" y="0"/>
            <a:ext cx="6098400" cy="6858000"/>
          </a:xfrm>
          <a:prstGeom prst="rect">
            <a:avLst/>
          </a:prstGeom>
          <a:solidFill>
            <a:srgbClr val="0094D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dirty="0">
                <a:solidFill>
                  <a:srgbClr val="354D56"/>
                </a:solidFill>
              </a:rPr>
              <a:t>The essence of Golden Rule 6</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en-US"/>
              <a:t>Deployment kit Golden Rule 6</a:t>
            </a:r>
            <a:endParaRPr lang="fr-FR"/>
          </a:p>
        </p:txBody>
      </p:sp>
      <p:sp>
        <p:nvSpPr>
          <p:cNvPr id="10" name="Slide Number Placeholder 9">
            <a:extLst>
              <a:ext uri="{FF2B5EF4-FFF2-40B4-BE49-F238E27FC236}">
                <a16:creationId xmlns:a16="http://schemas.microsoft.com/office/drawing/2014/main" id="{C9417B14-93DF-4EAB-B19D-43D9CBA9D563}"/>
              </a:ext>
            </a:extLst>
          </p:cNvPr>
          <p:cNvSpPr>
            <a:spLocks noGrp="1"/>
          </p:cNvSpPr>
          <p:nvPr>
            <p:ph type="sldNum" sz="quarter" idx="16"/>
          </p:nvPr>
        </p:nvSpPr>
        <p:spPr/>
        <p:txBody>
          <a:bodyPr/>
          <a:lstStyle/>
          <a:p>
            <a:fld id="{975A587B-5814-4D9B-9598-FE9CB954CB01}" type="slidenum">
              <a:rPr lang="fr-FR" smtClean="0"/>
              <a:pPr/>
              <a:t>5</a:t>
            </a:fld>
            <a:endParaRPr lang="fr-FR"/>
          </a:p>
        </p:txBody>
      </p:sp>
      <p:sp>
        <p:nvSpPr>
          <p:cNvPr id="9" name="ZoneTexte 8">
            <a:extLst>
              <a:ext uri="{FF2B5EF4-FFF2-40B4-BE49-F238E27FC236}">
                <a16:creationId xmlns:a16="http://schemas.microsoft.com/office/drawing/2014/main" id="{962FC0DB-6220-A50E-9A7C-6BE8B82DB1D5}"/>
              </a:ext>
            </a:extLst>
          </p:cNvPr>
          <p:cNvSpPr txBox="1"/>
          <p:nvPr/>
        </p:nvSpPr>
        <p:spPr>
          <a:xfrm>
            <a:off x="6673302" y="1381994"/>
            <a:ext cx="4965617" cy="1138773"/>
          </a:xfrm>
          <a:prstGeom prst="rect">
            <a:avLst/>
          </a:prstGeom>
          <a:noFill/>
        </p:spPr>
        <p:txBody>
          <a:bodyPr wrap="square" lIns="0" tIns="0" rIns="0" bIns="0">
            <a:spAutoFit/>
          </a:bodyPr>
          <a:lstStyle/>
          <a:p>
            <a:r>
              <a:rPr lang="en-US" sz="1400" b="1" spc="-20" dirty="0"/>
              <a:t>What changes from the 2017 version of the Golden Rules: </a:t>
            </a:r>
          </a:p>
          <a:p>
            <a:pPr marL="0" marR="0" lvl="0" indent="0" algn="just" defTabSz="457200" rtl="0" eaLnBrk="1" fontAlgn="auto" latinLnBrk="0" hangingPunct="1">
              <a:spcBef>
                <a:spcPts val="0"/>
              </a:spcBef>
              <a:spcAft>
                <a:spcPts val="0"/>
              </a:spcAft>
              <a:buClr>
                <a:srgbClr val="0064AC"/>
              </a:buClr>
              <a:buSzTx/>
              <a:buFontTx/>
              <a:buNone/>
              <a:tabLst/>
              <a:defRPr/>
            </a:pPr>
            <a:endParaRPr lang="fr-FR" sz="1400" b="1" dirty="0"/>
          </a:p>
          <a:p>
            <a:pPr marL="285750" lvl="0" indent="-285750" defTabSz="457200">
              <a:buClr>
                <a:srgbClr val="0094D7"/>
              </a:buClr>
              <a:buFont typeface="Wingdings" pitchFamily="2" charset="2"/>
              <a:buChar char="§"/>
              <a:defRPr/>
            </a:pPr>
            <a:r>
              <a:rPr lang="fr-FR" sz="1400" b="1" dirty="0">
                <a:solidFill>
                  <a:srgbClr val="0094D7"/>
                </a:solidFill>
              </a:rPr>
              <a:t>Mention of the "qualification":</a:t>
            </a:r>
          </a:p>
          <a:p>
            <a:pPr marL="288000" lvl="0" defTabSz="457200">
              <a:spcBef>
                <a:spcPts val="600"/>
              </a:spcBef>
              <a:buClr>
                <a:srgbClr val="0064AC"/>
              </a:buClr>
              <a:defRPr/>
            </a:pPr>
            <a:r>
              <a:rPr lang="en-US" sz="1100" i="1" dirty="0"/>
              <a:t>"</a:t>
            </a:r>
            <a:r>
              <a:rPr lang="en-US" sz="1100" b="1" i="1" dirty="0"/>
              <a:t>I only operate </a:t>
            </a:r>
            <a:r>
              <a:rPr lang="en-US" sz="1100" i="1" dirty="0"/>
              <a:t>equipment that I am qualified to use".</a:t>
            </a:r>
          </a:p>
          <a:p>
            <a:pPr marL="288000" lvl="0" defTabSz="457200">
              <a:spcBef>
                <a:spcPts val="600"/>
              </a:spcBef>
              <a:buClr>
                <a:srgbClr val="0064AC"/>
              </a:buClr>
              <a:defRPr/>
            </a:pPr>
            <a:r>
              <a:rPr lang="en-US" sz="1100" i="1" dirty="0"/>
              <a:t>"</a:t>
            </a:r>
            <a:r>
              <a:rPr lang="en-US" sz="1100" b="1" i="1" dirty="0"/>
              <a:t>I ensure </a:t>
            </a:r>
            <a:r>
              <a:rPr lang="en-US" sz="1100" i="1" dirty="0"/>
              <a:t>that a </a:t>
            </a:r>
            <a:r>
              <a:rPr lang="en-US" sz="1100" b="1" i="1" dirty="0"/>
              <a:t>qualified</a:t>
            </a:r>
            <a:r>
              <a:rPr lang="en-US" sz="1100" i="1" dirty="0"/>
              <a:t> banksman is present for the lifting operation".</a:t>
            </a:r>
            <a:endParaRPr lang="fr-FR" sz="1100" i="1" dirty="0"/>
          </a:p>
        </p:txBody>
      </p:sp>
      <p:sp>
        <p:nvSpPr>
          <p:cNvPr id="12" name="ZoneTexte 11">
            <a:extLst>
              <a:ext uri="{FF2B5EF4-FFF2-40B4-BE49-F238E27FC236}">
                <a16:creationId xmlns:a16="http://schemas.microsoft.com/office/drawing/2014/main" id="{7C4B2AE1-A74B-BE70-A837-8AAB17A7C03A}"/>
              </a:ext>
            </a:extLst>
          </p:cNvPr>
          <p:cNvSpPr txBox="1"/>
          <p:nvPr/>
        </p:nvSpPr>
        <p:spPr>
          <a:xfrm>
            <a:off x="6673302" y="2956657"/>
            <a:ext cx="4965617" cy="1661993"/>
          </a:xfrm>
          <a:prstGeom prst="rect">
            <a:avLst/>
          </a:prstGeom>
          <a:noFill/>
        </p:spPr>
        <p:txBody>
          <a:bodyPr wrap="square" lIns="0" tIns="0" rIns="0" bIns="0">
            <a:spAutoFit/>
          </a:bodyPr>
          <a:lstStyle/>
          <a:p>
            <a:pPr marL="0" lvl="2">
              <a:spcAft>
                <a:spcPts val="600"/>
              </a:spcAft>
            </a:pPr>
            <a:r>
              <a:rPr lang="en-US" sz="1400" b="1" dirty="0">
                <a:solidFill>
                  <a:srgbClr val="323130"/>
                </a:solidFill>
                <a:latin typeface="+mj-lt"/>
              </a:rPr>
              <a:t>Everybody involved</a:t>
            </a:r>
            <a:r>
              <a:rPr lang="en-US" sz="1400" dirty="0">
                <a:solidFill>
                  <a:srgbClr val="323130"/>
                </a:solidFill>
                <a:latin typeface="+mj-lt"/>
              </a:rPr>
              <a:t> in the preparation and execution of a lifting operation (including the lifting equipment operator and the banksman):</a:t>
            </a:r>
          </a:p>
          <a:p>
            <a:pPr marL="742950" lvl="3" indent="-285750">
              <a:spcAft>
                <a:spcPts val="600"/>
              </a:spcAft>
              <a:buClr>
                <a:srgbClr val="0094D7"/>
              </a:buClr>
              <a:buFont typeface="Arial" panose="020B0604020202020204" pitchFamily="34" charset="0"/>
              <a:buChar char="•"/>
            </a:pPr>
            <a:r>
              <a:rPr lang="en-US" sz="1400" b="1" dirty="0">
                <a:solidFill>
                  <a:srgbClr val="323130"/>
                </a:solidFill>
                <a:latin typeface="+mj-lt"/>
              </a:rPr>
              <a:t>is trained </a:t>
            </a:r>
            <a:r>
              <a:rPr lang="en-US" sz="1400" dirty="0">
                <a:solidFill>
                  <a:srgbClr val="323130"/>
                </a:solidFill>
                <a:latin typeface="+mj-lt"/>
              </a:rPr>
              <a:t>in accordance with its roles and responsibilities;</a:t>
            </a:r>
          </a:p>
          <a:p>
            <a:pPr marL="742950" lvl="3" indent="-285750">
              <a:spcAft>
                <a:spcPts val="600"/>
              </a:spcAft>
              <a:buClr>
                <a:srgbClr val="0094D7"/>
              </a:buClr>
              <a:buFont typeface="Arial" panose="020B0604020202020204" pitchFamily="34" charset="0"/>
              <a:buChar char="•"/>
            </a:pPr>
            <a:r>
              <a:rPr lang="en-US" sz="1400" b="1" dirty="0">
                <a:solidFill>
                  <a:srgbClr val="323130"/>
                </a:solidFill>
                <a:latin typeface="+mj-lt"/>
              </a:rPr>
              <a:t>has the theoretical and practical knowledge </a:t>
            </a:r>
            <a:r>
              <a:rPr lang="en-US" sz="1400" dirty="0">
                <a:solidFill>
                  <a:srgbClr val="323130"/>
                </a:solidFill>
                <a:latin typeface="+mj-lt"/>
              </a:rPr>
              <a:t>of the tasks and equipment entrusted to him.</a:t>
            </a:r>
          </a:p>
        </p:txBody>
      </p:sp>
      <p:sp>
        <p:nvSpPr>
          <p:cNvPr id="13" name="ZoneTexte 12">
            <a:extLst>
              <a:ext uri="{FF2B5EF4-FFF2-40B4-BE49-F238E27FC236}">
                <a16:creationId xmlns:a16="http://schemas.microsoft.com/office/drawing/2014/main" id="{7AAF8EDF-DE1E-B7BB-EE7E-1FA36ED52E98}"/>
              </a:ext>
            </a:extLst>
          </p:cNvPr>
          <p:cNvSpPr txBox="1"/>
          <p:nvPr/>
        </p:nvSpPr>
        <p:spPr>
          <a:xfrm>
            <a:off x="6673302" y="5803652"/>
            <a:ext cx="4965617" cy="430887"/>
          </a:xfrm>
          <a:prstGeom prst="rect">
            <a:avLst/>
          </a:prstGeom>
          <a:noFill/>
        </p:spPr>
        <p:txBody>
          <a:bodyPr wrap="square" lIns="0" tIns="0" rIns="0" bIns="0">
            <a:spAutoFit/>
          </a:bodyPr>
          <a:lstStyle/>
          <a:p>
            <a:pPr marL="0" lvl="2">
              <a:spcAft>
                <a:spcPts val="600"/>
              </a:spcAft>
            </a:pPr>
            <a:r>
              <a:rPr lang="en-US" sz="1400" b="1" dirty="0">
                <a:solidFill>
                  <a:srgbClr val="323130"/>
                </a:solidFill>
                <a:latin typeface="+mj-lt"/>
              </a:rPr>
              <a:t>A driving </a:t>
            </a:r>
            <a:r>
              <a:rPr lang="en-US" sz="1400" b="1" dirty="0" err="1">
                <a:solidFill>
                  <a:srgbClr val="323130"/>
                </a:solidFill>
                <a:latin typeface="+mj-lt"/>
              </a:rPr>
              <a:t>authorisation</a:t>
            </a:r>
            <a:r>
              <a:rPr lang="en-US" sz="1400" b="1" dirty="0">
                <a:solidFill>
                  <a:srgbClr val="323130"/>
                </a:solidFill>
                <a:latin typeface="+mj-lt"/>
              </a:rPr>
              <a:t> </a:t>
            </a:r>
            <a:r>
              <a:rPr lang="en-US" sz="1400" dirty="0">
                <a:solidFill>
                  <a:srgbClr val="323130"/>
                </a:solidFill>
                <a:latin typeface="+mj-lt"/>
              </a:rPr>
              <a:t>is the employer's recognition of a worker's ability to perform a specific task safely. </a:t>
            </a:r>
            <a:endParaRPr lang="fr-FR" sz="1400" dirty="0">
              <a:solidFill>
                <a:srgbClr val="323130"/>
              </a:solidFill>
              <a:latin typeface="+mj-lt"/>
            </a:endParaRPr>
          </a:p>
        </p:txBody>
      </p:sp>
      <p:pic>
        <p:nvPicPr>
          <p:cNvPr id="15" name="Image 14">
            <a:extLst>
              <a:ext uri="{FF2B5EF4-FFF2-40B4-BE49-F238E27FC236}">
                <a16:creationId xmlns:a16="http://schemas.microsoft.com/office/drawing/2014/main" id="{9B403299-E428-D573-EDF6-4D1FA67802EC}"/>
              </a:ext>
            </a:extLst>
          </p:cNvPr>
          <p:cNvPicPr>
            <a:picLocks noChangeAspect="1"/>
          </p:cNvPicPr>
          <p:nvPr/>
        </p:nvPicPr>
        <p:blipFill>
          <a:blip r:embed="rId3"/>
          <a:stretch>
            <a:fillRect/>
          </a:stretch>
        </p:blipFill>
        <p:spPr>
          <a:xfrm>
            <a:off x="6651481" y="4954660"/>
            <a:ext cx="646331" cy="646331"/>
          </a:xfrm>
          <a:prstGeom prst="rect">
            <a:avLst/>
          </a:prstGeom>
        </p:spPr>
      </p:pic>
      <p:sp>
        <p:nvSpPr>
          <p:cNvPr id="17" name="ZoneTexte 16">
            <a:extLst>
              <a:ext uri="{FF2B5EF4-FFF2-40B4-BE49-F238E27FC236}">
                <a16:creationId xmlns:a16="http://schemas.microsoft.com/office/drawing/2014/main" id="{9FC83A9F-C200-A61D-B69F-9626E7143B4F}"/>
              </a:ext>
            </a:extLst>
          </p:cNvPr>
          <p:cNvSpPr txBox="1"/>
          <p:nvPr/>
        </p:nvSpPr>
        <p:spPr>
          <a:xfrm>
            <a:off x="7492700" y="5108548"/>
            <a:ext cx="4146220" cy="338554"/>
          </a:xfrm>
          <a:prstGeom prst="rect">
            <a:avLst/>
          </a:prstGeom>
          <a:noFill/>
        </p:spPr>
        <p:txBody>
          <a:bodyPr wrap="square" lIns="0" tIns="0" rIns="0" bIns="0">
            <a:spAutoFit/>
          </a:bodyPr>
          <a:lstStyle/>
          <a:p>
            <a:pPr marL="0" lvl="2" algn="just">
              <a:spcAft>
                <a:spcPts val="600"/>
              </a:spcAft>
            </a:pPr>
            <a:r>
              <a:rPr lang="en-US" sz="1100" b="1" i="1" dirty="0"/>
              <a:t>The qualification </a:t>
            </a:r>
            <a:r>
              <a:rPr lang="en-US" sz="1100" i="1" dirty="0"/>
              <a:t>alone does not </a:t>
            </a:r>
            <a:r>
              <a:rPr lang="en-US" sz="1100" i="1" dirty="0" err="1"/>
              <a:t>authorise</a:t>
            </a:r>
            <a:r>
              <a:rPr lang="en-US" sz="1100" i="1" dirty="0"/>
              <a:t> the holder to carry out on his own the operations for which he is qualified</a:t>
            </a:r>
            <a:r>
              <a:rPr lang="en-US" sz="1100" b="1" i="1" dirty="0"/>
              <a:t>. </a:t>
            </a:r>
            <a:endParaRPr lang="fr-FR" sz="1100" i="1" dirty="0"/>
          </a:p>
        </p:txBody>
      </p:sp>
      <p:pic>
        <p:nvPicPr>
          <p:cNvPr id="11" name="Image 10">
            <a:extLst>
              <a:ext uri="{FF2B5EF4-FFF2-40B4-BE49-F238E27FC236}">
                <a16:creationId xmlns:a16="http://schemas.microsoft.com/office/drawing/2014/main" id="{2117FD2E-15F8-4742-BE59-284C518951F3}"/>
              </a:ext>
            </a:extLst>
          </p:cNvPr>
          <p:cNvPicPr>
            <a:picLocks noChangeAspect="1"/>
          </p:cNvPicPr>
          <p:nvPr/>
        </p:nvPicPr>
        <p:blipFill>
          <a:blip r:embed="rId4"/>
          <a:stretch>
            <a:fillRect/>
          </a:stretch>
        </p:blipFill>
        <p:spPr>
          <a:xfrm>
            <a:off x="553080" y="869977"/>
            <a:ext cx="3903599" cy="5491282"/>
          </a:xfrm>
          <a:prstGeom prst="rect">
            <a:avLst/>
          </a:prstGeom>
        </p:spPr>
      </p:pic>
    </p:spTree>
    <p:extLst>
      <p:ext uri="{BB962C8B-B14F-4D97-AF65-F5344CB8AC3E}">
        <p14:creationId xmlns:p14="http://schemas.microsoft.com/office/powerpoint/2010/main" val="1376307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5A5D64B3-0DF2-4E4B-A878-7BFF98709FAE}"/>
              </a:ext>
            </a:extLst>
          </p:cNvPr>
          <p:cNvSpPr/>
          <p:nvPr/>
        </p:nvSpPr>
        <p:spPr>
          <a:xfrm>
            <a:off x="0" y="8092"/>
            <a:ext cx="4064399" cy="6858000"/>
          </a:xfrm>
          <a:prstGeom prst="rect">
            <a:avLst/>
          </a:prstGeom>
          <a:solidFill>
            <a:srgbClr val="0094D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7941D"/>
              </a:solidFill>
            </a:endParaRPr>
          </a:p>
        </p:txBody>
      </p:sp>
      <p:pic>
        <p:nvPicPr>
          <p:cNvPr id="7" name="Image 6">
            <a:extLst>
              <a:ext uri="{FF2B5EF4-FFF2-40B4-BE49-F238E27FC236}">
                <a16:creationId xmlns:a16="http://schemas.microsoft.com/office/drawing/2014/main" id="{D82C3C44-47F0-8006-120A-13351430C246}"/>
              </a:ext>
            </a:extLst>
          </p:cNvPr>
          <p:cNvPicPr>
            <a:picLocks noChangeAspect="1"/>
          </p:cNvPicPr>
          <p:nvPr/>
        </p:nvPicPr>
        <p:blipFill>
          <a:blip r:embed="rId3"/>
          <a:stretch>
            <a:fillRect/>
          </a:stretch>
        </p:blipFill>
        <p:spPr>
          <a:xfrm>
            <a:off x="494406" y="4249038"/>
            <a:ext cx="727675" cy="727675"/>
          </a:xfrm>
          <a:prstGeom prst="rect">
            <a:avLst/>
          </a:prstGeom>
        </p:spPr>
      </p:pic>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dirty="0">
                <a:solidFill>
                  <a:srgbClr val="354D56"/>
                </a:solidFill>
              </a:rPr>
              <a:t>Lifting incidents</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en-US"/>
              <a:t>Deployment kit Golden Rule 6</a:t>
            </a:r>
            <a:endParaRPr lang="fr-FR"/>
          </a:p>
        </p:txBody>
      </p:sp>
      <p:sp>
        <p:nvSpPr>
          <p:cNvPr id="8" name="Slide Number Placeholder 7">
            <a:extLst>
              <a:ext uri="{FF2B5EF4-FFF2-40B4-BE49-F238E27FC236}">
                <a16:creationId xmlns:a16="http://schemas.microsoft.com/office/drawing/2014/main" id="{094154BA-F2C7-4944-86D0-0B3942759E5C}"/>
              </a:ext>
            </a:extLst>
          </p:cNvPr>
          <p:cNvSpPr>
            <a:spLocks noGrp="1"/>
          </p:cNvSpPr>
          <p:nvPr>
            <p:ph type="sldNum" sz="quarter" idx="16"/>
          </p:nvPr>
        </p:nvSpPr>
        <p:spPr/>
        <p:txBody>
          <a:bodyPr/>
          <a:lstStyle/>
          <a:p>
            <a:fld id="{975A587B-5814-4D9B-9598-FE9CB954CB01}" type="slidenum">
              <a:rPr lang="fr-FR" smtClean="0"/>
              <a:pPr/>
              <a:t>6</a:t>
            </a:fld>
            <a:endParaRPr lang="fr-FR"/>
          </a:p>
        </p:txBody>
      </p:sp>
      <p:sp>
        <p:nvSpPr>
          <p:cNvPr id="47" name="Rectangle 46">
            <a:extLst>
              <a:ext uri="{FF2B5EF4-FFF2-40B4-BE49-F238E27FC236}">
                <a16:creationId xmlns:a16="http://schemas.microsoft.com/office/drawing/2014/main" id="{0DD78A1C-ED8B-DF40-AC68-A14ED3CEB2CA}"/>
              </a:ext>
            </a:extLst>
          </p:cNvPr>
          <p:cNvSpPr/>
          <p:nvPr/>
        </p:nvSpPr>
        <p:spPr>
          <a:xfrm>
            <a:off x="520634" y="1066770"/>
            <a:ext cx="3023129" cy="923330"/>
          </a:xfrm>
          <a:prstGeom prst="rect">
            <a:avLst/>
          </a:prstGeom>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1" dirty="0">
                <a:solidFill>
                  <a:srgbClr val="0094D7"/>
                </a:solidFill>
              </a:rPr>
              <a:t>ACCIDENTS IN THE COMPANY WHERE A REQUIREMENT OF GOLDEN RULE 6 HAS BEEN BREACHED</a:t>
            </a:r>
          </a:p>
        </p:txBody>
      </p:sp>
      <p:sp>
        <p:nvSpPr>
          <p:cNvPr id="48" name="object 2">
            <a:extLst>
              <a:ext uri="{FF2B5EF4-FFF2-40B4-BE49-F238E27FC236}">
                <a16:creationId xmlns:a16="http://schemas.microsoft.com/office/drawing/2014/main" id="{B74CD718-0462-9D4B-BC55-FDBB9450E4DC}"/>
              </a:ext>
            </a:extLst>
          </p:cNvPr>
          <p:cNvSpPr txBox="1"/>
          <p:nvPr/>
        </p:nvSpPr>
        <p:spPr>
          <a:xfrm>
            <a:off x="520634" y="5711777"/>
            <a:ext cx="3123713" cy="35137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spc="25" dirty="0">
                <a:solidFill>
                  <a:srgbClr val="374649"/>
                </a:solidFill>
                <a:latin typeface="Arial" panose="020B0604020202020204" pitchFamily="34" charset="0"/>
                <a:cs typeface="Arial" panose="020B0604020202020204" pitchFamily="34" charset="0"/>
              </a:rPr>
              <a:t>* </a:t>
            </a:r>
            <a:r>
              <a:rPr lang="fr-FR" sz="1100" spc="25" dirty="0" err="1">
                <a:solidFill>
                  <a:srgbClr val="374649"/>
                </a:solidFill>
                <a:latin typeface="Arial" panose="020B0604020202020204" pitchFamily="34" charset="0"/>
                <a:cs typeface="Arial" panose="020B0604020202020204" pitchFamily="34" charset="0"/>
              </a:rPr>
              <a:t>Period</a:t>
            </a:r>
            <a:r>
              <a:rPr lang="fr-FR" sz="1100" spc="25" dirty="0">
                <a:solidFill>
                  <a:srgbClr val="374649"/>
                </a:solidFill>
                <a:latin typeface="Arial" panose="020B0604020202020204" pitchFamily="34" charset="0"/>
                <a:cs typeface="Arial" panose="020B0604020202020204" pitchFamily="34" charset="0"/>
              </a:rPr>
              <a:t> 2012-2021</a:t>
            </a:r>
            <a:br>
              <a:rPr lang="fr-FR" sz="1100" spc="25" dirty="0">
                <a:solidFill>
                  <a:srgbClr val="374649"/>
                </a:solidFill>
                <a:latin typeface="Arial" panose="020B0604020202020204" pitchFamily="34" charset="0"/>
                <a:cs typeface="Arial" panose="020B0604020202020204" pitchFamily="34" charset="0"/>
              </a:rPr>
            </a:br>
            <a:r>
              <a:rPr lang="fr-FR" sz="1100" spc="25" dirty="0">
                <a:solidFill>
                  <a:srgbClr val="374649"/>
                </a:solidFill>
                <a:latin typeface="Arial" panose="020B0604020202020204" pitchFamily="34" charset="0"/>
                <a:cs typeface="Arial" panose="020B0604020202020204" pitchFamily="34" charset="0"/>
              </a:rPr>
              <a:t>** </a:t>
            </a:r>
            <a:r>
              <a:rPr lang="fr-FR" sz="1100" spc="25" dirty="0" err="1">
                <a:solidFill>
                  <a:srgbClr val="374649"/>
                </a:solidFill>
                <a:latin typeface="Arial" panose="020B0604020202020204" pitchFamily="34" charset="0"/>
                <a:cs typeface="Arial" panose="020B0604020202020204" pitchFamily="34" charset="0"/>
              </a:rPr>
              <a:t>Period</a:t>
            </a:r>
            <a:r>
              <a:rPr lang="fr-FR" sz="1100" spc="25" dirty="0">
                <a:solidFill>
                  <a:srgbClr val="374649"/>
                </a:solidFill>
                <a:latin typeface="Arial" panose="020B0604020202020204" pitchFamily="34" charset="0"/>
                <a:cs typeface="Arial" panose="020B0604020202020204" pitchFamily="34" charset="0"/>
              </a:rPr>
              <a:t> 2017-2021</a:t>
            </a:r>
          </a:p>
        </p:txBody>
      </p:sp>
      <p:sp>
        <p:nvSpPr>
          <p:cNvPr id="53" name="object 2">
            <a:extLst>
              <a:ext uri="{FF2B5EF4-FFF2-40B4-BE49-F238E27FC236}">
                <a16:creationId xmlns:a16="http://schemas.microsoft.com/office/drawing/2014/main" id="{435901EF-FFB7-7946-B692-11EBCE4E5058}"/>
              </a:ext>
            </a:extLst>
          </p:cNvPr>
          <p:cNvSpPr txBox="1"/>
          <p:nvPr/>
        </p:nvSpPr>
        <p:spPr>
          <a:xfrm>
            <a:off x="1478854" y="3786174"/>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dirty="0" err="1">
                <a:solidFill>
                  <a:srgbClr val="374649"/>
                </a:solidFill>
                <a:latin typeface="Arial" panose="020B0604020202020204" pitchFamily="34" charset="0"/>
                <a:cs typeface="Arial" panose="020B0604020202020204" pitchFamily="34" charset="0"/>
              </a:rPr>
              <a:t>Lost</a:t>
            </a:r>
            <a:r>
              <a:rPr lang="fr-FR" sz="1400" b="1" spc="25" dirty="0">
                <a:solidFill>
                  <a:srgbClr val="374649"/>
                </a:solidFill>
                <a:latin typeface="Arial" panose="020B0604020202020204" pitchFamily="34" charset="0"/>
                <a:cs typeface="Arial" panose="020B0604020202020204" pitchFamily="34" charset="0"/>
              </a:rPr>
              <a:t> time accidents**</a:t>
            </a:r>
          </a:p>
        </p:txBody>
      </p:sp>
      <p:sp>
        <p:nvSpPr>
          <p:cNvPr id="54" name="object 2">
            <a:extLst>
              <a:ext uri="{FF2B5EF4-FFF2-40B4-BE49-F238E27FC236}">
                <a16:creationId xmlns:a16="http://schemas.microsoft.com/office/drawing/2014/main" id="{52A4C2AB-DC79-E64F-BB66-15E57C6D9DC9}"/>
              </a:ext>
            </a:extLst>
          </p:cNvPr>
          <p:cNvSpPr txBox="1"/>
          <p:nvPr/>
        </p:nvSpPr>
        <p:spPr>
          <a:xfrm>
            <a:off x="1478853" y="3328994"/>
            <a:ext cx="717206"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0094D7"/>
                </a:solidFill>
                <a:latin typeface="Arial MT Light" pitchFamily="2"/>
                <a:cs typeface="Arial" panose="020B0604020202020204" pitchFamily="34" charset="0"/>
              </a:rPr>
              <a:t>25</a:t>
            </a:r>
            <a:endParaRPr lang="fr-FR" sz="3000" spc="25">
              <a:solidFill>
                <a:srgbClr val="0094D7"/>
              </a:solidFill>
              <a:latin typeface="Arial" panose="020B0604020202020204" pitchFamily="34" charset="0"/>
              <a:cs typeface="Arial" panose="020B0604020202020204" pitchFamily="34" charset="0"/>
            </a:endParaRPr>
          </a:p>
        </p:txBody>
      </p:sp>
      <p:sp>
        <p:nvSpPr>
          <p:cNvPr id="55" name="object 2">
            <a:extLst>
              <a:ext uri="{FF2B5EF4-FFF2-40B4-BE49-F238E27FC236}">
                <a16:creationId xmlns:a16="http://schemas.microsoft.com/office/drawing/2014/main" id="{5B9C6974-2E90-6D44-90DE-818BB876055F}"/>
              </a:ext>
            </a:extLst>
          </p:cNvPr>
          <p:cNvSpPr txBox="1"/>
          <p:nvPr/>
        </p:nvSpPr>
        <p:spPr>
          <a:xfrm>
            <a:off x="1478854" y="4693079"/>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dirty="0">
                <a:solidFill>
                  <a:srgbClr val="374649"/>
                </a:solidFill>
                <a:latin typeface="Arial" panose="020B0604020202020204" pitchFamily="34" charset="0"/>
                <a:cs typeface="Arial" panose="020B0604020202020204" pitchFamily="34" charset="0"/>
              </a:rPr>
              <a:t>HIPO (Haut </a:t>
            </a:r>
            <a:r>
              <a:rPr lang="fr-FR" sz="1400" b="1" spc="25" dirty="0" err="1">
                <a:solidFill>
                  <a:srgbClr val="374649"/>
                </a:solidFill>
                <a:latin typeface="Arial" panose="020B0604020202020204" pitchFamily="34" charset="0"/>
                <a:cs typeface="Arial" panose="020B0604020202020204" pitchFamily="34" charset="0"/>
              </a:rPr>
              <a:t>Potential</a:t>
            </a:r>
            <a:r>
              <a:rPr lang="fr-FR" sz="1400" b="1" spc="25" dirty="0">
                <a:solidFill>
                  <a:srgbClr val="374649"/>
                </a:solidFill>
                <a:latin typeface="Arial" panose="020B0604020202020204" pitchFamily="34" charset="0"/>
                <a:cs typeface="Arial" panose="020B0604020202020204" pitchFamily="34" charset="0"/>
              </a:rPr>
              <a:t>)**</a:t>
            </a:r>
          </a:p>
        </p:txBody>
      </p:sp>
      <p:sp>
        <p:nvSpPr>
          <p:cNvPr id="56" name="object 2">
            <a:extLst>
              <a:ext uri="{FF2B5EF4-FFF2-40B4-BE49-F238E27FC236}">
                <a16:creationId xmlns:a16="http://schemas.microsoft.com/office/drawing/2014/main" id="{5C3E4F14-D975-9145-9E1F-0DF5C1D17A82}"/>
              </a:ext>
            </a:extLst>
          </p:cNvPr>
          <p:cNvSpPr txBox="1"/>
          <p:nvPr/>
        </p:nvSpPr>
        <p:spPr>
          <a:xfrm>
            <a:off x="1478853" y="4235899"/>
            <a:ext cx="784661"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0094D7"/>
                </a:solidFill>
                <a:latin typeface="Arial MT Light" pitchFamily="2"/>
                <a:cs typeface="Arial" panose="020B0604020202020204" pitchFamily="34" charset="0"/>
              </a:rPr>
              <a:t>58</a:t>
            </a:r>
          </a:p>
        </p:txBody>
      </p:sp>
      <p:sp>
        <p:nvSpPr>
          <p:cNvPr id="57" name="ZoneTexte 56">
            <a:extLst>
              <a:ext uri="{FF2B5EF4-FFF2-40B4-BE49-F238E27FC236}">
                <a16:creationId xmlns:a16="http://schemas.microsoft.com/office/drawing/2014/main" id="{703F192A-5BDF-4846-85C5-6BA4CEF5E01A}"/>
              </a:ext>
            </a:extLst>
          </p:cNvPr>
          <p:cNvSpPr txBox="1"/>
          <p:nvPr/>
        </p:nvSpPr>
        <p:spPr>
          <a:xfrm>
            <a:off x="4585033" y="1065371"/>
            <a:ext cx="5604846" cy="461665"/>
          </a:xfrm>
          <a:prstGeom prst="rect">
            <a:avLst/>
          </a:prstGeom>
          <a:noFill/>
        </p:spPr>
        <p:txBody>
          <a:bodyPr wrap="square" lIns="0" tIns="0" rIns="0" bIns="0">
            <a:spAutoFit/>
          </a:bodyPr>
          <a:lstStyle/>
          <a:p>
            <a:r>
              <a:rPr lang="fr-FR" sz="1500" b="1" dirty="0">
                <a:solidFill>
                  <a:srgbClr val="0094D7"/>
                </a:solidFill>
              </a:rPr>
              <a:t>MAIN RISKS OF LIFTING OPERATIONS (INCLUDING MECHANICAL HANDLING)</a:t>
            </a:r>
          </a:p>
        </p:txBody>
      </p:sp>
      <p:sp>
        <p:nvSpPr>
          <p:cNvPr id="39" name="object 2">
            <a:extLst>
              <a:ext uri="{FF2B5EF4-FFF2-40B4-BE49-F238E27FC236}">
                <a16:creationId xmlns:a16="http://schemas.microsoft.com/office/drawing/2014/main" id="{D4B5DB5A-934F-9263-6FE9-CF39518FD617}"/>
              </a:ext>
            </a:extLst>
          </p:cNvPr>
          <p:cNvSpPr txBox="1"/>
          <p:nvPr/>
        </p:nvSpPr>
        <p:spPr>
          <a:xfrm>
            <a:off x="1478854" y="2847074"/>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dirty="0" err="1">
                <a:solidFill>
                  <a:srgbClr val="374649"/>
                </a:solidFill>
                <a:latin typeface="Arial" panose="020B0604020202020204" pitchFamily="34" charset="0"/>
                <a:cs typeface="Arial" panose="020B0604020202020204" pitchFamily="34" charset="0"/>
              </a:rPr>
              <a:t>Fatalities</a:t>
            </a:r>
            <a:r>
              <a:rPr lang="fr-FR" sz="1400" b="1" spc="25" dirty="0">
                <a:solidFill>
                  <a:srgbClr val="374649"/>
                </a:solidFill>
                <a:latin typeface="Arial" panose="020B0604020202020204" pitchFamily="34" charset="0"/>
                <a:cs typeface="Arial" panose="020B0604020202020204" pitchFamily="34" charset="0"/>
              </a:rPr>
              <a:t>*</a:t>
            </a:r>
          </a:p>
        </p:txBody>
      </p:sp>
      <p:sp>
        <p:nvSpPr>
          <p:cNvPr id="40" name="object 2">
            <a:extLst>
              <a:ext uri="{FF2B5EF4-FFF2-40B4-BE49-F238E27FC236}">
                <a16:creationId xmlns:a16="http://schemas.microsoft.com/office/drawing/2014/main" id="{871E2A79-000F-6600-DCED-41CA4E959399}"/>
              </a:ext>
            </a:extLst>
          </p:cNvPr>
          <p:cNvSpPr txBox="1"/>
          <p:nvPr/>
        </p:nvSpPr>
        <p:spPr>
          <a:xfrm>
            <a:off x="1478853" y="2389894"/>
            <a:ext cx="717206"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0094D7"/>
                </a:solidFill>
                <a:latin typeface="Arial MT Light" pitchFamily="2"/>
                <a:cs typeface="Arial" panose="020B0604020202020204" pitchFamily="34" charset="0"/>
              </a:rPr>
              <a:t>4</a:t>
            </a:r>
            <a:endParaRPr lang="fr-FR" sz="3000" spc="25">
              <a:solidFill>
                <a:srgbClr val="0094D7"/>
              </a:solidFill>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41630106-AFDC-F7D9-6A11-B67280E2E8BA}"/>
              </a:ext>
            </a:extLst>
          </p:cNvPr>
          <p:cNvPicPr>
            <a:picLocks noChangeAspect="1"/>
          </p:cNvPicPr>
          <p:nvPr/>
        </p:nvPicPr>
        <p:blipFill>
          <a:blip r:embed="rId4"/>
          <a:stretch>
            <a:fillRect/>
          </a:stretch>
        </p:blipFill>
        <p:spPr>
          <a:xfrm>
            <a:off x="503620" y="2430856"/>
            <a:ext cx="704351" cy="704351"/>
          </a:xfrm>
          <a:prstGeom prst="rect">
            <a:avLst/>
          </a:prstGeom>
        </p:spPr>
      </p:pic>
      <p:pic>
        <p:nvPicPr>
          <p:cNvPr id="6" name="Image 5">
            <a:extLst>
              <a:ext uri="{FF2B5EF4-FFF2-40B4-BE49-F238E27FC236}">
                <a16:creationId xmlns:a16="http://schemas.microsoft.com/office/drawing/2014/main" id="{CD8C1876-045E-805D-D41B-97A5D72D179A}"/>
              </a:ext>
            </a:extLst>
          </p:cNvPr>
          <p:cNvPicPr>
            <a:picLocks noChangeAspect="1"/>
          </p:cNvPicPr>
          <p:nvPr/>
        </p:nvPicPr>
        <p:blipFill>
          <a:blip r:embed="rId5"/>
          <a:stretch>
            <a:fillRect/>
          </a:stretch>
        </p:blipFill>
        <p:spPr>
          <a:xfrm>
            <a:off x="494406" y="3318858"/>
            <a:ext cx="720062" cy="720062"/>
          </a:xfrm>
          <a:prstGeom prst="rect">
            <a:avLst/>
          </a:prstGeom>
        </p:spPr>
      </p:pic>
      <p:pic>
        <p:nvPicPr>
          <p:cNvPr id="18" name="Image 17">
            <a:extLst>
              <a:ext uri="{FF2B5EF4-FFF2-40B4-BE49-F238E27FC236}">
                <a16:creationId xmlns:a16="http://schemas.microsoft.com/office/drawing/2014/main" id="{881ADFA8-FFFC-332D-49E7-0428704952DA}"/>
              </a:ext>
            </a:extLst>
          </p:cNvPr>
          <p:cNvPicPr>
            <a:picLocks noChangeAspect="1"/>
          </p:cNvPicPr>
          <p:nvPr/>
        </p:nvPicPr>
        <p:blipFill>
          <a:blip r:embed="rId6"/>
          <a:stretch>
            <a:fillRect/>
          </a:stretch>
        </p:blipFill>
        <p:spPr>
          <a:xfrm>
            <a:off x="6306868" y="1755100"/>
            <a:ext cx="1225809" cy="1269588"/>
          </a:xfrm>
          <a:prstGeom prst="rect">
            <a:avLst/>
          </a:prstGeom>
        </p:spPr>
      </p:pic>
      <p:sp>
        <p:nvSpPr>
          <p:cNvPr id="20" name="ZoneTexte 19">
            <a:extLst>
              <a:ext uri="{FF2B5EF4-FFF2-40B4-BE49-F238E27FC236}">
                <a16:creationId xmlns:a16="http://schemas.microsoft.com/office/drawing/2014/main" id="{22CC226F-BE68-6E92-1B3F-B467E15A0F7B}"/>
              </a:ext>
            </a:extLst>
          </p:cNvPr>
          <p:cNvSpPr txBox="1"/>
          <p:nvPr/>
        </p:nvSpPr>
        <p:spPr>
          <a:xfrm>
            <a:off x="4589910" y="3061857"/>
            <a:ext cx="1580782" cy="338554"/>
          </a:xfrm>
          <a:prstGeom prst="rect">
            <a:avLst/>
          </a:prstGeom>
          <a:noFill/>
        </p:spPr>
        <p:txBody>
          <a:bodyPr wrap="square" lIns="0" tIns="0" rIns="0" bIns="0" anchor="t">
            <a:spAutoFit/>
          </a:bodyPr>
          <a:lstStyle/>
          <a:p>
            <a:r>
              <a:rPr lang="fr-FR" sz="1100" b="1" dirty="0">
                <a:latin typeface="+mj-lt"/>
              </a:rPr>
              <a:t>Drop of the </a:t>
            </a:r>
            <a:r>
              <a:rPr lang="fr-FR" sz="1100" b="1" dirty="0" err="1">
                <a:latin typeface="+mj-lt"/>
              </a:rPr>
              <a:t>load</a:t>
            </a:r>
            <a:endParaRPr lang="en-US" dirty="0" err="1"/>
          </a:p>
          <a:p>
            <a:r>
              <a:rPr lang="fr-FR" sz="1100" b="1" dirty="0">
                <a:latin typeface="+mj-lt"/>
              </a:rPr>
              <a:t>(e.g. sling rupture)</a:t>
            </a:r>
            <a:endParaRPr lang="fr-FR" dirty="0"/>
          </a:p>
        </p:txBody>
      </p:sp>
      <p:sp>
        <p:nvSpPr>
          <p:cNvPr id="23" name="ZoneTexte 22">
            <a:extLst>
              <a:ext uri="{FF2B5EF4-FFF2-40B4-BE49-F238E27FC236}">
                <a16:creationId xmlns:a16="http://schemas.microsoft.com/office/drawing/2014/main" id="{15BC7429-727B-EE4F-6D7C-B2A2ABDADF25}"/>
              </a:ext>
            </a:extLst>
          </p:cNvPr>
          <p:cNvSpPr txBox="1"/>
          <p:nvPr/>
        </p:nvSpPr>
        <p:spPr>
          <a:xfrm>
            <a:off x="6268064" y="3061857"/>
            <a:ext cx="2105147" cy="334322"/>
          </a:xfrm>
          <a:prstGeom prst="rect">
            <a:avLst/>
          </a:prstGeom>
          <a:noFill/>
        </p:spPr>
        <p:txBody>
          <a:bodyPr wrap="square" lIns="0" tIns="0" rIns="0" bIns="0">
            <a:spAutoFit/>
          </a:bodyPr>
          <a:lstStyle/>
          <a:p>
            <a:pPr marL="12700" marR="5080">
              <a:lnSpc>
                <a:spcPct val="101800"/>
              </a:lnSpc>
              <a:spcBef>
                <a:spcPts val="80"/>
              </a:spcBef>
            </a:pPr>
            <a:r>
              <a:rPr lang="fr-FR" sz="1100" b="1" spc="-10">
                <a:latin typeface="Arial" panose="020B0604020202020204" pitchFamily="34" charset="0"/>
                <a:cs typeface="Arial" panose="020B0604020202020204" pitchFamily="34" charset="0"/>
              </a:rPr>
              <a:t>Drop of part of the load (bundling issue)</a:t>
            </a:r>
          </a:p>
        </p:txBody>
      </p:sp>
      <p:sp>
        <p:nvSpPr>
          <p:cNvPr id="24" name="ZoneTexte 23">
            <a:extLst>
              <a:ext uri="{FF2B5EF4-FFF2-40B4-BE49-F238E27FC236}">
                <a16:creationId xmlns:a16="http://schemas.microsoft.com/office/drawing/2014/main" id="{01F8C8EA-68DA-7DE1-853D-76E1973FE143}"/>
              </a:ext>
            </a:extLst>
          </p:cNvPr>
          <p:cNvSpPr txBox="1"/>
          <p:nvPr/>
        </p:nvSpPr>
        <p:spPr>
          <a:xfrm>
            <a:off x="8612409" y="3067138"/>
            <a:ext cx="1504086" cy="161647"/>
          </a:xfrm>
          <a:prstGeom prst="rect">
            <a:avLst/>
          </a:prstGeom>
          <a:noFill/>
        </p:spPr>
        <p:txBody>
          <a:bodyPr wrap="square" lIns="0" tIns="0" rIns="0" bIns="0">
            <a:spAutoFit/>
          </a:bodyPr>
          <a:lstStyle/>
          <a:p>
            <a:pPr marL="12700" marR="5080">
              <a:lnSpc>
                <a:spcPct val="101800"/>
              </a:lnSpc>
              <a:spcBef>
                <a:spcPts val="80"/>
              </a:spcBef>
            </a:pPr>
            <a:r>
              <a:rPr lang="fr-FR" sz="1100" b="1" spc="-10">
                <a:latin typeface="Arial" panose="020B0604020202020204" pitchFamily="34" charset="0"/>
                <a:cs typeface="Arial" panose="020B0604020202020204" pitchFamily="34" charset="0"/>
              </a:rPr>
              <a:t>Load shifting</a:t>
            </a:r>
          </a:p>
        </p:txBody>
      </p:sp>
      <p:sp>
        <p:nvSpPr>
          <p:cNvPr id="25" name="ZoneTexte 24">
            <a:extLst>
              <a:ext uri="{FF2B5EF4-FFF2-40B4-BE49-F238E27FC236}">
                <a16:creationId xmlns:a16="http://schemas.microsoft.com/office/drawing/2014/main" id="{2378D529-FDE9-04D0-3F4E-AD751B022D22}"/>
              </a:ext>
            </a:extLst>
          </p:cNvPr>
          <p:cNvSpPr txBox="1"/>
          <p:nvPr/>
        </p:nvSpPr>
        <p:spPr>
          <a:xfrm>
            <a:off x="10421486" y="3061857"/>
            <a:ext cx="1504086" cy="506998"/>
          </a:xfrm>
          <a:prstGeom prst="rect">
            <a:avLst/>
          </a:prstGeom>
          <a:noFill/>
        </p:spPr>
        <p:txBody>
          <a:bodyPr wrap="square" lIns="0" tIns="0" rIns="0" bIns="0">
            <a:spAutoFit/>
          </a:bodyPr>
          <a:lstStyle/>
          <a:p>
            <a:pPr marL="12700" marR="5080" indent="-255270">
              <a:lnSpc>
                <a:spcPct val="101800"/>
              </a:lnSpc>
              <a:spcBef>
                <a:spcPts val="80"/>
              </a:spcBef>
            </a:pPr>
            <a:r>
              <a:rPr lang="en-US" sz="1100" b="1" spc="-10">
                <a:latin typeface="Arial" panose="020B0604020202020204" pitchFamily="34" charset="0"/>
                <a:cs typeface="Arial" panose="020B0604020202020204" pitchFamily="34" charset="0"/>
              </a:rPr>
              <a:t>Shock, collision, crushing during load control</a:t>
            </a:r>
            <a:endParaRPr lang="fr-FR" sz="1100" b="1" spc="-10">
              <a:latin typeface="Arial" panose="020B0604020202020204" pitchFamily="34" charset="0"/>
              <a:cs typeface="Arial" panose="020B0604020202020204" pitchFamily="34" charset="0"/>
            </a:endParaRPr>
          </a:p>
        </p:txBody>
      </p:sp>
      <p:pic>
        <p:nvPicPr>
          <p:cNvPr id="30" name="Image 29">
            <a:extLst>
              <a:ext uri="{FF2B5EF4-FFF2-40B4-BE49-F238E27FC236}">
                <a16:creationId xmlns:a16="http://schemas.microsoft.com/office/drawing/2014/main" id="{978F6F8A-44F9-A28F-5BB0-E42762FCCCF6}"/>
              </a:ext>
            </a:extLst>
          </p:cNvPr>
          <p:cNvPicPr>
            <a:picLocks noChangeAspect="1"/>
          </p:cNvPicPr>
          <p:nvPr/>
        </p:nvPicPr>
        <p:blipFill>
          <a:blip r:embed="rId7"/>
          <a:stretch>
            <a:fillRect/>
          </a:stretch>
        </p:blipFill>
        <p:spPr>
          <a:xfrm>
            <a:off x="6211858" y="5688514"/>
            <a:ext cx="1867161" cy="638264"/>
          </a:xfrm>
          <a:prstGeom prst="rect">
            <a:avLst/>
          </a:prstGeom>
        </p:spPr>
      </p:pic>
      <p:sp>
        <p:nvSpPr>
          <p:cNvPr id="33" name="ZoneTexte 32">
            <a:extLst>
              <a:ext uri="{FF2B5EF4-FFF2-40B4-BE49-F238E27FC236}">
                <a16:creationId xmlns:a16="http://schemas.microsoft.com/office/drawing/2014/main" id="{DA7FA680-C5B3-50EE-2A67-881CE9810B2A}"/>
              </a:ext>
            </a:extLst>
          </p:cNvPr>
          <p:cNvSpPr txBox="1"/>
          <p:nvPr/>
        </p:nvSpPr>
        <p:spPr>
          <a:xfrm>
            <a:off x="6268972" y="4902130"/>
            <a:ext cx="2210804" cy="506998"/>
          </a:xfrm>
          <a:prstGeom prst="rect">
            <a:avLst/>
          </a:prstGeom>
          <a:noFill/>
        </p:spPr>
        <p:txBody>
          <a:bodyPr wrap="square" lIns="0" tIns="0" rIns="0" bIns="0">
            <a:spAutoFit/>
          </a:bodyPr>
          <a:lstStyle/>
          <a:p>
            <a:pPr marL="12700" marR="5080">
              <a:lnSpc>
                <a:spcPct val="101800"/>
              </a:lnSpc>
            </a:pPr>
            <a:r>
              <a:rPr lang="en-US" sz="1100" b="1" spc="-10">
                <a:latin typeface="Arial" panose="020B0604020202020204" pitchFamily="34" charset="0"/>
                <a:cs typeface="Arial" panose="020B0604020202020204" pitchFamily="34" charset="0"/>
              </a:rPr>
              <a:t>Burns or electrocution from contact or arcing with overhead power lines</a:t>
            </a:r>
            <a:endParaRPr lang="fr-FR" sz="1100" b="1" spc="-10">
              <a:latin typeface="Arial" panose="020B0604020202020204" pitchFamily="34" charset="0"/>
              <a:cs typeface="Arial" panose="020B0604020202020204" pitchFamily="34" charset="0"/>
            </a:endParaRPr>
          </a:p>
        </p:txBody>
      </p:sp>
      <p:sp>
        <p:nvSpPr>
          <p:cNvPr id="34" name="ZoneTexte 33">
            <a:extLst>
              <a:ext uri="{FF2B5EF4-FFF2-40B4-BE49-F238E27FC236}">
                <a16:creationId xmlns:a16="http://schemas.microsoft.com/office/drawing/2014/main" id="{F615C86F-AC8E-9D1D-663E-DE056356A713}"/>
              </a:ext>
            </a:extLst>
          </p:cNvPr>
          <p:cNvSpPr txBox="1"/>
          <p:nvPr/>
        </p:nvSpPr>
        <p:spPr>
          <a:xfrm>
            <a:off x="8011488" y="6090925"/>
            <a:ext cx="2011694" cy="161647"/>
          </a:xfrm>
          <a:prstGeom prst="rect">
            <a:avLst/>
          </a:prstGeom>
          <a:noFill/>
        </p:spPr>
        <p:txBody>
          <a:bodyPr wrap="square" lIns="0" tIns="0" rIns="0" bIns="0">
            <a:spAutoFit/>
          </a:bodyPr>
          <a:lstStyle/>
          <a:p>
            <a:pPr marL="12700" marR="5080" indent="38100">
              <a:lnSpc>
                <a:spcPct val="101800"/>
              </a:lnSpc>
              <a:spcBef>
                <a:spcPts val="80"/>
              </a:spcBef>
            </a:pPr>
            <a:r>
              <a:rPr lang="fr-FR" sz="1100" b="1" spc="-10" dirty="0" err="1">
                <a:latin typeface="Arial" panose="020B0604020202020204" pitchFamily="34" charset="0"/>
                <a:cs typeface="Arial" panose="020B0604020202020204" pitchFamily="34" charset="0"/>
              </a:rPr>
              <a:t>Tipping</a:t>
            </a:r>
            <a:r>
              <a:rPr lang="fr-FR" sz="1100" b="1" spc="-10" dirty="0">
                <a:latin typeface="Arial" panose="020B0604020202020204" pitchFamily="34" charset="0"/>
                <a:cs typeface="Arial" panose="020B0604020202020204" pitchFamily="34" charset="0"/>
              </a:rPr>
              <a:t> (</a:t>
            </a:r>
            <a:r>
              <a:rPr lang="fr-FR" sz="1100" b="1" spc="-10" dirty="0" err="1">
                <a:latin typeface="Arial" panose="020B0604020202020204" pitchFamily="34" charset="0"/>
                <a:cs typeface="Arial" panose="020B0604020202020204" pitchFamily="34" charset="0"/>
              </a:rPr>
              <a:t>forward</a:t>
            </a:r>
            <a:r>
              <a:rPr lang="fr-FR" sz="1100" b="1" spc="-10" dirty="0">
                <a:latin typeface="Arial" panose="020B0604020202020204" pitchFamily="34" charset="0"/>
                <a:cs typeface="Arial" panose="020B0604020202020204" pitchFamily="34" charset="0"/>
              </a:rPr>
              <a:t>)</a:t>
            </a:r>
          </a:p>
        </p:txBody>
      </p:sp>
      <p:sp>
        <p:nvSpPr>
          <p:cNvPr id="35" name="object 8">
            <a:extLst>
              <a:ext uri="{FF2B5EF4-FFF2-40B4-BE49-F238E27FC236}">
                <a16:creationId xmlns:a16="http://schemas.microsoft.com/office/drawing/2014/main" id="{802FD8C8-7162-126F-D9D7-0554F5735F23}"/>
              </a:ext>
            </a:extLst>
          </p:cNvPr>
          <p:cNvSpPr txBox="1"/>
          <p:nvPr/>
        </p:nvSpPr>
        <p:spPr>
          <a:xfrm>
            <a:off x="10421486" y="4902130"/>
            <a:ext cx="1173106" cy="517257"/>
          </a:xfrm>
          <a:prstGeom prst="rect">
            <a:avLst/>
          </a:prstGeom>
        </p:spPr>
        <p:txBody>
          <a:bodyPr vert="horz" wrap="square" lIns="0" tIns="10160" rIns="0" bIns="0" rtlCol="0">
            <a:spAutoFit/>
          </a:bodyPr>
          <a:lstStyle/>
          <a:p>
            <a:pPr marL="12700" marR="5080">
              <a:lnSpc>
                <a:spcPct val="101800"/>
              </a:lnSpc>
              <a:spcBef>
                <a:spcPts val="80"/>
              </a:spcBef>
            </a:pPr>
            <a:r>
              <a:rPr lang="fr-FR" sz="1100" b="1" spc="-10" dirty="0" err="1">
                <a:latin typeface="Arial" panose="020B0604020202020204" pitchFamily="34" charset="0"/>
                <a:cs typeface="Arial" panose="020B0604020202020204" pitchFamily="34" charset="0"/>
              </a:rPr>
              <a:t>Overturning</a:t>
            </a:r>
            <a:r>
              <a:rPr lang="fr-FR" sz="1100" b="1" spc="-10" dirty="0">
                <a:latin typeface="Arial" panose="020B0604020202020204" pitchFamily="34" charset="0"/>
                <a:cs typeface="Arial" panose="020B0604020202020204" pitchFamily="34" charset="0"/>
              </a:rPr>
              <a:t> or </a:t>
            </a:r>
            <a:r>
              <a:rPr lang="fr-FR" sz="1100" b="1" spc="-10" dirty="0" err="1">
                <a:latin typeface="Arial" panose="020B0604020202020204" pitchFamily="34" charset="0"/>
                <a:cs typeface="Arial" panose="020B0604020202020204" pitchFamily="34" charset="0"/>
              </a:rPr>
              <a:t>Rollover</a:t>
            </a:r>
            <a:r>
              <a:rPr lang="fr-FR" sz="1100" b="1" spc="-10" dirty="0">
                <a:latin typeface="Arial" panose="020B0604020202020204" pitchFamily="34" charset="0"/>
                <a:cs typeface="Arial" panose="020B0604020202020204" pitchFamily="34" charset="0"/>
              </a:rPr>
              <a:t> (</a:t>
            </a:r>
            <a:r>
              <a:rPr lang="fr-FR" sz="1100" b="1" spc="-10" dirty="0" err="1">
                <a:latin typeface="Arial" panose="020B0604020202020204" pitchFamily="34" charset="0"/>
                <a:cs typeface="Arial" panose="020B0604020202020204" pitchFamily="34" charset="0"/>
              </a:rPr>
              <a:t>sideways</a:t>
            </a:r>
            <a:r>
              <a:rPr lang="fr-FR" sz="1100" b="1" spc="-10" dirty="0">
                <a:latin typeface="Arial" panose="020B0604020202020204" pitchFamily="34" charset="0"/>
                <a:cs typeface="Arial" panose="020B0604020202020204" pitchFamily="34" charset="0"/>
              </a:rPr>
              <a:t>)</a:t>
            </a:r>
          </a:p>
        </p:txBody>
      </p:sp>
      <p:sp>
        <p:nvSpPr>
          <p:cNvPr id="36" name="ZoneTexte 35">
            <a:extLst>
              <a:ext uri="{FF2B5EF4-FFF2-40B4-BE49-F238E27FC236}">
                <a16:creationId xmlns:a16="http://schemas.microsoft.com/office/drawing/2014/main" id="{DDCDFB3E-81A1-35C7-54A1-971F88D62EC4}"/>
              </a:ext>
            </a:extLst>
          </p:cNvPr>
          <p:cNvSpPr txBox="1"/>
          <p:nvPr/>
        </p:nvSpPr>
        <p:spPr>
          <a:xfrm>
            <a:off x="8617347" y="4902130"/>
            <a:ext cx="1504086" cy="506998"/>
          </a:xfrm>
          <a:prstGeom prst="rect">
            <a:avLst/>
          </a:prstGeom>
          <a:noFill/>
        </p:spPr>
        <p:txBody>
          <a:bodyPr wrap="square" lIns="0" tIns="0" rIns="0" bIns="0">
            <a:spAutoFit/>
          </a:bodyPr>
          <a:lstStyle/>
          <a:p>
            <a:pPr marL="12700" marR="5080">
              <a:lnSpc>
                <a:spcPct val="101800"/>
              </a:lnSpc>
              <a:spcBef>
                <a:spcPts val="80"/>
              </a:spcBef>
            </a:pPr>
            <a:r>
              <a:rPr lang="en-US" sz="1100" b="1" spc="-10" dirty="0">
                <a:latin typeface="Arial" panose="020B0604020202020204" pitchFamily="34" charset="0"/>
                <a:cs typeface="Arial" panose="020B0604020202020204" pitchFamily="34" charset="0"/>
              </a:rPr>
              <a:t>Jamming of arms, hands when receiving the load</a:t>
            </a:r>
          </a:p>
        </p:txBody>
      </p:sp>
      <p:sp>
        <p:nvSpPr>
          <p:cNvPr id="37" name="ZoneTexte 36">
            <a:extLst>
              <a:ext uri="{FF2B5EF4-FFF2-40B4-BE49-F238E27FC236}">
                <a16:creationId xmlns:a16="http://schemas.microsoft.com/office/drawing/2014/main" id="{9EFBF1E4-AA1A-744A-5F1A-D6E62A0BF2E9}"/>
              </a:ext>
            </a:extLst>
          </p:cNvPr>
          <p:cNvSpPr txBox="1"/>
          <p:nvPr/>
        </p:nvSpPr>
        <p:spPr>
          <a:xfrm>
            <a:off x="4592052" y="4902130"/>
            <a:ext cx="1353131" cy="506998"/>
          </a:xfrm>
          <a:prstGeom prst="rect">
            <a:avLst/>
          </a:prstGeom>
          <a:noFill/>
        </p:spPr>
        <p:txBody>
          <a:bodyPr wrap="square" lIns="0" tIns="0" rIns="0" bIns="0">
            <a:spAutoFit/>
          </a:bodyPr>
          <a:lstStyle/>
          <a:p>
            <a:pPr marL="12700" marR="5080">
              <a:lnSpc>
                <a:spcPct val="101800"/>
              </a:lnSpc>
              <a:spcBef>
                <a:spcPts val="80"/>
              </a:spcBef>
            </a:pPr>
            <a:r>
              <a:rPr lang="en-US" sz="1100" b="1" spc="-10" dirty="0">
                <a:solidFill>
                  <a:srgbClr val="374649"/>
                </a:solidFill>
                <a:latin typeface="Arial" panose="020B0604020202020204" pitchFamily="34" charset="0"/>
                <a:cs typeface="Arial" panose="020B0604020202020204" pitchFamily="34" charset="0"/>
              </a:rPr>
              <a:t>Fall of a person when lashing the load</a:t>
            </a:r>
            <a:endParaRPr lang="fr-FR" sz="1100" b="1" spc="-10" dirty="0">
              <a:latin typeface="Arial" panose="020B0604020202020204" pitchFamily="34" charset="0"/>
              <a:cs typeface="Arial" panose="020B0604020202020204" pitchFamily="34" charset="0"/>
            </a:endParaRPr>
          </a:p>
        </p:txBody>
      </p:sp>
      <p:grpSp>
        <p:nvGrpSpPr>
          <p:cNvPr id="2" name="Groupe 1">
            <a:extLst>
              <a:ext uri="{FF2B5EF4-FFF2-40B4-BE49-F238E27FC236}">
                <a16:creationId xmlns:a16="http://schemas.microsoft.com/office/drawing/2014/main" id="{C0892A30-944C-4BB1-A875-23CF439EA342}"/>
              </a:ext>
            </a:extLst>
          </p:cNvPr>
          <p:cNvGrpSpPr/>
          <p:nvPr/>
        </p:nvGrpSpPr>
        <p:grpSpPr>
          <a:xfrm>
            <a:off x="4611102" y="1646886"/>
            <a:ext cx="769199" cy="1382830"/>
            <a:chOff x="4611102" y="1646886"/>
            <a:chExt cx="769199" cy="1382830"/>
          </a:xfrm>
        </p:grpSpPr>
        <p:pic>
          <p:nvPicPr>
            <p:cNvPr id="17" name="Image 16">
              <a:extLst>
                <a:ext uri="{FF2B5EF4-FFF2-40B4-BE49-F238E27FC236}">
                  <a16:creationId xmlns:a16="http://schemas.microsoft.com/office/drawing/2014/main" id="{96F73392-7B17-493D-3506-0F5C743BA662}"/>
                </a:ext>
              </a:extLst>
            </p:cNvPr>
            <p:cNvPicPr>
              <a:picLocks noChangeAspect="1"/>
            </p:cNvPicPr>
            <p:nvPr/>
          </p:nvPicPr>
          <p:blipFill>
            <a:blip r:embed="rId8"/>
            <a:stretch>
              <a:fillRect/>
            </a:stretch>
          </p:blipFill>
          <p:spPr>
            <a:xfrm>
              <a:off x="4611102" y="1646886"/>
              <a:ext cx="769199" cy="1382830"/>
            </a:xfrm>
            <a:prstGeom prst="rect">
              <a:avLst/>
            </a:prstGeom>
          </p:spPr>
        </p:pic>
        <p:pic>
          <p:nvPicPr>
            <p:cNvPr id="10" name="Image 9">
              <a:extLst>
                <a:ext uri="{FF2B5EF4-FFF2-40B4-BE49-F238E27FC236}">
                  <a16:creationId xmlns:a16="http://schemas.microsoft.com/office/drawing/2014/main" id="{07DBB15C-8DB0-464C-27C3-5A3B0DC87EFA}"/>
                </a:ext>
              </a:extLst>
            </p:cNvPr>
            <p:cNvPicPr>
              <a:picLocks noChangeAspect="1"/>
            </p:cNvPicPr>
            <p:nvPr/>
          </p:nvPicPr>
          <p:blipFill>
            <a:blip r:embed="rId9"/>
            <a:stretch>
              <a:fillRect/>
            </a:stretch>
          </p:blipFill>
          <p:spPr>
            <a:xfrm rot="480000">
              <a:off x="4788988" y="2572668"/>
              <a:ext cx="106518" cy="57356"/>
            </a:xfrm>
            <a:prstGeom prst="rect">
              <a:avLst/>
            </a:prstGeom>
          </p:spPr>
        </p:pic>
        <p:pic>
          <p:nvPicPr>
            <p:cNvPr id="11" name="Image 10">
              <a:extLst>
                <a:ext uri="{FF2B5EF4-FFF2-40B4-BE49-F238E27FC236}">
                  <a16:creationId xmlns:a16="http://schemas.microsoft.com/office/drawing/2014/main" id="{C745E9F5-4B7A-9378-AC48-BB5B3B8B8C2C}"/>
                </a:ext>
              </a:extLst>
            </p:cNvPr>
            <p:cNvPicPr>
              <a:picLocks noChangeAspect="1"/>
            </p:cNvPicPr>
            <p:nvPr/>
          </p:nvPicPr>
          <p:blipFill>
            <a:blip r:embed="rId9"/>
            <a:stretch>
              <a:fillRect/>
            </a:stretch>
          </p:blipFill>
          <p:spPr>
            <a:xfrm rot="21356217">
              <a:off x="5068440" y="2646607"/>
              <a:ext cx="84907" cy="45719"/>
            </a:xfrm>
            <a:prstGeom prst="rect">
              <a:avLst/>
            </a:prstGeom>
          </p:spPr>
        </p:pic>
      </p:grpSp>
      <p:grpSp>
        <p:nvGrpSpPr>
          <p:cNvPr id="14" name="Groupe 13">
            <a:extLst>
              <a:ext uri="{FF2B5EF4-FFF2-40B4-BE49-F238E27FC236}">
                <a16:creationId xmlns:a16="http://schemas.microsoft.com/office/drawing/2014/main" id="{1CC0BF8E-B442-4BE4-8516-A94D41766BF5}"/>
              </a:ext>
            </a:extLst>
          </p:cNvPr>
          <p:cNvGrpSpPr/>
          <p:nvPr/>
        </p:nvGrpSpPr>
        <p:grpSpPr>
          <a:xfrm>
            <a:off x="4611102" y="3578025"/>
            <a:ext cx="981246" cy="1243560"/>
            <a:chOff x="4611102" y="3578025"/>
            <a:chExt cx="981246" cy="1243560"/>
          </a:xfrm>
        </p:grpSpPr>
        <p:pic>
          <p:nvPicPr>
            <p:cNvPr id="26" name="Image 25">
              <a:extLst>
                <a:ext uri="{FF2B5EF4-FFF2-40B4-BE49-F238E27FC236}">
                  <a16:creationId xmlns:a16="http://schemas.microsoft.com/office/drawing/2014/main" id="{26A60EFF-EA79-3874-2924-296DC28307A7}"/>
                </a:ext>
              </a:extLst>
            </p:cNvPr>
            <p:cNvPicPr>
              <a:picLocks noChangeAspect="1"/>
            </p:cNvPicPr>
            <p:nvPr/>
          </p:nvPicPr>
          <p:blipFill>
            <a:blip r:embed="rId10"/>
            <a:stretch>
              <a:fillRect/>
            </a:stretch>
          </p:blipFill>
          <p:spPr>
            <a:xfrm>
              <a:off x="4611102" y="3578025"/>
              <a:ext cx="981246" cy="1243560"/>
            </a:xfrm>
            <a:prstGeom prst="rect">
              <a:avLst/>
            </a:prstGeom>
          </p:spPr>
        </p:pic>
        <p:pic>
          <p:nvPicPr>
            <p:cNvPr id="12" name="Image 11">
              <a:extLst>
                <a:ext uri="{FF2B5EF4-FFF2-40B4-BE49-F238E27FC236}">
                  <a16:creationId xmlns:a16="http://schemas.microsoft.com/office/drawing/2014/main" id="{D7299696-ABB0-0BA7-5AE5-D1C39ECEBBC9}"/>
                </a:ext>
              </a:extLst>
            </p:cNvPr>
            <p:cNvPicPr>
              <a:picLocks noChangeAspect="1"/>
            </p:cNvPicPr>
            <p:nvPr/>
          </p:nvPicPr>
          <p:blipFill>
            <a:blip r:embed="rId9"/>
            <a:stretch>
              <a:fillRect/>
            </a:stretch>
          </p:blipFill>
          <p:spPr>
            <a:xfrm rot="18168539">
              <a:off x="4987880" y="3963642"/>
              <a:ext cx="84907" cy="45719"/>
            </a:xfrm>
            <a:prstGeom prst="rect">
              <a:avLst/>
            </a:prstGeom>
          </p:spPr>
        </p:pic>
        <p:pic>
          <p:nvPicPr>
            <p:cNvPr id="19" name="Image 18">
              <a:extLst>
                <a:ext uri="{FF2B5EF4-FFF2-40B4-BE49-F238E27FC236}">
                  <a16:creationId xmlns:a16="http://schemas.microsoft.com/office/drawing/2014/main" id="{A10F2534-B865-C93D-17EE-ED85BD819344}"/>
                </a:ext>
              </a:extLst>
            </p:cNvPr>
            <p:cNvPicPr>
              <a:picLocks noChangeAspect="1"/>
            </p:cNvPicPr>
            <p:nvPr/>
          </p:nvPicPr>
          <p:blipFill>
            <a:blip r:embed="rId9"/>
            <a:stretch>
              <a:fillRect/>
            </a:stretch>
          </p:blipFill>
          <p:spPr>
            <a:xfrm rot="610477">
              <a:off x="4916179" y="4344822"/>
              <a:ext cx="106518" cy="57356"/>
            </a:xfrm>
            <a:prstGeom prst="rect">
              <a:avLst/>
            </a:prstGeom>
          </p:spPr>
        </p:pic>
      </p:grpSp>
      <p:grpSp>
        <p:nvGrpSpPr>
          <p:cNvPr id="15" name="Groupe 14">
            <a:extLst>
              <a:ext uri="{FF2B5EF4-FFF2-40B4-BE49-F238E27FC236}">
                <a16:creationId xmlns:a16="http://schemas.microsoft.com/office/drawing/2014/main" id="{8FAA9C30-E304-4CB5-8F8F-79B00619F501}"/>
              </a:ext>
            </a:extLst>
          </p:cNvPr>
          <p:cNvGrpSpPr/>
          <p:nvPr/>
        </p:nvGrpSpPr>
        <p:grpSpPr>
          <a:xfrm>
            <a:off x="6170612" y="3734807"/>
            <a:ext cx="1197866" cy="1059983"/>
            <a:chOff x="6284912" y="3734807"/>
            <a:chExt cx="1197866" cy="1059983"/>
          </a:xfrm>
        </p:grpSpPr>
        <p:pic>
          <p:nvPicPr>
            <p:cNvPr id="27" name="Image 26">
              <a:extLst>
                <a:ext uri="{FF2B5EF4-FFF2-40B4-BE49-F238E27FC236}">
                  <a16:creationId xmlns:a16="http://schemas.microsoft.com/office/drawing/2014/main" id="{09107966-EB7C-E98F-6FEF-875C86842AF0}"/>
                </a:ext>
              </a:extLst>
            </p:cNvPr>
            <p:cNvPicPr>
              <a:picLocks noChangeAspect="1"/>
            </p:cNvPicPr>
            <p:nvPr/>
          </p:nvPicPr>
          <p:blipFill>
            <a:blip r:embed="rId11"/>
            <a:stretch>
              <a:fillRect/>
            </a:stretch>
          </p:blipFill>
          <p:spPr>
            <a:xfrm>
              <a:off x="6284912" y="3734807"/>
              <a:ext cx="1197866" cy="1059983"/>
            </a:xfrm>
            <a:prstGeom prst="rect">
              <a:avLst/>
            </a:prstGeom>
          </p:spPr>
        </p:pic>
        <p:pic>
          <p:nvPicPr>
            <p:cNvPr id="32" name="Image 31">
              <a:extLst>
                <a:ext uri="{FF2B5EF4-FFF2-40B4-BE49-F238E27FC236}">
                  <a16:creationId xmlns:a16="http://schemas.microsoft.com/office/drawing/2014/main" id="{74E2C18E-C4D9-65BB-9C1C-D963EFC0854F}"/>
                </a:ext>
              </a:extLst>
            </p:cNvPr>
            <p:cNvPicPr>
              <a:picLocks noChangeAspect="1"/>
            </p:cNvPicPr>
            <p:nvPr/>
          </p:nvPicPr>
          <p:blipFill>
            <a:blip r:embed="rId9"/>
            <a:stretch>
              <a:fillRect/>
            </a:stretch>
          </p:blipFill>
          <p:spPr>
            <a:xfrm rot="610477">
              <a:off x="6477605" y="4396983"/>
              <a:ext cx="90000" cy="48461"/>
            </a:xfrm>
            <a:prstGeom prst="rect">
              <a:avLst/>
            </a:prstGeom>
          </p:spPr>
        </p:pic>
      </p:grpSp>
      <p:grpSp>
        <p:nvGrpSpPr>
          <p:cNvPr id="16" name="Groupe 15">
            <a:extLst>
              <a:ext uri="{FF2B5EF4-FFF2-40B4-BE49-F238E27FC236}">
                <a16:creationId xmlns:a16="http://schemas.microsoft.com/office/drawing/2014/main" id="{88D63C4D-E627-476E-8C4D-394FC491FC72}"/>
              </a:ext>
            </a:extLst>
          </p:cNvPr>
          <p:cNvGrpSpPr/>
          <p:nvPr/>
        </p:nvGrpSpPr>
        <p:grpSpPr>
          <a:xfrm>
            <a:off x="8491079" y="3720350"/>
            <a:ext cx="1102352" cy="1079063"/>
            <a:chOff x="8729204" y="3720350"/>
            <a:chExt cx="1102352" cy="1079063"/>
          </a:xfrm>
        </p:grpSpPr>
        <p:pic>
          <p:nvPicPr>
            <p:cNvPr id="31" name="Image 30">
              <a:extLst>
                <a:ext uri="{FF2B5EF4-FFF2-40B4-BE49-F238E27FC236}">
                  <a16:creationId xmlns:a16="http://schemas.microsoft.com/office/drawing/2014/main" id="{8F949932-EC6E-9F0F-2F7A-954A17FA2F1C}"/>
                </a:ext>
              </a:extLst>
            </p:cNvPr>
            <p:cNvPicPr>
              <a:picLocks noChangeAspect="1"/>
            </p:cNvPicPr>
            <p:nvPr/>
          </p:nvPicPr>
          <p:blipFill>
            <a:blip r:embed="rId12"/>
            <a:stretch>
              <a:fillRect/>
            </a:stretch>
          </p:blipFill>
          <p:spPr>
            <a:xfrm>
              <a:off x="8729204" y="3720350"/>
              <a:ext cx="1102352" cy="1079063"/>
            </a:xfrm>
            <a:prstGeom prst="rect">
              <a:avLst/>
            </a:prstGeom>
          </p:spPr>
        </p:pic>
        <p:pic>
          <p:nvPicPr>
            <p:cNvPr id="41" name="Image 40">
              <a:extLst>
                <a:ext uri="{FF2B5EF4-FFF2-40B4-BE49-F238E27FC236}">
                  <a16:creationId xmlns:a16="http://schemas.microsoft.com/office/drawing/2014/main" id="{888EB6A7-BD14-0D62-7FFE-38180829E32B}"/>
                </a:ext>
              </a:extLst>
            </p:cNvPr>
            <p:cNvPicPr>
              <a:picLocks noChangeAspect="1"/>
            </p:cNvPicPr>
            <p:nvPr/>
          </p:nvPicPr>
          <p:blipFill>
            <a:blip r:embed="rId9"/>
            <a:stretch>
              <a:fillRect/>
            </a:stretch>
          </p:blipFill>
          <p:spPr>
            <a:xfrm rot="610477">
              <a:off x="9459259" y="4275432"/>
              <a:ext cx="106518" cy="57356"/>
            </a:xfrm>
            <a:prstGeom prst="rect">
              <a:avLst/>
            </a:prstGeom>
          </p:spPr>
        </p:pic>
      </p:grpSp>
      <p:grpSp>
        <p:nvGrpSpPr>
          <p:cNvPr id="9" name="Groupe 8">
            <a:extLst>
              <a:ext uri="{FF2B5EF4-FFF2-40B4-BE49-F238E27FC236}">
                <a16:creationId xmlns:a16="http://schemas.microsoft.com/office/drawing/2014/main" id="{544B3EAC-5B9E-471C-A0FA-7C8891A67211}"/>
              </a:ext>
            </a:extLst>
          </p:cNvPr>
          <p:cNvGrpSpPr/>
          <p:nvPr/>
        </p:nvGrpSpPr>
        <p:grpSpPr>
          <a:xfrm>
            <a:off x="8479776" y="1714128"/>
            <a:ext cx="1037019" cy="1255338"/>
            <a:chOff x="8594076" y="1714128"/>
            <a:chExt cx="1037019" cy="1255338"/>
          </a:xfrm>
        </p:grpSpPr>
        <p:pic>
          <p:nvPicPr>
            <p:cNvPr id="21" name="Image 20">
              <a:extLst>
                <a:ext uri="{FF2B5EF4-FFF2-40B4-BE49-F238E27FC236}">
                  <a16:creationId xmlns:a16="http://schemas.microsoft.com/office/drawing/2014/main" id="{556D2E1B-32FA-2ED1-CB79-2E8B555C6F00}"/>
                </a:ext>
              </a:extLst>
            </p:cNvPr>
            <p:cNvPicPr>
              <a:picLocks noChangeAspect="1"/>
            </p:cNvPicPr>
            <p:nvPr/>
          </p:nvPicPr>
          <p:blipFill>
            <a:blip r:embed="rId13"/>
            <a:stretch>
              <a:fillRect/>
            </a:stretch>
          </p:blipFill>
          <p:spPr>
            <a:xfrm>
              <a:off x="8594076" y="1714128"/>
              <a:ext cx="1037019" cy="1255338"/>
            </a:xfrm>
            <a:prstGeom prst="rect">
              <a:avLst/>
            </a:prstGeom>
          </p:spPr>
        </p:pic>
        <p:pic>
          <p:nvPicPr>
            <p:cNvPr id="43" name="Image 42">
              <a:extLst>
                <a:ext uri="{FF2B5EF4-FFF2-40B4-BE49-F238E27FC236}">
                  <a16:creationId xmlns:a16="http://schemas.microsoft.com/office/drawing/2014/main" id="{29D9153B-FA4E-22BA-35B9-B7514FE7F791}"/>
                </a:ext>
              </a:extLst>
            </p:cNvPr>
            <p:cNvPicPr>
              <a:picLocks noChangeAspect="1"/>
            </p:cNvPicPr>
            <p:nvPr/>
          </p:nvPicPr>
          <p:blipFill>
            <a:blip r:embed="rId9"/>
            <a:stretch>
              <a:fillRect/>
            </a:stretch>
          </p:blipFill>
          <p:spPr>
            <a:xfrm rot="610477">
              <a:off x="9302953" y="2431854"/>
              <a:ext cx="106518" cy="57356"/>
            </a:xfrm>
            <a:prstGeom prst="rect">
              <a:avLst/>
            </a:prstGeom>
          </p:spPr>
        </p:pic>
      </p:grpSp>
      <p:grpSp>
        <p:nvGrpSpPr>
          <p:cNvPr id="13" name="Groupe 12">
            <a:extLst>
              <a:ext uri="{FF2B5EF4-FFF2-40B4-BE49-F238E27FC236}">
                <a16:creationId xmlns:a16="http://schemas.microsoft.com/office/drawing/2014/main" id="{F3A22991-3607-4906-BEF3-1A35A3261622}"/>
              </a:ext>
            </a:extLst>
          </p:cNvPr>
          <p:cNvGrpSpPr/>
          <p:nvPr/>
        </p:nvGrpSpPr>
        <p:grpSpPr>
          <a:xfrm>
            <a:off x="10354384" y="1576531"/>
            <a:ext cx="859376" cy="1368327"/>
            <a:chOff x="10354384" y="1576531"/>
            <a:chExt cx="859376" cy="1368327"/>
          </a:xfrm>
        </p:grpSpPr>
        <p:pic>
          <p:nvPicPr>
            <p:cNvPr id="22" name="Image 21">
              <a:extLst>
                <a:ext uri="{FF2B5EF4-FFF2-40B4-BE49-F238E27FC236}">
                  <a16:creationId xmlns:a16="http://schemas.microsoft.com/office/drawing/2014/main" id="{A7A1B996-00FF-3177-1750-51E64B180DF5}"/>
                </a:ext>
              </a:extLst>
            </p:cNvPr>
            <p:cNvPicPr>
              <a:picLocks noChangeAspect="1"/>
            </p:cNvPicPr>
            <p:nvPr/>
          </p:nvPicPr>
          <p:blipFill>
            <a:blip r:embed="rId14"/>
            <a:stretch>
              <a:fillRect/>
            </a:stretch>
          </p:blipFill>
          <p:spPr>
            <a:xfrm>
              <a:off x="10354384" y="1576531"/>
              <a:ext cx="859376" cy="1368327"/>
            </a:xfrm>
            <a:prstGeom prst="rect">
              <a:avLst/>
            </a:prstGeom>
          </p:spPr>
        </p:pic>
        <p:pic>
          <p:nvPicPr>
            <p:cNvPr id="44" name="Image 43">
              <a:extLst>
                <a:ext uri="{FF2B5EF4-FFF2-40B4-BE49-F238E27FC236}">
                  <a16:creationId xmlns:a16="http://schemas.microsoft.com/office/drawing/2014/main" id="{BFFA30F2-DA63-68B0-47FB-5E19F5B8909E}"/>
                </a:ext>
              </a:extLst>
            </p:cNvPr>
            <p:cNvPicPr>
              <a:picLocks noChangeAspect="1"/>
            </p:cNvPicPr>
            <p:nvPr/>
          </p:nvPicPr>
          <p:blipFill>
            <a:blip r:embed="rId9"/>
            <a:stretch>
              <a:fillRect/>
            </a:stretch>
          </p:blipFill>
          <p:spPr>
            <a:xfrm rot="1199462">
              <a:off x="10877328" y="2431428"/>
              <a:ext cx="106518" cy="57356"/>
            </a:xfrm>
            <a:prstGeom prst="rect">
              <a:avLst/>
            </a:prstGeom>
          </p:spPr>
        </p:pic>
      </p:grpSp>
      <p:grpSp>
        <p:nvGrpSpPr>
          <p:cNvPr id="29" name="Groupe 28">
            <a:extLst>
              <a:ext uri="{FF2B5EF4-FFF2-40B4-BE49-F238E27FC236}">
                <a16:creationId xmlns:a16="http://schemas.microsoft.com/office/drawing/2014/main" id="{088A632C-E344-4B31-A5BE-99ECA7ABA004}"/>
              </a:ext>
            </a:extLst>
          </p:cNvPr>
          <p:cNvGrpSpPr/>
          <p:nvPr/>
        </p:nvGrpSpPr>
        <p:grpSpPr>
          <a:xfrm>
            <a:off x="10421486" y="3804464"/>
            <a:ext cx="837932" cy="924990"/>
            <a:chOff x="10421486" y="3804464"/>
            <a:chExt cx="837932" cy="924990"/>
          </a:xfrm>
        </p:grpSpPr>
        <p:pic>
          <p:nvPicPr>
            <p:cNvPr id="28" name="Image 27">
              <a:extLst>
                <a:ext uri="{FF2B5EF4-FFF2-40B4-BE49-F238E27FC236}">
                  <a16:creationId xmlns:a16="http://schemas.microsoft.com/office/drawing/2014/main" id="{4D0C19E5-789B-FF7E-596D-F382FD83880B}"/>
                </a:ext>
              </a:extLst>
            </p:cNvPr>
            <p:cNvPicPr>
              <a:picLocks noChangeAspect="1"/>
            </p:cNvPicPr>
            <p:nvPr/>
          </p:nvPicPr>
          <p:blipFill>
            <a:blip r:embed="rId15"/>
            <a:stretch>
              <a:fillRect/>
            </a:stretch>
          </p:blipFill>
          <p:spPr>
            <a:xfrm>
              <a:off x="10421486" y="3804464"/>
              <a:ext cx="837932" cy="924990"/>
            </a:xfrm>
            <a:prstGeom prst="rect">
              <a:avLst/>
            </a:prstGeom>
          </p:spPr>
        </p:pic>
        <p:pic>
          <p:nvPicPr>
            <p:cNvPr id="51" name="Image 50">
              <a:extLst>
                <a:ext uri="{FF2B5EF4-FFF2-40B4-BE49-F238E27FC236}">
                  <a16:creationId xmlns:a16="http://schemas.microsoft.com/office/drawing/2014/main" id="{829B0841-7AC6-4932-9886-B1EFC5D98850}"/>
                </a:ext>
              </a:extLst>
            </p:cNvPr>
            <p:cNvPicPr>
              <a:picLocks noChangeAspect="1"/>
            </p:cNvPicPr>
            <p:nvPr/>
          </p:nvPicPr>
          <p:blipFill>
            <a:blip r:embed="rId9"/>
            <a:stretch>
              <a:fillRect/>
            </a:stretch>
          </p:blipFill>
          <p:spPr>
            <a:xfrm rot="610477">
              <a:off x="10799404" y="4276423"/>
              <a:ext cx="90000" cy="48461"/>
            </a:xfrm>
            <a:prstGeom prst="rect">
              <a:avLst/>
            </a:prstGeom>
          </p:spPr>
        </p:pic>
      </p:grpSp>
    </p:spTree>
    <p:extLst>
      <p:ext uri="{BB962C8B-B14F-4D97-AF65-F5344CB8AC3E}">
        <p14:creationId xmlns:p14="http://schemas.microsoft.com/office/powerpoint/2010/main" val="1381729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en-US"/>
              <a:t>Deployment kit Golden Rule 6</a:t>
            </a:r>
            <a:endParaRPr lang="fr-F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7</a:t>
            </a:fld>
            <a:endParaRPr lang="fr-FR"/>
          </a:p>
        </p:txBody>
      </p:sp>
      <p:sp>
        <p:nvSpPr>
          <p:cNvPr id="15" name="Espace réservé du texte 3">
            <a:extLst>
              <a:ext uri="{FF2B5EF4-FFF2-40B4-BE49-F238E27FC236}">
                <a16:creationId xmlns:a16="http://schemas.microsoft.com/office/drawing/2014/main" id="{1FE2D4F6-AF13-D647-A916-8820941476EA}"/>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0094D7"/>
                </a:solidFill>
              </a:rPr>
              <a:t>02. </a:t>
            </a:r>
            <a:br>
              <a:rPr lang="fr-FR">
                <a:solidFill>
                  <a:srgbClr val="F7941D"/>
                </a:solidFill>
              </a:rPr>
            </a:br>
            <a:r>
              <a:rPr lang="fr-FR" sz="9000">
                <a:solidFill>
                  <a:srgbClr val="354D56"/>
                </a:solidFill>
              </a:rPr>
              <a:t>REX</a:t>
            </a:r>
          </a:p>
        </p:txBody>
      </p:sp>
    </p:spTree>
    <p:extLst>
      <p:ext uri="{BB962C8B-B14F-4D97-AF65-F5344CB8AC3E}">
        <p14:creationId xmlns:p14="http://schemas.microsoft.com/office/powerpoint/2010/main" val="240659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BDF39052-4367-48E5-AFEB-335B26EC1E74}"/>
              </a:ext>
            </a:extLst>
          </p:cNvPr>
          <p:cNvSpPr>
            <a:spLocks noGrp="1"/>
          </p:cNvSpPr>
          <p:nvPr>
            <p:ph type="ftr" sz="quarter" idx="15"/>
          </p:nvPr>
        </p:nvSpPr>
        <p:spPr/>
        <p:txBody>
          <a:bodyPr/>
          <a:lstStyle/>
          <a:p>
            <a:r>
              <a:rPr lang="en-US"/>
              <a:t>Deployment kit Golden Rule 6</a:t>
            </a:r>
            <a:endParaRPr lang="fr-FR"/>
          </a:p>
        </p:txBody>
      </p:sp>
      <p:sp>
        <p:nvSpPr>
          <p:cNvPr id="5" name="Espace réservé du numéro de diapositive 4">
            <a:extLst>
              <a:ext uri="{FF2B5EF4-FFF2-40B4-BE49-F238E27FC236}">
                <a16:creationId xmlns:a16="http://schemas.microsoft.com/office/drawing/2014/main" id="{032AB209-E430-48D8-9015-D552239C8C15}"/>
              </a:ext>
            </a:extLst>
          </p:cNvPr>
          <p:cNvSpPr>
            <a:spLocks noGrp="1"/>
          </p:cNvSpPr>
          <p:nvPr>
            <p:ph type="sldNum" sz="quarter" idx="16"/>
          </p:nvPr>
        </p:nvSpPr>
        <p:spPr/>
        <p:txBody>
          <a:bodyPr/>
          <a:lstStyle/>
          <a:p>
            <a:fld id="{975A587B-5814-4D9B-9598-FE9CB954CB01}" type="slidenum">
              <a:rPr lang="fr-FR" smtClean="0"/>
              <a:pPr/>
              <a:t>8</a:t>
            </a:fld>
            <a:endParaRPr lang="fr-FR"/>
          </a:p>
        </p:txBody>
      </p:sp>
      <p:graphicFrame>
        <p:nvGraphicFramePr>
          <p:cNvPr id="13" name="Tableau 13">
            <a:extLst>
              <a:ext uri="{FF2B5EF4-FFF2-40B4-BE49-F238E27FC236}">
                <a16:creationId xmlns:a16="http://schemas.microsoft.com/office/drawing/2014/main" id="{579052B5-939A-4FD2-AB07-3F162287B7B9}"/>
              </a:ext>
            </a:extLst>
          </p:cNvPr>
          <p:cNvGraphicFramePr>
            <a:graphicFrameLocks noGrp="1"/>
          </p:cNvGraphicFramePr>
          <p:nvPr>
            <p:extLst>
              <p:ext uri="{D42A27DB-BD31-4B8C-83A1-F6EECF244321}">
                <p14:modId xmlns:p14="http://schemas.microsoft.com/office/powerpoint/2010/main" val="2248517097"/>
              </p:ext>
            </p:extLst>
          </p:nvPr>
        </p:nvGraphicFramePr>
        <p:xfrm>
          <a:off x="603988" y="940825"/>
          <a:ext cx="9362973" cy="4770400"/>
        </p:xfrm>
        <a:graphic>
          <a:graphicData uri="http://schemas.openxmlformats.org/drawingml/2006/table">
            <a:tbl>
              <a:tblPr firstRow="1" bandRow="1">
                <a:tableStyleId>{1E171933-4619-4E11-9A3F-F7608DF75F80}</a:tableStyleId>
              </a:tblPr>
              <a:tblGrid>
                <a:gridCol w="5512478">
                  <a:extLst>
                    <a:ext uri="{9D8B030D-6E8A-4147-A177-3AD203B41FA5}">
                      <a16:colId xmlns:a16="http://schemas.microsoft.com/office/drawing/2014/main" val="2770995818"/>
                    </a:ext>
                  </a:extLst>
                </a:gridCol>
                <a:gridCol w="2974758">
                  <a:extLst>
                    <a:ext uri="{9D8B030D-6E8A-4147-A177-3AD203B41FA5}">
                      <a16:colId xmlns:a16="http://schemas.microsoft.com/office/drawing/2014/main" val="2322655508"/>
                    </a:ext>
                  </a:extLst>
                </a:gridCol>
                <a:gridCol w="875737">
                  <a:extLst>
                    <a:ext uri="{9D8B030D-6E8A-4147-A177-3AD203B41FA5}">
                      <a16:colId xmlns:a16="http://schemas.microsoft.com/office/drawing/2014/main" val="2620056346"/>
                    </a:ext>
                  </a:extLst>
                </a:gridCol>
              </a:tblGrid>
              <a:tr h="445777">
                <a:tc>
                  <a:txBody>
                    <a:bodyPr/>
                    <a:lstStyle/>
                    <a:p>
                      <a:pPr algn="ctr"/>
                      <a:r>
                        <a:rPr lang="fr-FR" sz="1400">
                          <a:solidFill>
                            <a:schemeClr val="bg1"/>
                          </a:solidFill>
                        </a:rPr>
                        <a:t>REQUIREMENT</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rgbClr val="0094D7"/>
                    </a:solidFill>
                  </a:tcPr>
                </a:tc>
                <a:tc>
                  <a:txBody>
                    <a:bodyPr/>
                    <a:lstStyle/>
                    <a:p>
                      <a:pPr algn="ctr"/>
                      <a:r>
                        <a:rPr lang="fr-FR" sz="1400">
                          <a:solidFill>
                            <a:schemeClr val="bg1"/>
                          </a:solidFill>
                        </a:rPr>
                        <a:t>EVENT</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94D7"/>
                    </a:solidFill>
                  </a:tcPr>
                </a:tc>
                <a:tc>
                  <a:txBody>
                    <a:bodyPr/>
                    <a:lstStyle/>
                    <a:p>
                      <a:pPr algn="ctr"/>
                      <a:r>
                        <a:rPr lang="fr-FR" sz="1400">
                          <a:solidFill>
                            <a:schemeClr val="bg1"/>
                          </a:solidFill>
                        </a:rPr>
                        <a:t>SLIDE</a:t>
                      </a: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0094D7"/>
                    </a:solidFill>
                  </a:tcPr>
                </a:tc>
                <a:extLst>
                  <a:ext uri="{0D108BD9-81ED-4DB2-BD59-A6C34878D82A}">
                    <a16:rowId xmlns:a16="http://schemas.microsoft.com/office/drawing/2014/main" val="4129790407"/>
                  </a:ext>
                </a:extLst>
              </a:tr>
              <a:tr h="631704">
                <a:tc>
                  <a:txBody>
                    <a:bodyPr/>
                    <a:lstStyle/>
                    <a:p>
                      <a:r>
                        <a:rPr lang="fr-FR" sz="1100" b="1" dirty="0"/>
                        <a:t>1. I </a:t>
                      </a:r>
                      <a:r>
                        <a:rPr lang="fr-FR" sz="1100" b="1" dirty="0" err="1"/>
                        <a:t>establish</a:t>
                      </a:r>
                      <a:r>
                        <a:rPr lang="fr-FR" sz="1100" b="1" dirty="0"/>
                        <a:t> </a:t>
                      </a:r>
                      <a:r>
                        <a:rPr lang="fr-FR" sz="1100" b="1" dirty="0" err="1"/>
                        <a:t>barriers</a:t>
                      </a:r>
                      <a:r>
                        <a:rPr lang="fr-FR" sz="1100" b="1" dirty="0"/>
                        <a:t> and exclusion zones.</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rgbClr val="0094D7">
                        <a:alpha val="10000"/>
                      </a:srgbClr>
                    </a:solidFill>
                  </a:tcPr>
                </a:tc>
                <a:tc>
                  <a:txBody>
                    <a:bodyPr/>
                    <a:lstStyle/>
                    <a:p>
                      <a:r>
                        <a:rPr lang="en-US" sz="1100" dirty="0"/>
                        <a:t>FALL OF INSULATION ELEMENTS DURING A LIFTING OPERATION</a:t>
                      </a:r>
                      <a:endParaRPr lang="fr-FR" sz="1100" dirty="0"/>
                    </a:p>
                  </a:txBody>
                  <a:tcPr anchor="ctr">
                    <a:lnL>
                      <a:noFill/>
                    </a:lnL>
                    <a:lnR>
                      <a:noFill/>
                    </a:lnR>
                    <a:lnT w="12700" cmpd="sng">
                      <a:noFill/>
                    </a:lnT>
                    <a:lnB w="12700" cmpd="sng">
                      <a:noFill/>
                    </a:lnB>
                    <a:lnTlToBr w="12700" cmpd="sng">
                      <a:noFill/>
                      <a:prstDash val="solid"/>
                    </a:lnTlToBr>
                    <a:lnBlToTr w="12700" cmpd="sng">
                      <a:noFill/>
                      <a:prstDash val="solid"/>
                    </a:lnBlToTr>
                    <a:solidFill>
                      <a:srgbClr val="0094D7">
                        <a:alpha val="10000"/>
                      </a:srgbClr>
                    </a:solidFill>
                  </a:tcPr>
                </a:tc>
                <a:tc>
                  <a:txBody>
                    <a:bodyPr/>
                    <a:lstStyle/>
                    <a:p>
                      <a:pPr algn="ctr"/>
                      <a:r>
                        <a:rPr lang="fr-FR" sz="1200" b="1">
                          <a:solidFill>
                            <a:srgbClr val="0094D7"/>
                          </a:solidFill>
                        </a:rPr>
                        <a:t>N°9</a:t>
                      </a: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0094D7">
                        <a:alpha val="10000"/>
                      </a:srgbClr>
                    </a:solidFill>
                  </a:tcPr>
                </a:tc>
                <a:extLst>
                  <a:ext uri="{0D108BD9-81ED-4DB2-BD59-A6C34878D82A}">
                    <a16:rowId xmlns:a16="http://schemas.microsoft.com/office/drawing/2014/main" val="2724336661"/>
                  </a:ext>
                </a:extLst>
              </a:tr>
              <a:tr h="554527">
                <a:tc>
                  <a:txBody>
                    <a:bodyPr/>
                    <a:lstStyle/>
                    <a:p>
                      <a:r>
                        <a:rPr lang="fr-FR" sz="1100" b="1" dirty="0"/>
                        <a:t>2. I check </a:t>
                      </a:r>
                      <a:r>
                        <a:rPr lang="fr-FR" sz="1100" b="1" dirty="0" err="1"/>
                        <a:t>that</a:t>
                      </a:r>
                      <a:r>
                        <a:rPr lang="fr-FR" sz="1100" b="1" dirty="0"/>
                        <a:t> the lifting </a:t>
                      </a:r>
                      <a:r>
                        <a:rPr lang="fr-FR" sz="1100" b="1" dirty="0" err="1"/>
                        <a:t>equipment</a:t>
                      </a:r>
                      <a:r>
                        <a:rPr lang="fr-FR" sz="1100" b="1" dirty="0"/>
                        <a:t> </a:t>
                      </a:r>
                      <a:r>
                        <a:rPr lang="fr-FR" sz="1100" b="1" u="sng" dirty="0"/>
                        <a:t>has been </a:t>
                      </a:r>
                      <a:r>
                        <a:rPr lang="fr-FR" sz="1100" b="1" u="sng" dirty="0" err="1"/>
                        <a:t>inspected</a:t>
                      </a:r>
                      <a:r>
                        <a:rPr lang="fr-FR" sz="1100" b="1" u="sng" dirty="0"/>
                        <a:t>, </a:t>
                      </a:r>
                      <a:r>
                        <a:rPr lang="fr-FR" sz="1100" b="1" u="sng" dirty="0" err="1"/>
                        <a:t>is</a:t>
                      </a:r>
                      <a:r>
                        <a:rPr lang="fr-FR" sz="1100" b="1" u="sng" dirty="0"/>
                        <a:t> in </a:t>
                      </a:r>
                      <a:r>
                        <a:rPr lang="fr-FR" sz="1100" b="1" u="sng"/>
                        <a:t>good condition</a:t>
                      </a:r>
                      <a:r>
                        <a:rPr lang="fr-FR" sz="1100" b="1"/>
                        <a:t> and fit for purpose.</a:t>
                      </a:r>
                      <a:endParaRPr lang="fr-FR" sz="1100" b="1" dirty="0"/>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100" dirty="0"/>
                        <a:t>FALL </a:t>
                      </a:r>
                      <a:r>
                        <a:rPr lang="en-US" sz="1100"/>
                        <a:t>OF AN OVERHAUL BALL</a:t>
                      </a:r>
                      <a:endParaRPr lang="fr-FR" sz="1100" dirty="0"/>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kumimoji="0" lang="fr-FR" sz="1200" b="1" u="none" strike="noStrike" kern="1200" cap="none" spc="0" normalizeH="0" baseline="0" noProof="0">
                          <a:ln>
                            <a:noFill/>
                          </a:ln>
                          <a:solidFill>
                            <a:srgbClr val="0094D7"/>
                          </a:solidFill>
                          <a:effectLst/>
                          <a:uLnTx/>
                          <a:uFillTx/>
                        </a:rPr>
                        <a:t>N°10</a:t>
                      </a:r>
                      <a:endParaRPr lang="fr-FR" sz="1200" b="1">
                        <a:solidFill>
                          <a:srgbClr val="0094D7"/>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1168532"/>
                  </a:ext>
                </a:extLst>
              </a:tr>
              <a:tr h="657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2</a:t>
                      </a:r>
                      <a:r>
                        <a:rPr lang="fr-FR" sz="1100" b="1"/>
                        <a:t>. I check that the lifting equipment has been inspected, is in good condition and </a:t>
                      </a:r>
                      <a:r>
                        <a:rPr lang="fr-FR" sz="1100" b="1" u="sng"/>
                        <a:t>fit for purpose</a:t>
                      </a:r>
                      <a:r>
                        <a:rPr lang="fr-FR" sz="1100" b="1"/>
                        <a:t>.</a:t>
                      </a:r>
                      <a:endParaRPr lang="fr-FR" sz="1100" b="1" dirty="0"/>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lvl="0">
                        <a:buNone/>
                      </a:pPr>
                      <a:r>
                        <a:rPr lang="en-US" sz="1100" kern="1200">
                          <a:solidFill>
                            <a:schemeClr val="tx1"/>
                          </a:solidFill>
                          <a:latin typeface="+mn-lt"/>
                          <a:ea typeface="+mn-ea"/>
                          <a:cs typeface="+mn-cs"/>
                        </a:rPr>
                        <a:t>SLING </a:t>
                      </a:r>
                      <a:r>
                        <a:rPr lang="en-US" sz="1100" kern="1200" dirty="0">
                          <a:solidFill>
                            <a:schemeClr val="tx1"/>
                          </a:solidFill>
                          <a:latin typeface="+mn-lt"/>
                          <a:ea typeface="+mn-ea"/>
                          <a:cs typeface="+mn-cs"/>
                        </a:rPr>
                        <a:t>FAILURE ON THE FORK OF </a:t>
                      </a:r>
                      <a:r>
                        <a:rPr lang="en-US" sz="1100" kern="1200">
                          <a:solidFill>
                            <a:schemeClr val="tx1"/>
                          </a:solidFill>
                          <a:latin typeface="+mn-lt"/>
                          <a:ea typeface="+mn-ea"/>
                          <a:cs typeface="+mn-cs"/>
                        </a:rPr>
                        <a:t>A FORKLIFT </a:t>
                      </a:r>
                      <a:r>
                        <a:rPr lang="en-US" sz="1100" kern="1200" dirty="0">
                          <a:solidFill>
                            <a:schemeClr val="tx1"/>
                          </a:solidFill>
                          <a:latin typeface="+mn-lt"/>
                          <a:ea typeface="+mn-ea"/>
                          <a:cs typeface="+mn-cs"/>
                        </a:rPr>
                        <a:t>TRUCK</a:t>
                      </a: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algn="ctr"/>
                      <a:r>
                        <a:rPr kumimoji="0" lang="fr-FR" sz="1200" b="1" u="none" strike="noStrike" kern="1200" cap="none" spc="0" normalizeH="0" baseline="0" noProof="0">
                          <a:ln>
                            <a:noFill/>
                          </a:ln>
                          <a:solidFill>
                            <a:srgbClr val="0094D7"/>
                          </a:solidFill>
                          <a:effectLst/>
                          <a:uLnTx/>
                          <a:uFillTx/>
                        </a:rPr>
                        <a:t>N°11</a:t>
                      </a:r>
                      <a:endParaRPr lang="fr-FR" sz="1200" b="1">
                        <a:solidFill>
                          <a:srgbClr val="0094D7"/>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extLst>
                  <a:ext uri="{0D108BD9-81ED-4DB2-BD59-A6C34878D82A}">
                    <a16:rowId xmlns:a16="http://schemas.microsoft.com/office/drawing/2014/main" val="3198403165"/>
                  </a:ext>
                </a:extLst>
              </a:tr>
              <a:tr h="631003">
                <a:tc>
                  <a:txBody>
                    <a:bodyPr/>
                    <a:lstStyle/>
                    <a:p>
                      <a:r>
                        <a:rPr lang="fr-FR" sz="1100" b="1" dirty="0"/>
                        <a:t>3. I </a:t>
                      </a:r>
                      <a:r>
                        <a:rPr lang="fr-FR" sz="1100" b="1" dirty="0" err="1"/>
                        <a:t>only</a:t>
                      </a:r>
                      <a:r>
                        <a:rPr lang="fr-FR" sz="1100" b="1" dirty="0"/>
                        <a:t> </a:t>
                      </a:r>
                      <a:r>
                        <a:rPr lang="fr-FR" sz="1100" b="1" dirty="0" err="1"/>
                        <a:t>operate</a:t>
                      </a:r>
                      <a:r>
                        <a:rPr lang="fr-FR" sz="1100" b="1" dirty="0"/>
                        <a:t> </a:t>
                      </a:r>
                      <a:r>
                        <a:rPr lang="fr-FR" sz="1100" b="1" dirty="0" err="1"/>
                        <a:t>equipment</a:t>
                      </a:r>
                      <a:r>
                        <a:rPr lang="fr-FR" sz="1100" b="1" dirty="0"/>
                        <a:t> </a:t>
                      </a:r>
                      <a:r>
                        <a:rPr lang="fr-FR" sz="1100" b="1" dirty="0" err="1"/>
                        <a:t>that</a:t>
                      </a:r>
                      <a:r>
                        <a:rPr lang="fr-FR" sz="1100" b="1" dirty="0"/>
                        <a:t> I </a:t>
                      </a:r>
                      <a:r>
                        <a:rPr lang="fr-FR" sz="1100" b="1" dirty="0" err="1"/>
                        <a:t>am</a:t>
                      </a:r>
                      <a:r>
                        <a:rPr lang="fr-FR" sz="1100" b="1" dirty="0"/>
                        <a:t> </a:t>
                      </a:r>
                      <a:r>
                        <a:rPr lang="fr-FR" sz="1100" b="1" dirty="0" err="1"/>
                        <a:t>qualified</a:t>
                      </a:r>
                      <a:r>
                        <a:rPr lang="fr-FR" sz="1100" b="1" dirty="0"/>
                        <a:t> to use.</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rgbClr val="0094D7">
                        <a:alpha val="10000"/>
                      </a:srgbClr>
                    </a:solidFill>
                  </a:tcPr>
                </a:tc>
                <a:tc>
                  <a:txBody>
                    <a:bodyPr/>
                    <a:lstStyle/>
                    <a:p>
                      <a:pPr lvl="0">
                        <a:buNone/>
                      </a:pPr>
                      <a:r>
                        <a:rPr lang="fr-FR" sz="1100" kern="1200" dirty="0">
                          <a:solidFill>
                            <a:schemeClr val="tx1"/>
                          </a:solidFill>
                          <a:latin typeface="+mn-lt"/>
                          <a:ea typeface="+mn-ea"/>
                          <a:cs typeface="+mn-cs"/>
                        </a:rPr>
                        <a:t>FORKLIFT TILT</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94D7">
                        <a:alpha val="10000"/>
                      </a:srgbClr>
                    </a:solidFill>
                  </a:tcPr>
                </a:tc>
                <a:tc>
                  <a:txBody>
                    <a:bodyPr/>
                    <a:lstStyle/>
                    <a:p>
                      <a:pPr algn="ctr"/>
                      <a:r>
                        <a:rPr kumimoji="0" lang="fr-FR" sz="1200" b="1" u="none" strike="noStrike" kern="1200" cap="none" spc="0" normalizeH="0" baseline="0" noProof="0">
                          <a:ln>
                            <a:noFill/>
                          </a:ln>
                          <a:solidFill>
                            <a:srgbClr val="0094D7"/>
                          </a:solidFill>
                          <a:effectLst/>
                          <a:uLnTx/>
                          <a:uFillTx/>
                        </a:rPr>
                        <a:t>N°12</a:t>
                      </a:r>
                      <a:endParaRPr lang="fr-FR" sz="1200" b="1">
                        <a:solidFill>
                          <a:srgbClr val="0094D7"/>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0094D7">
                        <a:alpha val="10000"/>
                      </a:srgbClr>
                    </a:solidFill>
                  </a:tcPr>
                </a:tc>
                <a:extLst>
                  <a:ext uri="{0D108BD9-81ED-4DB2-BD59-A6C34878D82A}">
                    <a16:rowId xmlns:a16="http://schemas.microsoft.com/office/drawing/2014/main" val="709390887"/>
                  </a:ext>
                </a:extLst>
              </a:tr>
              <a:tr h="614275">
                <a:tc>
                  <a:txBody>
                    <a:bodyPr/>
                    <a:lstStyle/>
                    <a:p>
                      <a:r>
                        <a:rPr lang="fr-FR" sz="1100" b="1" dirty="0"/>
                        <a:t>4. I check </a:t>
                      </a:r>
                      <a:r>
                        <a:rPr lang="fr-FR" sz="1100" b="1" dirty="0" err="1"/>
                        <a:t>that</a:t>
                      </a:r>
                      <a:r>
                        <a:rPr lang="fr-FR" sz="1100" b="1" dirty="0"/>
                        <a:t> the </a:t>
                      </a:r>
                      <a:r>
                        <a:rPr lang="fr-FR" sz="1100" b="1" dirty="0" err="1"/>
                        <a:t>load</a:t>
                      </a:r>
                      <a:r>
                        <a:rPr lang="fr-FR" sz="1100" b="1" dirty="0"/>
                        <a:t> </a:t>
                      </a:r>
                      <a:r>
                        <a:rPr lang="fr-FR" sz="1100" b="1" dirty="0" err="1"/>
                        <a:t>is</a:t>
                      </a:r>
                      <a:r>
                        <a:rPr lang="fr-FR" sz="1100" b="1" dirty="0"/>
                        <a:t> </a:t>
                      </a:r>
                      <a:r>
                        <a:rPr lang="fr-FR" sz="1100" b="1" dirty="0" err="1"/>
                        <a:t>securely</a:t>
                      </a:r>
                      <a:r>
                        <a:rPr lang="fr-FR" sz="1100" b="1" dirty="0"/>
                        <a:t> </a:t>
                      </a:r>
                      <a:r>
                        <a:rPr lang="fr-FR" sz="1100" b="1" dirty="0" err="1"/>
                        <a:t>slung</a:t>
                      </a:r>
                      <a:r>
                        <a:rPr lang="fr-FR" sz="1100" b="1" dirty="0"/>
                        <a:t> and </a:t>
                      </a:r>
                      <a:r>
                        <a:rPr lang="fr-FR" sz="1100" b="1" dirty="0" err="1"/>
                        <a:t>bundled</a:t>
                      </a:r>
                      <a:r>
                        <a:rPr lang="fr-FR" sz="1100" b="1" dirty="0"/>
                        <a:t> and I control the </a:t>
                      </a:r>
                      <a:r>
                        <a:rPr lang="fr-FR" sz="1100" b="1" dirty="0" err="1"/>
                        <a:t>load</a:t>
                      </a:r>
                      <a:r>
                        <a:rPr lang="fr-FR" sz="1100" b="1" dirty="0"/>
                        <a:t> in motion.</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lvl="0">
                        <a:buNone/>
                      </a:pPr>
                      <a:r>
                        <a:rPr lang="fr-FR" sz="1100" b="0" i="0" u="none" strike="noStrike" noProof="0">
                          <a:solidFill>
                            <a:srgbClr val="354D56"/>
                          </a:solidFill>
                          <a:latin typeface="+mn-lt"/>
                        </a:rPr>
                        <a:t>NEAR ACCIDENT DURING THE DISMANTLING OF A MINI CANOPY</a:t>
                      </a: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algn="ctr"/>
                      <a:r>
                        <a:rPr kumimoji="0" lang="fr-FR" sz="1200" b="1" u="none" strike="noStrike" kern="1200" cap="none" spc="0" normalizeH="0" baseline="0" noProof="0">
                          <a:ln>
                            <a:noFill/>
                          </a:ln>
                          <a:solidFill>
                            <a:srgbClr val="0094D7"/>
                          </a:solidFill>
                          <a:effectLst/>
                          <a:uLnTx/>
                          <a:uFillTx/>
                        </a:rPr>
                        <a:t>N°13</a:t>
                      </a:r>
                      <a:endParaRPr lang="fr-FR" sz="1200" b="1">
                        <a:solidFill>
                          <a:srgbClr val="0094D7"/>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extLst>
                  <a:ext uri="{0D108BD9-81ED-4DB2-BD59-A6C34878D82A}">
                    <a16:rowId xmlns:a16="http://schemas.microsoft.com/office/drawing/2014/main" val="840705318"/>
                  </a:ext>
                </a:extLst>
              </a:tr>
              <a:tr h="748420">
                <a:tc>
                  <a:txBody>
                    <a:bodyPr/>
                    <a:lstStyle/>
                    <a:p>
                      <a:r>
                        <a:rPr lang="fr-FR" sz="1100" b="1" dirty="0"/>
                        <a:t>5. I </a:t>
                      </a:r>
                      <a:r>
                        <a:rPr lang="fr-FR" sz="1100" b="1" dirty="0" err="1"/>
                        <a:t>ensure</a:t>
                      </a:r>
                      <a:r>
                        <a:rPr lang="fr-FR" sz="1100" b="1" dirty="0"/>
                        <a:t> </a:t>
                      </a:r>
                      <a:r>
                        <a:rPr lang="fr-FR" sz="1100" b="1" dirty="0" err="1"/>
                        <a:t>that</a:t>
                      </a:r>
                      <a:r>
                        <a:rPr lang="fr-FR" sz="1100" b="1" dirty="0"/>
                        <a:t> a </a:t>
                      </a:r>
                      <a:r>
                        <a:rPr lang="fr-FR" sz="1100" b="1" dirty="0" err="1"/>
                        <a:t>qualified</a:t>
                      </a:r>
                      <a:r>
                        <a:rPr lang="fr-FR" sz="1100" b="1" dirty="0"/>
                        <a:t> </a:t>
                      </a:r>
                      <a:r>
                        <a:rPr lang="fr-FR" sz="1100" b="1" dirty="0" err="1"/>
                        <a:t>banksman</a:t>
                      </a:r>
                      <a:r>
                        <a:rPr lang="fr-FR" sz="1100" b="1" dirty="0"/>
                        <a:t> </a:t>
                      </a:r>
                      <a:r>
                        <a:rPr lang="fr-FR" sz="1100" b="1" dirty="0" err="1"/>
                        <a:t>is</a:t>
                      </a:r>
                      <a:r>
                        <a:rPr lang="fr-FR" sz="1100" b="1" dirty="0"/>
                        <a:t> </a:t>
                      </a:r>
                      <a:r>
                        <a:rPr lang="fr-FR" sz="1100" b="1" dirty="0" err="1"/>
                        <a:t>present</a:t>
                      </a:r>
                      <a:r>
                        <a:rPr lang="fr-FR" sz="1100" b="1" dirty="0"/>
                        <a:t> for the lifting </a:t>
                      </a:r>
                      <a:r>
                        <a:rPr lang="fr-FR" sz="1100" b="1" dirty="0" err="1"/>
                        <a:t>operation</a:t>
                      </a:r>
                      <a:r>
                        <a:rPr lang="fr-FR" sz="1100" b="1" dirty="0"/>
                        <a:t>.</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rgbClr val="0094D7">
                        <a:alpha val="1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ELECTRIC ARC BETWEEN LIFTING EQUIPMENT AND HIGH VOLTAGE LINE (150KV)</a:t>
                      </a:r>
                      <a:endParaRPr lang="fr-FR" sz="1100" dirty="0"/>
                    </a:p>
                  </a:txBody>
                  <a:tcPr anchor="ctr">
                    <a:lnL>
                      <a:noFill/>
                    </a:lnL>
                    <a:lnR>
                      <a:noFill/>
                    </a:lnR>
                    <a:lnT w="12700" cmpd="sng">
                      <a:noFill/>
                    </a:lnT>
                    <a:lnB w="12700" cmpd="sng">
                      <a:noFill/>
                    </a:lnB>
                    <a:lnTlToBr w="12700" cmpd="sng">
                      <a:noFill/>
                      <a:prstDash val="solid"/>
                    </a:lnTlToBr>
                    <a:lnBlToTr w="12700" cmpd="sng">
                      <a:noFill/>
                      <a:prstDash val="solid"/>
                    </a:lnBlToTr>
                    <a:solidFill>
                      <a:srgbClr val="0094D7">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u="none" strike="noStrike" kern="1200" cap="none" spc="0" normalizeH="0" baseline="0" noProof="0">
                          <a:ln>
                            <a:noFill/>
                          </a:ln>
                          <a:solidFill>
                            <a:srgbClr val="0094D7"/>
                          </a:solidFill>
                          <a:effectLst/>
                          <a:uLnTx/>
                          <a:uFillTx/>
                        </a:rPr>
                        <a:t>N°14</a:t>
                      </a:r>
                      <a:endParaRPr lang="fr-FR" sz="1200" b="1">
                        <a:solidFill>
                          <a:srgbClr val="0094D7"/>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0094D7">
                        <a:alpha val="10000"/>
                      </a:srgbClr>
                    </a:solidFill>
                  </a:tcPr>
                </a:tc>
                <a:extLst>
                  <a:ext uri="{0D108BD9-81ED-4DB2-BD59-A6C34878D82A}">
                    <a16:rowId xmlns:a16="http://schemas.microsoft.com/office/drawing/2014/main" val="1028371020"/>
                  </a:ext>
                </a:extLst>
              </a:tr>
              <a:tr h="486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a:t>6. I </a:t>
                      </a:r>
                      <a:r>
                        <a:rPr lang="fr-FR" sz="1100" b="1" dirty="0" err="1"/>
                        <a:t>never</a:t>
                      </a:r>
                      <a:r>
                        <a:rPr lang="fr-FR" sz="1100" b="1" dirty="0"/>
                        <a:t> position </a:t>
                      </a:r>
                      <a:r>
                        <a:rPr lang="fr-FR" sz="1100" b="1" dirty="0" err="1"/>
                        <a:t>myself</a:t>
                      </a:r>
                      <a:r>
                        <a:rPr lang="fr-FR" sz="1100" b="1" dirty="0"/>
                        <a:t> </a:t>
                      </a:r>
                      <a:r>
                        <a:rPr lang="fr-FR" sz="1100" b="1" dirty="0" err="1"/>
                        <a:t>under</a:t>
                      </a:r>
                      <a:r>
                        <a:rPr lang="fr-FR" sz="1100" b="1" dirty="0"/>
                        <a:t> a </a:t>
                      </a:r>
                      <a:r>
                        <a:rPr lang="fr-FR" sz="1100" b="1" dirty="0" err="1"/>
                        <a:t>suspended</a:t>
                      </a:r>
                      <a:r>
                        <a:rPr lang="fr-FR" sz="1100" b="1" dirty="0"/>
                        <a:t> </a:t>
                      </a:r>
                      <a:r>
                        <a:rPr lang="fr-FR" sz="1100" b="1" dirty="0" err="1"/>
                        <a:t>load</a:t>
                      </a:r>
                      <a:r>
                        <a:rPr lang="fr-FR" sz="1100" b="1" dirty="0"/>
                        <a:t>.</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a:t>DROP OF A 120 KG PIPE</a:t>
                      </a: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u="none" strike="noStrike" kern="1200" cap="none" spc="0" normalizeH="0" baseline="0" noProof="0" dirty="0">
                          <a:ln>
                            <a:noFill/>
                          </a:ln>
                          <a:solidFill>
                            <a:srgbClr val="0094D7"/>
                          </a:solidFill>
                          <a:effectLst/>
                          <a:uLnTx/>
                          <a:uFillTx/>
                        </a:rPr>
                        <a:t>N°15</a:t>
                      </a:r>
                      <a:endParaRPr lang="fr-FR" sz="1200" b="1" dirty="0">
                        <a:solidFill>
                          <a:srgbClr val="0094D7"/>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extLst>
                  <a:ext uri="{0D108BD9-81ED-4DB2-BD59-A6C34878D82A}">
                    <a16:rowId xmlns:a16="http://schemas.microsoft.com/office/drawing/2014/main" val="2350408361"/>
                  </a:ext>
                </a:extLst>
              </a:tr>
            </a:tbl>
          </a:graphicData>
        </a:graphic>
      </p:graphicFrame>
      <p:sp>
        <p:nvSpPr>
          <p:cNvPr id="6" name="ZoneTexte 5">
            <a:extLst>
              <a:ext uri="{FF2B5EF4-FFF2-40B4-BE49-F238E27FC236}">
                <a16:creationId xmlns:a16="http://schemas.microsoft.com/office/drawing/2014/main" id="{415F6E24-F65F-4361-BDF0-16A2F7EC5D0F}"/>
              </a:ext>
            </a:extLst>
          </p:cNvPr>
          <p:cNvSpPr txBox="1"/>
          <p:nvPr/>
        </p:nvSpPr>
        <p:spPr>
          <a:xfrm>
            <a:off x="603988" y="5911327"/>
            <a:ext cx="9720001" cy="338554"/>
          </a:xfrm>
          <a:prstGeom prst="rect">
            <a:avLst/>
          </a:prstGeom>
          <a:noFill/>
        </p:spPr>
        <p:txBody>
          <a:bodyPr wrap="square" lIns="0" tIns="0" rIns="0" bIns="0" rtlCol="0" anchor="t">
            <a:spAutoFit/>
          </a:bodyPr>
          <a:lstStyle/>
          <a:p>
            <a:r>
              <a:rPr lang="en-US" sz="1100" dirty="0"/>
              <a:t>The descriptions of the circumstances and consequences have been simplified for a better understanding.</a:t>
            </a:r>
          </a:p>
          <a:p>
            <a:r>
              <a:rPr lang="en-US" sz="1100" dirty="0"/>
              <a:t>A link to each REX/Good practice is available for more information</a:t>
            </a:r>
            <a:r>
              <a:rPr lang="fr-FR" sz="1100" dirty="0"/>
              <a:t>.</a:t>
            </a:r>
          </a:p>
        </p:txBody>
      </p:sp>
      <p:sp>
        <p:nvSpPr>
          <p:cNvPr id="11" name="Title 2">
            <a:extLst>
              <a:ext uri="{FF2B5EF4-FFF2-40B4-BE49-F238E27FC236}">
                <a16:creationId xmlns:a16="http://schemas.microsoft.com/office/drawing/2014/main" id="{3A694C1E-1849-9D46-AC95-19E172F47091}"/>
              </a:ext>
            </a:extLst>
          </p:cNvPr>
          <p:cNvSpPr>
            <a:spLocks noGrp="1"/>
          </p:cNvSpPr>
          <p:nvPr>
            <p:ph type="title"/>
          </p:nvPr>
        </p:nvSpPr>
        <p:spPr>
          <a:xfrm>
            <a:off x="469879" y="242844"/>
            <a:ext cx="9720000" cy="1008000"/>
          </a:xfrm>
        </p:spPr>
        <p:txBody>
          <a:bodyPr/>
          <a:lstStyle/>
          <a:p>
            <a:r>
              <a:rPr lang="fr-FR" dirty="0">
                <a:solidFill>
                  <a:srgbClr val="354D56"/>
                </a:solidFill>
              </a:rPr>
              <a:t>Illustration of </a:t>
            </a:r>
            <a:r>
              <a:rPr lang="fr-FR" dirty="0" err="1">
                <a:solidFill>
                  <a:srgbClr val="354D56"/>
                </a:solidFill>
              </a:rPr>
              <a:t>requirements</a:t>
            </a:r>
            <a:endParaRPr lang="fr-FR" dirty="0">
              <a:solidFill>
                <a:srgbClr val="354D56"/>
              </a:solidFill>
            </a:endParaRPr>
          </a:p>
        </p:txBody>
      </p:sp>
    </p:spTree>
    <p:extLst>
      <p:ext uri="{BB962C8B-B14F-4D97-AF65-F5344CB8AC3E}">
        <p14:creationId xmlns:p14="http://schemas.microsoft.com/office/powerpoint/2010/main" val="1367787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ciel, extérieur, transport&#10;&#10;Description générée automatiquement">
            <a:extLst>
              <a:ext uri="{FF2B5EF4-FFF2-40B4-BE49-F238E27FC236}">
                <a16:creationId xmlns:a16="http://schemas.microsoft.com/office/drawing/2014/main" id="{E44E0EAC-219D-044A-0782-3154324AC7CC}"/>
              </a:ext>
            </a:extLst>
          </p:cNvPr>
          <p:cNvPicPr>
            <a:picLocks noChangeAspect="1"/>
          </p:cNvPicPr>
          <p:nvPr/>
        </p:nvPicPr>
        <p:blipFill rotWithShape="1">
          <a:blip r:embed="rId3">
            <a:extLst>
              <a:ext uri="{28A0092B-C50C-407E-A947-70E740481C1C}">
                <a14:useLocalDpi xmlns:a14="http://schemas.microsoft.com/office/drawing/2010/main" val="0"/>
              </a:ext>
            </a:extLst>
          </a:blip>
          <a:srcRect b="5123"/>
          <a:stretch/>
        </p:blipFill>
        <p:spPr>
          <a:xfrm>
            <a:off x="7623020" y="3643844"/>
            <a:ext cx="1573888" cy="1972574"/>
          </a:xfrm>
          <a:prstGeom prst="roundRect">
            <a:avLst>
              <a:gd name="adj" fmla="val 8594"/>
            </a:avLst>
          </a:prstGeom>
          <a:solidFill>
            <a:srgbClr val="FFFFFF">
              <a:shade val="85000"/>
            </a:srgbClr>
          </a:solidFill>
          <a:ln>
            <a:noFill/>
          </a:ln>
          <a:effectLst>
            <a:reflection endPos="0" dist="5000" dir="5400000" sy="-100000" algn="bl" rotWithShape="0"/>
          </a:effectLst>
        </p:spPr>
      </p:pic>
      <p:sp>
        <p:nvSpPr>
          <p:cNvPr id="30" name="Rectangle : coins arrondis 26">
            <a:extLst>
              <a:ext uri="{FF2B5EF4-FFF2-40B4-BE49-F238E27FC236}">
                <a16:creationId xmlns:a16="http://schemas.microsoft.com/office/drawing/2014/main" id="{D7B0F9FE-2609-69A6-3CFB-E2BA335A20D4}"/>
              </a:ext>
            </a:extLst>
          </p:cNvPr>
          <p:cNvSpPr/>
          <p:nvPr/>
        </p:nvSpPr>
        <p:spPr>
          <a:xfrm>
            <a:off x="7623022" y="1673901"/>
            <a:ext cx="3995799" cy="1708669"/>
          </a:xfrm>
          <a:prstGeom prst="roundRect">
            <a:avLst>
              <a:gd name="adj" fmla="val 6998"/>
            </a:avLst>
          </a:prstGeom>
          <a:solidFill>
            <a:srgbClr val="0094D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2" name="Image 51">
            <a:extLst>
              <a:ext uri="{FF2B5EF4-FFF2-40B4-BE49-F238E27FC236}">
                <a16:creationId xmlns:a16="http://schemas.microsoft.com/office/drawing/2014/main" id="{751ACAFF-20FC-A327-AE9E-CC22EE0430CB}"/>
              </a:ext>
            </a:extLst>
          </p:cNvPr>
          <p:cNvPicPr>
            <a:picLocks noChangeAspect="1"/>
          </p:cNvPicPr>
          <p:nvPr/>
        </p:nvPicPr>
        <p:blipFill>
          <a:blip r:embed="rId4"/>
          <a:stretch>
            <a:fillRect/>
          </a:stretch>
        </p:blipFill>
        <p:spPr>
          <a:xfrm>
            <a:off x="7867135" y="1874765"/>
            <a:ext cx="396454" cy="419775"/>
          </a:xfrm>
          <a:prstGeom prst="rect">
            <a:avLst/>
          </a:prstGeom>
        </p:spPr>
      </p:pic>
      <p:pic>
        <p:nvPicPr>
          <p:cNvPr id="4" name="Image 3">
            <a:extLst>
              <a:ext uri="{FF2B5EF4-FFF2-40B4-BE49-F238E27FC236}">
                <a16:creationId xmlns:a16="http://schemas.microsoft.com/office/drawing/2014/main" id="{5CB14DFD-9660-1AF5-D0EA-3EAF1805A7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3325" y="427087"/>
            <a:ext cx="239461" cy="239461"/>
          </a:xfrm>
          <a:prstGeom prst="rect">
            <a:avLst/>
          </a:prstGeom>
        </p:spPr>
      </p:pic>
      <p:sp>
        <p:nvSpPr>
          <p:cNvPr id="18" name="Text Placeholder 1">
            <a:extLst>
              <a:ext uri="{FF2B5EF4-FFF2-40B4-BE49-F238E27FC236}">
                <a16:creationId xmlns:a16="http://schemas.microsoft.com/office/drawing/2014/main" id="{EEE7E0A5-8C0F-4C61-A725-D99AE3CF9188}"/>
              </a:ext>
            </a:extLst>
          </p:cNvPr>
          <p:cNvSpPr>
            <a:spLocks noGrp="1"/>
          </p:cNvSpPr>
          <p:nvPr>
            <p:ph type="body" sz="quarter" idx="13"/>
          </p:nvPr>
        </p:nvSpPr>
        <p:spPr>
          <a:xfrm>
            <a:off x="1894695" y="358638"/>
            <a:ext cx="7555556" cy="481849"/>
          </a:xfrm>
        </p:spPr>
        <p:txBody>
          <a:bodyPr vert="horz" lIns="91440" tIns="45720" rIns="91440" bIns="45720" rtlCol="0" anchor="t">
            <a:noAutofit/>
          </a:bodyPr>
          <a:lstStyle/>
          <a:p>
            <a:pPr marL="0" indent="0">
              <a:buNone/>
            </a:pPr>
            <a:r>
              <a:rPr lang="fr-FR" sz="1800" b="1" dirty="0"/>
              <a:t>1. I </a:t>
            </a:r>
            <a:r>
              <a:rPr lang="fr-FR" sz="1800" b="1" dirty="0" err="1"/>
              <a:t>establish</a:t>
            </a:r>
            <a:r>
              <a:rPr lang="fr-FR" sz="1800" b="1" dirty="0"/>
              <a:t> </a:t>
            </a:r>
            <a:r>
              <a:rPr lang="fr-FR" sz="1800" dirty="0" err="1"/>
              <a:t>barriers</a:t>
            </a:r>
            <a:r>
              <a:rPr lang="fr-FR" sz="1800" dirty="0"/>
              <a:t> and exclusion zones.</a:t>
            </a:r>
            <a:endParaRPr lang="fr-FR" sz="1800" dirty="0">
              <a:cs typeface="Arial" panose="020B0604020202020204"/>
            </a:endParaRP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2282"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solidFill>
                  <a:srgbClr val="354D56"/>
                </a:solidFill>
              </a:rPr>
              <a:t>&gt; </a:t>
            </a:r>
            <a:r>
              <a:rPr lang="en-US" sz="1600" b="1" dirty="0">
                <a:solidFill>
                  <a:srgbClr val="354D56"/>
                </a:solidFill>
              </a:rPr>
              <a:t>FALL OF INSULATION ELEMENTS DURING A LIFTING OPERATION</a:t>
            </a:r>
            <a:endParaRPr lang="fr-FR" sz="1600" b="1" dirty="0">
              <a:solidFill>
                <a:srgbClr val="354D56"/>
              </a:solidFill>
            </a:endParaRP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9" y="242844"/>
            <a:ext cx="1121537" cy="592445"/>
          </a:xfrm>
        </p:spPr>
        <p:txBody>
          <a:bodyPr/>
          <a:lstStyle/>
          <a:p>
            <a:r>
              <a:rPr lang="fr-FR">
                <a:solidFill>
                  <a:srgbClr val="354D56"/>
                </a:solidFill>
              </a:rPr>
              <a:t>REX</a:t>
            </a:r>
          </a:p>
        </p:txBody>
      </p:sp>
      <p:cxnSp>
        <p:nvCxnSpPr>
          <p:cNvPr id="29" name="Connecteur droit 28">
            <a:extLst>
              <a:ext uri="{FF2B5EF4-FFF2-40B4-BE49-F238E27FC236}">
                <a16:creationId xmlns:a16="http://schemas.microsoft.com/office/drawing/2014/main" id="{D4EA51B0-C8C9-3345-827D-41F6378C3CDB}"/>
              </a:ext>
            </a:extLst>
          </p:cNvPr>
          <p:cNvCxnSpPr>
            <a:cxnSpLocks/>
          </p:cNvCxnSpPr>
          <p:nvPr/>
        </p:nvCxnSpPr>
        <p:spPr>
          <a:xfrm>
            <a:off x="532283" y="901408"/>
            <a:ext cx="9054777"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54" name="Espace réservé du pied de page 3">
            <a:extLst>
              <a:ext uri="{FF2B5EF4-FFF2-40B4-BE49-F238E27FC236}">
                <a16:creationId xmlns:a16="http://schemas.microsoft.com/office/drawing/2014/main" id="{447E1696-5F2E-AA68-CD3A-E54579ECFDD8}"/>
              </a:ext>
            </a:extLst>
          </p:cNvPr>
          <p:cNvSpPr>
            <a:spLocks noGrp="1"/>
          </p:cNvSpPr>
          <p:nvPr>
            <p:ph type="ftr" sz="quarter" idx="15"/>
          </p:nvPr>
        </p:nvSpPr>
        <p:spPr>
          <a:xfrm>
            <a:off x="856680" y="6449983"/>
            <a:ext cx="3600000" cy="252000"/>
          </a:xfrm>
        </p:spPr>
        <p:txBody>
          <a:bodyPr/>
          <a:lstStyle/>
          <a:p>
            <a:r>
              <a:rPr lang="en-US"/>
              <a:t>Deployment kit Golden Rule 6</a:t>
            </a:r>
            <a:endParaRPr lang="fr-FR"/>
          </a:p>
        </p:txBody>
      </p:sp>
      <p:sp>
        <p:nvSpPr>
          <p:cNvPr id="56" name="Espace réservé du numéro de diapositive 4">
            <a:extLst>
              <a:ext uri="{FF2B5EF4-FFF2-40B4-BE49-F238E27FC236}">
                <a16:creationId xmlns:a16="http://schemas.microsoft.com/office/drawing/2014/main" id="{866A8424-23D5-133F-31C7-997D4E7A7C00}"/>
              </a:ext>
            </a:extLst>
          </p:cNvPr>
          <p:cNvSpPr>
            <a:spLocks noGrp="1"/>
          </p:cNvSpPr>
          <p:nvPr>
            <p:ph type="sldNum" sz="quarter" idx="16"/>
          </p:nvPr>
        </p:nvSpPr>
        <p:spPr>
          <a:xfrm>
            <a:off x="219008" y="6449983"/>
            <a:ext cx="576000" cy="252000"/>
          </a:xfrm>
        </p:spPr>
        <p:txBody>
          <a:bodyPr/>
          <a:lstStyle/>
          <a:p>
            <a:fld id="{975A587B-5814-4D9B-9598-FE9CB954CB01}" type="slidenum">
              <a:rPr lang="fr-FR" smtClean="0"/>
              <a:pPr/>
              <a:t>9</a:t>
            </a:fld>
            <a:endParaRPr lang="fr-FR"/>
          </a:p>
        </p:txBody>
      </p:sp>
      <p:sp>
        <p:nvSpPr>
          <p:cNvPr id="25" name="ZoneTexte 24">
            <a:extLst>
              <a:ext uri="{FF2B5EF4-FFF2-40B4-BE49-F238E27FC236}">
                <a16:creationId xmlns:a16="http://schemas.microsoft.com/office/drawing/2014/main" id="{E90D0C82-6937-BDA6-586E-B12D5DE500F7}"/>
              </a:ext>
            </a:extLst>
          </p:cNvPr>
          <p:cNvSpPr txBox="1"/>
          <p:nvPr/>
        </p:nvSpPr>
        <p:spPr>
          <a:xfrm>
            <a:off x="469878" y="1575961"/>
            <a:ext cx="3750909" cy="3739485"/>
          </a:xfrm>
          <a:prstGeom prst="rect">
            <a:avLst/>
          </a:prstGeom>
          <a:noFill/>
        </p:spPr>
        <p:txBody>
          <a:bodyPr wrap="square" lIns="0" tIns="0" rIns="0" bIns="0" rtlCol="0">
            <a:spAutoFit/>
          </a:bodyPr>
          <a:lstStyle/>
          <a:p>
            <a:pPr>
              <a:lnSpc>
                <a:spcPct val="150000"/>
              </a:lnSpc>
              <a:spcAft>
                <a:spcPts val="600"/>
              </a:spcAft>
            </a:pPr>
            <a:r>
              <a:rPr lang="fr-FR" sz="1400" b="1" dirty="0">
                <a:solidFill>
                  <a:srgbClr val="0094D7"/>
                </a:solidFill>
                <a:cs typeface="Arial" panose="020B0604020202020204"/>
              </a:rPr>
              <a:t>CIRCUMSTANCES – FACTS</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en-US" sz="1200" dirty="0">
                <a:solidFill>
                  <a:srgbClr val="7098A7">
                    <a:lumMod val="50000"/>
                  </a:srgbClr>
                </a:solidFill>
                <a:cs typeface="Arial" panose="020B0604020202020204" pitchFamily="34" charset="0"/>
              </a:rPr>
              <a:t>The dismantling of a column on a shutdown unit was ongoing.</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en-US" sz="1200" dirty="0">
                <a:solidFill>
                  <a:srgbClr val="7098A7">
                    <a:lumMod val="50000"/>
                  </a:srgbClr>
                </a:solidFill>
                <a:cs typeface="Arial" panose="020B0604020202020204" pitchFamily="34" charset="0"/>
              </a:rPr>
              <a:t>In order to lift the pipes, they were partially </a:t>
            </a:r>
            <a:r>
              <a:rPr lang="fr-FR" sz="1200" dirty="0" err="1"/>
              <a:t>uninsulated</a:t>
            </a:r>
            <a:r>
              <a:rPr lang="en-US" sz="1200" dirty="0">
                <a:solidFill>
                  <a:srgbClr val="7098A7">
                    <a:lumMod val="50000"/>
                  </a:srgbClr>
                </a:solidFill>
                <a:cs typeface="Arial" panose="020B0604020202020204" pitchFamily="34" charset="0"/>
              </a:rPr>
              <a:t> and openings were created for the metallic slings to pass through. After the installation of the guiding rope and of the slings, the element was cut and transported to the ground with a crane.</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en-US" sz="1200" dirty="0">
                <a:solidFill>
                  <a:srgbClr val="7098A7">
                    <a:lumMod val="50000"/>
                  </a:srgbClr>
                </a:solidFill>
                <a:cs typeface="Arial" panose="020B0604020202020204" pitchFamily="34" charset="0"/>
              </a:rPr>
              <a:t>A worker was cutting piping with a cutting torch, at a height of 50 meters, from a MEWP (Mobile Elevating Work Platform).</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en-US" sz="1200">
                <a:solidFill>
                  <a:srgbClr val="7098A7">
                    <a:lumMod val="50000"/>
                  </a:srgbClr>
                </a:solidFill>
                <a:cs typeface="Arial" panose="020B0604020202020204" pitchFamily="34" charset="0"/>
              </a:rPr>
              <a:t>A limited area was marked out inside the worksite</a:t>
            </a:r>
            <a:r>
              <a:rPr lang="en-US" sz="1200" dirty="0">
                <a:solidFill>
                  <a:srgbClr val="7098A7">
                    <a:lumMod val="50000"/>
                  </a:srgbClr>
                </a:solidFill>
                <a:cs typeface="Arial" panose="020B0604020202020204" pitchFamily="34" charset="0"/>
              </a:rPr>
              <a:t>.</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en-US" sz="1200">
                <a:solidFill>
                  <a:srgbClr val="7098A7">
                    <a:lumMod val="50000"/>
                  </a:srgbClr>
                </a:solidFill>
                <a:cs typeface="Arial" panose="020B0604020202020204" pitchFamily="34" charset="0"/>
              </a:rPr>
              <a:t>When </a:t>
            </a:r>
            <a:r>
              <a:rPr lang="en-US" sz="1200" dirty="0">
                <a:solidFill>
                  <a:srgbClr val="7098A7">
                    <a:lumMod val="50000"/>
                  </a:srgbClr>
                </a:solidFill>
                <a:cs typeface="Arial" panose="020B0604020202020204" pitchFamily="34" charset="0"/>
              </a:rPr>
              <a:t>one of the pipes was being lifted, it hit the column and a sheet of insulation fell to the ground, partially cutting the fire hose.</a:t>
            </a:r>
          </a:p>
          <a:p>
            <a:pPr marL="251460" lvl="1" indent="-251460" defTabSz="685800">
              <a:spcBef>
                <a:spcPts val="0"/>
              </a:spcBef>
              <a:spcAft>
                <a:spcPts val="600"/>
              </a:spcAft>
              <a:buClr>
                <a:srgbClr val="0094D7"/>
              </a:buClr>
              <a:buSzPct val="100000"/>
              <a:buFont typeface="Wingdings" panose="05000000000000000000" pitchFamily="2" charset="2"/>
              <a:buChar char="§"/>
              <a:tabLst>
                <a:tab pos="282575" algn="l"/>
              </a:tabLst>
              <a:defRPr/>
            </a:pPr>
            <a:r>
              <a:rPr lang="en-US" sz="1200" dirty="0"/>
              <a:t>A person was located into the zone, at a few meters from the </a:t>
            </a:r>
            <a:r>
              <a:rPr lang="en-US" sz="1200"/>
              <a:t>cut fire hose</a:t>
            </a:r>
            <a:r>
              <a:rPr lang="en-US" sz="1200" dirty="0"/>
              <a:t>. </a:t>
            </a:r>
            <a:endParaRPr lang="fr-FR" sz="1200" dirty="0">
              <a:solidFill>
                <a:srgbClr val="7098A7">
                  <a:lumMod val="50000"/>
                </a:srgbClr>
              </a:solidFill>
              <a:cs typeface="Arial" panose="020B0604020202020204" pitchFamily="34" charset="0"/>
            </a:endParaRPr>
          </a:p>
        </p:txBody>
      </p:sp>
      <p:sp>
        <p:nvSpPr>
          <p:cNvPr id="26" name="ZoneTexte 25">
            <a:extLst>
              <a:ext uri="{FF2B5EF4-FFF2-40B4-BE49-F238E27FC236}">
                <a16:creationId xmlns:a16="http://schemas.microsoft.com/office/drawing/2014/main" id="{F3DF4FDF-D48E-FD16-054A-303F7D1B07DD}"/>
              </a:ext>
            </a:extLst>
          </p:cNvPr>
          <p:cNvSpPr txBox="1"/>
          <p:nvPr/>
        </p:nvSpPr>
        <p:spPr>
          <a:xfrm>
            <a:off x="4748882" y="2922241"/>
            <a:ext cx="2454857" cy="2215991"/>
          </a:xfrm>
          <a:prstGeom prst="rect">
            <a:avLst/>
          </a:prstGeom>
          <a:noFill/>
        </p:spPr>
        <p:txBody>
          <a:bodyPr wrap="square" lIns="0" tIns="0" rIns="0" bIns="0" rtlCol="0">
            <a:spAutoFit/>
          </a:bodyPr>
          <a:lstStyle/>
          <a:p>
            <a:pPr marL="252000" indent="-252000">
              <a:lnSpc>
                <a:spcPct val="150000"/>
              </a:lnSpc>
              <a:spcAft>
                <a:spcPts val="600"/>
              </a:spcAft>
            </a:pPr>
            <a:r>
              <a:rPr lang="fr-FR" sz="1400" b="1" dirty="0">
                <a:solidFill>
                  <a:srgbClr val="0094D7"/>
                </a:solidFill>
                <a:cs typeface="Arial" panose="020B0604020202020204"/>
              </a:rPr>
              <a:t>CAUSES</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en-US" sz="1200" dirty="0"/>
              <a:t>The piping being partially uninsulated in order to allow the lifting operation, the insulation elements were no longer sufficiently fixed to the piping. </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en-US" sz="1200" b="1" dirty="0"/>
              <a:t>Worker present into the limited marked out zone.</a:t>
            </a:r>
          </a:p>
          <a:p>
            <a:pPr marL="252000" marR="0" lvl="1" indent="-252000" defTabSz="685800" fontAlgn="auto">
              <a:spcBef>
                <a:spcPts val="0"/>
              </a:spcBef>
              <a:spcAft>
                <a:spcPts val="600"/>
              </a:spcAft>
              <a:buClr>
                <a:srgbClr val="0094D7"/>
              </a:buClr>
              <a:buSzPct val="100000"/>
              <a:buFont typeface="Wingdings" panose="05000000000000000000" pitchFamily="2" charset="2"/>
              <a:buChar char="§"/>
              <a:tabLst>
                <a:tab pos="282575" algn="l"/>
              </a:tabLst>
              <a:defRPr/>
            </a:pPr>
            <a:r>
              <a:rPr lang="en-US" sz="1200" dirty="0"/>
              <a:t>Piping bumped into the column (unguided load).</a:t>
            </a:r>
            <a:endParaRPr lang="fr-FR" sz="1200" dirty="0"/>
          </a:p>
        </p:txBody>
      </p:sp>
      <p:cxnSp>
        <p:nvCxnSpPr>
          <p:cNvPr id="27" name="Connecteur droit 26">
            <a:extLst>
              <a:ext uri="{FF2B5EF4-FFF2-40B4-BE49-F238E27FC236}">
                <a16:creationId xmlns:a16="http://schemas.microsoft.com/office/drawing/2014/main" id="{72503FFF-DAD4-79C6-7D1D-C59A8238AA6E}"/>
              </a:ext>
            </a:extLst>
          </p:cNvPr>
          <p:cNvCxnSpPr>
            <a:cxnSpLocks/>
          </p:cNvCxnSpPr>
          <p:nvPr/>
        </p:nvCxnSpPr>
        <p:spPr>
          <a:xfrm>
            <a:off x="4452722" y="1673901"/>
            <a:ext cx="0" cy="4547623"/>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746AA30D-B4E9-BDEA-EAA7-99482AB545B2}"/>
              </a:ext>
            </a:extLst>
          </p:cNvPr>
          <p:cNvCxnSpPr>
            <a:cxnSpLocks/>
          </p:cNvCxnSpPr>
          <p:nvPr/>
        </p:nvCxnSpPr>
        <p:spPr>
          <a:xfrm>
            <a:off x="7369542" y="1673901"/>
            <a:ext cx="0" cy="4547623"/>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33F97F9C-F0B8-0181-9CA3-2D67F9768196}"/>
              </a:ext>
            </a:extLst>
          </p:cNvPr>
          <p:cNvSpPr txBox="1"/>
          <p:nvPr/>
        </p:nvSpPr>
        <p:spPr>
          <a:xfrm>
            <a:off x="7867135" y="2471952"/>
            <a:ext cx="3510386" cy="677108"/>
          </a:xfrm>
          <a:prstGeom prst="rect">
            <a:avLst/>
          </a:prstGeom>
          <a:noFill/>
        </p:spPr>
        <p:txBody>
          <a:bodyPr wrap="square" lIns="0" tIns="0" rIns="0" bIns="0" rtlCol="0">
            <a:spAutoFit/>
          </a:bodyPr>
          <a:lstStyle/>
          <a:p>
            <a:r>
              <a:rPr lang="en-US" sz="1100" dirty="0">
                <a:solidFill>
                  <a:srgbClr val="0094D7"/>
                </a:solidFill>
              </a:rPr>
              <a:t>I take into account the effect of the height of fall, the mass and shape of the object being lifted and the obstacles that may deflect the load (deflection height) in determining the exclusion zone on the ground.</a:t>
            </a:r>
            <a:endParaRPr lang="fr-FR" sz="1100" dirty="0">
              <a:solidFill>
                <a:srgbClr val="0094D7"/>
              </a:solidFill>
            </a:endParaRPr>
          </a:p>
        </p:txBody>
      </p:sp>
      <p:sp>
        <p:nvSpPr>
          <p:cNvPr id="36" name="ZoneTexte 35">
            <a:extLst>
              <a:ext uri="{FF2B5EF4-FFF2-40B4-BE49-F238E27FC236}">
                <a16:creationId xmlns:a16="http://schemas.microsoft.com/office/drawing/2014/main" id="{A72E620E-BC7F-7A63-B7A4-D08196D96108}"/>
              </a:ext>
            </a:extLst>
          </p:cNvPr>
          <p:cNvSpPr txBox="1"/>
          <p:nvPr/>
        </p:nvSpPr>
        <p:spPr>
          <a:xfrm>
            <a:off x="8394522" y="1976931"/>
            <a:ext cx="2481247" cy="215444"/>
          </a:xfrm>
          <a:prstGeom prst="rect">
            <a:avLst/>
          </a:prstGeom>
          <a:noFill/>
        </p:spPr>
        <p:txBody>
          <a:bodyPr wrap="square" lIns="0" tIns="0" rIns="0" bIns="0" rtlCol="0">
            <a:spAutoFit/>
          </a:bodyPr>
          <a:lstStyle/>
          <a:p>
            <a:r>
              <a:rPr lang="fr-FR" sz="1400" b="1" dirty="0">
                <a:solidFill>
                  <a:srgbClr val="0094D7"/>
                </a:solidFill>
                <a:cs typeface="Arial" panose="020B0604020202020204"/>
              </a:rPr>
              <a:t>LESSONS TO BE LEARNED</a:t>
            </a:r>
          </a:p>
        </p:txBody>
      </p:sp>
      <p:cxnSp>
        <p:nvCxnSpPr>
          <p:cNvPr id="37" name="Connecteur droit 36">
            <a:extLst>
              <a:ext uri="{FF2B5EF4-FFF2-40B4-BE49-F238E27FC236}">
                <a16:creationId xmlns:a16="http://schemas.microsoft.com/office/drawing/2014/main" id="{E1D7078E-F8D3-E8AA-1F3A-C85D82B595E9}"/>
              </a:ext>
            </a:extLst>
          </p:cNvPr>
          <p:cNvCxnSpPr>
            <a:cxnSpLocks/>
          </p:cNvCxnSpPr>
          <p:nvPr/>
        </p:nvCxnSpPr>
        <p:spPr>
          <a:xfrm>
            <a:off x="4453180" y="2638725"/>
            <a:ext cx="2916362" cy="0"/>
          </a:xfrm>
          <a:prstGeom prst="line">
            <a:avLst/>
          </a:prstGeom>
          <a:ln>
            <a:solidFill>
              <a:srgbClr val="0094D7"/>
            </a:solidFill>
            <a:tailEnd type="none"/>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4B68F688-F9B5-160E-F648-5D2242A5B5D3}"/>
              </a:ext>
            </a:extLst>
          </p:cNvPr>
          <p:cNvSpPr txBox="1"/>
          <p:nvPr/>
        </p:nvSpPr>
        <p:spPr>
          <a:xfrm>
            <a:off x="4748882" y="1570989"/>
            <a:ext cx="2388727" cy="769441"/>
          </a:xfrm>
          <a:prstGeom prst="rect">
            <a:avLst/>
          </a:prstGeom>
          <a:noFill/>
        </p:spPr>
        <p:txBody>
          <a:bodyPr wrap="square" lIns="0" tIns="0" rIns="0" bIns="0" rtlCol="0">
            <a:spAutoFit/>
          </a:bodyPr>
          <a:lstStyle/>
          <a:p>
            <a:pPr algn="just">
              <a:lnSpc>
                <a:spcPct val="150000"/>
              </a:lnSpc>
              <a:spcAft>
                <a:spcPts val="600"/>
              </a:spcAft>
            </a:pPr>
            <a:r>
              <a:rPr lang="fr-FR" sz="1400" b="1" dirty="0">
                <a:solidFill>
                  <a:srgbClr val="0094D7"/>
                </a:solidFill>
                <a:cs typeface="Arial" panose="020B0604020202020204"/>
              </a:rPr>
              <a:t>CONSEQUENCES</a:t>
            </a:r>
          </a:p>
          <a:p>
            <a:pPr marL="252000" indent="-252000">
              <a:buClr>
                <a:srgbClr val="0064AC"/>
              </a:buClr>
              <a:buSzPct val="100000"/>
              <a:buFont typeface="Wingdings" pitchFamily="2" charset="2"/>
              <a:buChar char="§"/>
            </a:pPr>
            <a:r>
              <a:rPr lang="fr-FR" sz="1200" dirty="0" err="1"/>
              <a:t>Potential</a:t>
            </a:r>
            <a:r>
              <a:rPr lang="fr-FR" sz="1200" dirty="0"/>
              <a:t> </a:t>
            </a:r>
            <a:r>
              <a:rPr lang="fr-FR" sz="1200" dirty="0" err="1"/>
              <a:t>death</a:t>
            </a:r>
            <a:r>
              <a:rPr lang="fr-FR" sz="1200" dirty="0"/>
              <a:t> of the </a:t>
            </a:r>
            <a:r>
              <a:rPr lang="fr-FR" sz="1200" dirty="0" err="1"/>
              <a:t>worker</a:t>
            </a:r>
            <a:r>
              <a:rPr lang="fr-FR" sz="1200" dirty="0"/>
              <a:t> (HIPO).</a:t>
            </a:r>
          </a:p>
        </p:txBody>
      </p:sp>
      <p:pic>
        <p:nvPicPr>
          <p:cNvPr id="50" name="Image 49">
            <a:extLst>
              <a:ext uri="{FF2B5EF4-FFF2-40B4-BE49-F238E27FC236}">
                <a16:creationId xmlns:a16="http://schemas.microsoft.com/office/drawing/2014/main" id="{229D4E9F-05D3-4F1E-D453-0416AA7B0857}"/>
              </a:ext>
            </a:extLst>
          </p:cNvPr>
          <p:cNvPicPr>
            <a:picLocks noChangeAspect="1"/>
          </p:cNvPicPr>
          <p:nvPr/>
        </p:nvPicPr>
        <p:blipFill rotWithShape="1">
          <a:blip r:embed="rId6"/>
          <a:srcRect l="38691" t="2522" r="36437" b="65543"/>
          <a:stretch/>
        </p:blipFill>
        <p:spPr>
          <a:xfrm>
            <a:off x="8918786" y="3643844"/>
            <a:ext cx="973892" cy="831147"/>
          </a:xfrm>
          <a:prstGeom prst="roundRect">
            <a:avLst>
              <a:gd name="adj" fmla="val 13101"/>
            </a:avLst>
          </a:prstGeom>
          <a:solidFill>
            <a:srgbClr val="FFFFFF">
              <a:shade val="85000"/>
            </a:srgbClr>
          </a:solidFill>
          <a:ln>
            <a:noFill/>
          </a:ln>
          <a:effectLst>
            <a:reflection endPos="0" dist="5000" dir="5400000" sy="-100000" algn="bl" rotWithShape="0"/>
          </a:effectLst>
        </p:spPr>
      </p:pic>
      <p:grpSp>
        <p:nvGrpSpPr>
          <p:cNvPr id="59" name="Groupe 58">
            <a:extLst>
              <a:ext uri="{FF2B5EF4-FFF2-40B4-BE49-F238E27FC236}">
                <a16:creationId xmlns:a16="http://schemas.microsoft.com/office/drawing/2014/main" id="{1BBF2731-C170-42EE-765E-D957790F6602}"/>
              </a:ext>
            </a:extLst>
          </p:cNvPr>
          <p:cNvGrpSpPr/>
          <p:nvPr/>
        </p:nvGrpSpPr>
        <p:grpSpPr>
          <a:xfrm>
            <a:off x="7623022" y="5869903"/>
            <a:ext cx="2517059" cy="350393"/>
            <a:chOff x="9210815" y="5207893"/>
            <a:chExt cx="2517059" cy="350393"/>
          </a:xfrm>
        </p:grpSpPr>
        <p:sp>
          <p:nvSpPr>
            <p:cNvPr id="60" name="Rectangle à coins arrondis 41">
              <a:extLst>
                <a:ext uri="{FF2B5EF4-FFF2-40B4-BE49-F238E27FC236}">
                  <a16:creationId xmlns:a16="http://schemas.microsoft.com/office/drawing/2014/main" id="{932BDA06-65C0-BEEB-5B46-57E57A3DA2FD}"/>
                </a:ext>
              </a:extLst>
            </p:cNvPr>
            <p:cNvSpPr/>
            <p:nvPr/>
          </p:nvSpPr>
          <p:spPr>
            <a:xfrm>
              <a:off x="9210815" y="5207893"/>
              <a:ext cx="2517059" cy="350393"/>
            </a:xfrm>
            <a:prstGeom prst="roundRect">
              <a:avLst>
                <a:gd name="adj" fmla="val 50000"/>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a:hlinkClick r:id="rId7" tooltip="REX requirement 6.1"/>
              <a:extLst>
                <a:ext uri="{FF2B5EF4-FFF2-40B4-BE49-F238E27FC236}">
                  <a16:creationId xmlns:a16="http://schemas.microsoft.com/office/drawing/2014/main" id="{E923BC2D-7258-F095-0ECD-493D7B17772A}"/>
                </a:ext>
              </a:extLst>
            </p:cNvPr>
            <p:cNvSpPr txBox="1"/>
            <p:nvPr/>
          </p:nvSpPr>
          <p:spPr>
            <a:xfrm>
              <a:off x="9376272" y="5291128"/>
              <a:ext cx="2186143" cy="184666"/>
            </a:xfrm>
            <a:prstGeom prst="rect">
              <a:avLst/>
            </a:prstGeom>
            <a:noFill/>
          </p:spPr>
          <p:txBody>
            <a:bodyPr wrap="square" lIns="0" tIns="0" rIns="0" bIns="0" rtlCol="0">
              <a:spAutoFit/>
            </a:bodyPr>
            <a:lstStyle/>
            <a:p>
              <a:pPr algn="ctr"/>
              <a:r>
                <a:rPr lang="en-US" sz="1200" u="sng" dirty="0">
                  <a:solidFill>
                    <a:schemeClr val="bg1"/>
                  </a:solidFill>
                </a:rPr>
                <a:t>Click here to access the REX</a:t>
              </a:r>
            </a:p>
          </p:txBody>
        </p:sp>
      </p:grpSp>
      <p:cxnSp>
        <p:nvCxnSpPr>
          <p:cNvPr id="71" name="Connecteur droit avec flèche 70">
            <a:extLst>
              <a:ext uri="{FF2B5EF4-FFF2-40B4-BE49-F238E27FC236}">
                <a16:creationId xmlns:a16="http://schemas.microsoft.com/office/drawing/2014/main" id="{2C5D106B-9571-3D8D-0652-2F26724A15C8}"/>
              </a:ext>
            </a:extLst>
          </p:cNvPr>
          <p:cNvCxnSpPr>
            <a:cxnSpLocks/>
          </p:cNvCxnSpPr>
          <p:nvPr/>
        </p:nvCxnSpPr>
        <p:spPr>
          <a:xfrm flipH="1">
            <a:off x="9389222" y="4115045"/>
            <a:ext cx="681053" cy="0"/>
          </a:xfrm>
          <a:prstGeom prst="straightConnector1">
            <a:avLst/>
          </a:prstGeom>
          <a:ln w="19050">
            <a:solidFill>
              <a:srgbClr val="0094D7"/>
            </a:solidFill>
            <a:tailEnd type="triangle"/>
          </a:ln>
        </p:spPr>
        <p:style>
          <a:lnRef idx="1">
            <a:schemeClr val="accent1"/>
          </a:lnRef>
          <a:fillRef idx="0">
            <a:schemeClr val="accent1"/>
          </a:fillRef>
          <a:effectRef idx="0">
            <a:schemeClr val="accent1"/>
          </a:effectRef>
          <a:fontRef idx="minor">
            <a:schemeClr val="tx1"/>
          </a:fontRef>
        </p:style>
      </p:cxnSp>
      <p:sp>
        <p:nvSpPr>
          <p:cNvPr id="74" name="ZoneTexte 73">
            <a:extLst>
              <a:ext uri="{FF2B5EF4-FFF2-40B4-BE49-F238E27FC236}">
                <a16:creationId xmlns:a16="http://schemas.microsoft.com/office/drawing/2014/main" id="{46D2CD2C-5609-A94B-EF1A-B1B23CFA44FA}"/>
              </a:ext>
            </a:extLst>
          </p:cNvPr>
          <p:cNvSpPr txBox="1"/>
          <p:nvPr/>
        </p:nvSpPr>
        <p:spPr>
          <a:xfrm>
            <a:off x="10083740" y="3942562"/>
            <a:ext cx="1104704" cy="338554"/>
          </a:xfrm>
          <a:prstGeom prst="rect">
            <a:avLst/>
          </a:prstGeom>
          <a:noFill/>
        </p:spPr>
        <p:txBody>
          <a:bodyPr wrap="square" rtlCol="0">
            <a:spAutoFit/>
          </a:bodyPr>
          <a:lstStyle/>
          <a:p>
            <a:r>
              <a:rPr lang="fr-FR" sz="800" i="0" u="none" strike="noStrike" dirty="0" err="1">
                <a:solidFill>
                  <a:srgbClr val="354D56"/>
                </a:solidFill>
                <a:effectLst/>
                <a:latin typeface="Arial" panose="020B0604020202020204" pitchFamily="34" charset="0"/>
              </a:rPr>
              <a:t>Opening</a:t>
            </a:r>
            <a:r>
              <a:rPr lang="fr-FR" sz="800" i="0" u="none" strike="noStrike" dirty="0">
                <a:solidFill>
                  <a:srgbClr val="354D56"/>
                </a:solidFill>
                <a:effectLst/>
                <a:latin typeface="Arial" panose="020B0604020202020204" pitchFamily="34" charset="0"/>
              </a:rPr>
              <a:t> </a:t>
            </a:r>
            <a:r>
              <a:rPr lang="fr-FR" sz="800" i="0" u="none" strike="noStrike" dirty="0" err="1">
                <a:solidFill>
                  <a:srgbClr val="354D56"/>
                </a:solidFill>
                <a:effectLst/>
                <a:latin typeface="Arial" panose="020B0604020202020204" pitchFamily="34" charset="0"/>
              </a:rPr>
              <a:t>created</a:t>
            </a:r>
            <a:r>
              <a:rPr lang="fr-FR" sz="800" i="0" u="none" strike="noStrike" dirty="0">
                <a:solidFill>
                  <a:srgbClr val="354D56"/>
                </a:solidFill>
                <a:effectLst/>
                <a:latin typeface="Arial" panose="020B0604020202020204" pitchFamily="34" charset="0"/>
              </a:rPr>
              <a:t> for the sling</a:t>
            </a:r>
            <a:endParaRPr lang="fr-FR" sz="800" dirty="0">
              <a:solidFill>
                <a:srgbClr val="354D56"/>
              </a:solidFill>
            </a:endParaRPr>
          </a:p>
        </p:txBody>
      </p:sp>
      <p:sp>
        <p:nvSpPr>
          <p:cNvPr id="7" name="ZoneTexte 6">
            <a:extLst>
              <a:ext uri="{FF2B5EF4-FFF2-40B4-BE49-F238E27FC236}">
                <a16:creationId xmlns:a16="http://schemas.microsoft.com/office/drawing/2014/main" id="{6ABBF7FC-3545-DDC1-D59F-12A563A940F8}"/>
              </a:ext>
            </a:extLst>
          </p:cNvPr>
          <p:cNvSpPr txBox="1"/>
          <p:nvPr/>
        </p:nvSpPr>
        <p:spPr>
          <a:xfrm>
            <a:off x="9504417" y="4603434"/>
            <a:ext cx="2114404" cy="246221"/>
          </a:xfrm>
          <a:prstGeom prst="rect">
            <a:avLst/>
          </a:prstGeom>
          <a:noFill/>
        </p:spPr>
        <p:txBody>
          <a:bodyPr wrap="square" lIns="0" tIns="0" rIns="0" bIns="0" rtlCol="0">
            <a:spAutoFit/>
          </a:bodyPr>
          <a:lstStyle/>
          <a:p>
            <a:r>
              <a:rPr lang="fr-FR" sz="800" i="0" u="none" strike="noStrike" dirty="0" err="1">
                <a:solidFill>
                  <a:srgbClr val="354D56"/>
                </a:solidFill>
                <a:effectLst/>
                <a:latin typeface="Arial" panose="020B0604020202020204" pitchFamily="34" charset="0"/>
              </a:rPr>
              <a:t>Fall</a:t>
            </a:r>
            <a:r>
              <a:rPr lang="fr-FR" sz="800" i="0" u="none" strike="noStrike" dirty="0">
                <a:solidFill>
                  <a:srgbClr val="354D56"/>
                </a:solidFill>
                <a:effectLst/>
                <a:latin typeface="Arial" panose="020B0604020202020204" pitchFamily="34" charset="0"/>
              </a:rPr>
              <a:t> of an insulation </a:t>
            </a:r>
            <a:r>
              <a:rPr lang="fr-FR" sz="800" i="0" u="none" strike="noStrike" dirty="0" err="1">
                <a:solidFill>
                  <a:srgbClr val="354D56"/>
                </a:solidFill>
                <a:effectLst/>
                <a:latin typeface="Arial" panose="020B0604020202020204" pitchFamily="34" charset="0"/>
              </a:rPr>
              <a:t>element</a:t>
            </a:r>
            <a:r>
              <a:rPr lang="fr-FR" sz="800" i="0" u="none" strike="noStrike" dirty="0">
                <a:solidFill>
                  <a:srgbClr val="354D56"/>
                </a:solidFill>
                <a:effectLst/>
                <a:latin typeface="Arial" panose="020B0604020202020204" pitchFamily="34" charset="0"/>
              </a:rPr>
              <a:t> </a:t>
            </a:r>
            <a:r>
              <a:rPr lang="fr-FR" sz="800" i="0" u="none" strike="noStrike" dirty="0" err="1">
                <a:solidFill>
                  <a:srgbClr val="354D56"/>
                </a:solidFill>
                <a:effectLst/>
                <a:latin typeface="Arial" panose="020B0604020202020204" pitchFamily="34" charset="0"/>
              </a:rPr>
              <a:t>during</a:t>
            </a:r>
            <a:r>
              <a:rPr lang="fr-FR" sz="800" i="0" u="none" strike="noStrike" dirty="0">
                <a:solidFill>
                  <a:srgbClr val="354D56"/>
                </a:solidFill>
                <a:effectLst/>
                <a:latin typeface="Arial" panose="020B0604020202020204" pitchFamily="34" charset="0"/>
              </a:rPr>
              <a:t> the lifting of the </a:t>
            </a:r>
            <a:r>
              <a:rPr lang="fr-FR" sz="800" i="0" u="none" strike="noStrike" dirty="0" err="1">
                <a:solidFill>
                  <a:srgbClr val="354D56"/>
                </a:solidFill>
                <a:effectLst/>
                <a:latin typeface="Arial" panose="020B0604020202020204" pitchFamily="34" charset="0"/>
              </a:rPr>
              <a:t>piping</a:t>
            </a:r>
            <a:endParaRPr lang="fr-FR" sz="800" dirty="0">
              <a:solidFill>
                <a:srgbClr val="354D56"/>
              </a:solidFill>
            </a:endParaRPr>
          </a:p>
        </p:txBody>
      </p:sp>
      <p:sp>
        <p:nvSpPr>
          <p:cNvPr id="8" name="ZoneTexte 7">
            <a:extLst>
              <a:ext uri="{FF2B5EF4-FFF2-40B4-BE49-F238E27FC236}">
                <a16:creationId xmlns:a16="http://schemas.microsoft.com/office/drawing/2014/main" id="{1AC15836-F12C-84BE-33CB-425046F31CEF}"/>
              </a:ext>
            </a:extLst>
          </p:cNvPr>
          <p:cNvSpPr txBox="1"/>
          <p:nvPr/>
        </p:nvSpPr>
        <p:spPr>
          <a:xfrm>
            <a:off x="9504416" y="4911872"/>
            <a:ext cx="2114403" cy="246221"/>
          </a:xfrm>
          <a:prstGeom prst="rect">
            <a:avLst/>
          </a:prstGeom>
          <a:noFill/>
        </p:spPr>
        <p:txBody>
          <a:bodyPr wrap="square" lIns="0" tIns="0" rIns="0" bIns="0" rtlCol="0">
            <a:spAutoFit/>
          </a:bodyPr>
          <a:lstStyle/>
          <a:p>
            <a:r>
              <a:rPr lang="fr-FR" sz="800" i="0" u="none" strike="noStrike" dirty="0" err="1">
                <a:solidFill>
                  <a:srgbClr val="354D56"/>
                </a:solidFill>
                <a:effectLst/>
                <a:latin typeface="Arial" panose="020B0604020202020204" pitchFamily="34" charset="0"/>
              </a:rPr>
              <a:t>During</a:t>
            </a:r>
            <a:r>
              <a:rPr lang="fr-FR" sz="800" i="0" u="none" strike="noStrike" dirty="0">
                <a:solidFill>
                  <a:srgbClr val="354D56"/>
                </a:solidFill>
                <a:effectLst/>
                <a:latin typeface="Arial" panose="020B0604020202020204" pitchFamily="34" charset="0"/>
              </a:rPr>
              <a:t> the lifting </a:t>
            </a:r>
            <a:r>
              <a:rPr lang="fr-FR" sz="800" i="0" u="none" strike="noStrike" dirty="0" err="1">
                <a:solidFill>
                  <a:srgbClr val="354D56"/>
                </a:solidFill>
                <a:effectLst/>
                <a:latin typeface="Arial" panose="020B0604020202020204" pitchFamily="34" charset="0"/>
              </a:rPr>
              <a:t>operation</a:t>
            </a:r>
            <a:r>
              <a:rPr lang="fr-FR" sz="800" i="0" u="none" strike="noStrike" dirty="0">
                <a:solidFill>
                  <a:srgbClr val="354D56"/>
                </a:solidFill>
                <a:effectLst/>
                <a:latin typeface="Arial" panose="020B0604020202020204" pitchFamily="34" charset="0"/>
              </a:rPr>
              <a:t>, the </a:t>
            </a:r>
            <a:r>
              <a:rPr lang="fr-FR" sz="800" i="0" u="none" strike="noStrike" dirty="0" err="1">
                <a:solidFill>
                  <a:srgbClr val="354D56"/>
                </a:solidFill>
                <a:effectLst/>
                <a:latin typeface="Arial" panose="020B0604020202020204" pitchFamily="34" charset="0"/>
              </a:rPr>
              <a:t>persons</a:t>
            </a:r>
            <a:r>
              <a:rPr lang="fr-FR" sz="800" i="0" u="none" strike="noStrike" dirty="0">
                <a:solidFill>
                  <a:srgbClr val="354D56"/>
                </a:solidFill>
                <a:effectLst/>
                <a:latin typeface="Arial" panose="020B0604020202020204" pitchFamily="34" charset="0"/>
              </a:rPr>
              <a:t> in the MEWP </a:t>
            </a:r>
            <a:r>
              <a:rPr lang="fr-FR" sz="800" i="0" u="none" strike="noStrike" err="1">
                <a:solidFill>
                  <a:srgbClr val="354D56"/>
                </a:solidFill>
                <a:effectLst/>
                <a:latin typeface="Arial" panose="020B0604020202020204" pitchFamily="34" charset="0"/>
              </a:rPr>
              <a:t>were</a:t>
            </a:r>
            <a:r>
              <a:rPr lang="fr-FR" sz="800" i="0" u="none" strike="noStrike">
                <a:solidFill>
                  <a:srgbClr val="354D56"/>
                </a:solidFill>
                <a:effectLst/>
                <a:latin typeface="Arial" panose="020B0604020202020204" pitchFamily="34" charset="0"/>
              </a:rPr>
              <a:t> moved out of the way</a:t>
            </a:r>
            <a:endParaRPr lang="fr-FR" sz="800" dirty="0">
              <a:solidFill>
                <a:srgbClr val="354D56"/>
              </a:solidFill>
            </a:endParaRPr>
          </a:p>
        </p:txBody>
      </p:sp>
      <p:sp>
        <p:nvSpPr>
          <p:cNvPr id="10" name="Ellipse 9">
            <a:extLst>
              <a:ext uri="{FF2B5EF4-FFF2-40B4-BE49-F238E27FC236}">
                <a16:creationId xmlns:a16="http://schemas.microsoft.com/office/drawing/2014/main" id="{D24C1B7E-C442-8038-8A1D-4A04D4F5C16F}"/>
              </a:ext>
            </a:extLst>
          </p:cNvPr>
          <p:cNvSpPr/>
          <p:nvPr/>
        </p:nvSpPr>
        <p:spPr>
          <a:xfrm>
            <a:off x="8332446" y="4630131"/>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1</a:t>
            </a:r>
          </a:p>
        </p:txBody>
      </p:sp>
      <p:sp>
        <p:nvSpPr>
          <p:cNvPr id="11" name="Ellipse 10">
            <a:extLst>
              <a:ext uri="{FF2B5EF4-FFF2-40B4-BE49-F238E27FC236}">
                <a16:creationId xmlns:a16="http://schemas.microsoft.com/office/drawing/2014/main" id="{22C375DB-669B-383B-ED2C-92BEBBBF4EEB}"/>
              </a:ext>
            </a:extLst>
          </p:cNvPr>
          <p:cNvSpPr/>
          <p:nvPr/>
        </p:nvSpPr>
        <p:spPr>
          <a:xfrm>
            <a:off x="9343372" y="4920224"/>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2</a:t>
            </a:r>
          </a:p>
        </p:txBody>
      </p:sp>
      <p:sp>
        <p:nvSpPr>
          <p:cNvPr id="13" name="Ellipse 12">
            <a:extLst>
              <a:ext uri="{FF2B5EF4-FFF2-40B4-BE49-F238E27FC236}">
                <a16:creationId xmlns:a16="http://schemas.microsoft.com/office/drawing/2014/main" id="{411E336A-EE4F-3909-8FA2-5F68E865EC61}"/>
              </a:ext>
            </a:extLst>
          </p:cNvPr>
          <p:cNvSpPr/>
          <p:nvPr/>
        </p:nvSpPr>
        <p:spPr>
          <a:xfrm>
            <a:off x="8388055" y="5401074"/>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2</a:t>
            </a:r>
          </a:p>
        </p:txBody>
      </p:sp>
      <p:sp>
        <p:nvSpPr>
          <p:cNvPr id="14" name="Ellipse 13">
            <a:extLst>
              <a:ext uri="{FF2B5EF4-FFF2-40B4-BE49-F238E27FC236}">
                <a16:creationId xmlns:a16="http://schemas.microsoft.com/office/drawing/2014/main" id="{123F72F5-9625-B184-8B83-DE9E662ECD21}"/>
              </a:ext>
            </a:extLst>
          </p:cNvPr>
          <p:cNvSpPr/>
          <p:nvPr/>
        </p:nvSpPr>
        <p:spPr>
          <a:xfrm>
            <a:off x="9343372" y="4605859"/>
            <a:ext cx="104534" cy="104534"/>
          </a:xfrm>
          <a:prstGeom prst="ellipse">
            <a:avLst/>
          </a:prstGeom>
          <a:solidFill>
            <a:srgbClr val="00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a:solidFill>
                  <a:schemeClr val="bg1"/>
                </a:solidFill>
              </a:rPr>
              <a:t>1</a:t>
            </a:r>
          </a:p>
        </p:txBody>
      </p:sp>
    </p:spTree>
    <p:extLst>
      <p:ext uri="{BB962C8B-B14F-4D97-AF65-F5344CB8AC3E}">
        <p14:creationId xmlns:p14="http://schemas.microsoft.com/office/powerpoint/2010/main" val="678535282"/>
      </p:ext>
    </p:extLst>
  </p:cSld>
  <p:clrMapOvr>
    <a:masterClrMapping/>
  </p:clrMapOvr>
</p:sld>
</file>

<file path=ppt/theme/theme1.xml><?xml version="1.0" encoding="utf-8"?>
<a:theme xmlns:a="http://schemas.openxmlformats.org/drawingml/2006/main" name="TotalEnergies AA - Bleu">
  <a:themeElements>
    <a:clrScheme name="Personnalisé 4">
      <a:dk1>
        <a:srgbClr val="374649"/>
      </a:dk1>
      <a:lt1>
        <a:srgbClr val="FFFFFF"/>
      </a:lt1>
      <a:dk2>
        <a:srgbClr val="009CEA"/>
      </a:dk2>
      <a:lt2>
        <a:srgbClr val="FFFFFF"/>
      </a:lt2>
      <a:accent1>
        <a:srgbClr val="E65113"/>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2.xml><?xml version="1.0" encoding="utf-8"?>
<a:theme xmlns:a="http://schemas.openxmlformats.org/drawingml/2006/main" name="TotalEnergies AA - Rouge">
  <a:themeElements>
    <a:clrScheme name="Personnalisé 2">
      <a:dk1>
        <a:srgbClr val="374649"/>
      </a:dk1>
      <a:lt1>
        <a:srgbClr val="FFFFFF"/>
      </a:lt1>
      <a:dk2>
        <a:srgbClr val="E1001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8E65D93A-A430-4213-93E7-E79E0E13460A}"/>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4FB5FB3A-8D47-483C-8718-F2093382F299}"/>
    </a:ext>
  </a:extLst>
</a:theme>
</file>

<file path=ppt/theme/theme5.xml><?xml version="1.0" encoding="utf-8"?>
<a:theme xmlns:a="http://schemas.openxmlformats.org/drawingml/2006/main" name="1_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6.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7df1beb-9555-4a34-a0bb-bc4222cc815e">
      <Terms xmlns="http://schemas.microsoft.com/office/infopath/2007/PartnerControls"/>
    </lcf76f155ced4ddcb4097134ff3c332f>
    <TaxCatchAll xmlns="b93f7d12-03ed-48c2-84fb-322e6708359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0117C2CCE7924285B64660865AB5EB" ma:contentTypeVersion="14" ma:contentTypeDescription="Crée un document." ma:contentTypeScope="" ma:versionID="831879fef9b82efb0457bce614f75274">
  <xsd:schema xmlns:xsd="http://www.w3.org/2001/XMLSchema" xmlns:xs="http://www.w3.org/2001/XMLSchema" xmlns:p="http://schemas.microsoft.com/office/2006/metadata/properties" xmlns:ns2="c7df1beb-9555-4a34-a0bb-bc4222cc815e" xmlns:ns3="b93f7d12-03ed-48c2-84fb-322e67083590" targetNamespace="http://schemas.microsoft.com/office/2006/metadata/properties" ma:root="true" ma:fieldsID="e34c89cd144872b2465e00d5afddf587" ns2:_="" ns3:_="">
    <xsd:import namespace="c7df1beb-9555-4a34-a0bb-bc4222cc815e"/>
    <xsd:import namespace="b93f7d12-03ed-48c2-84fb-322e6708359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df1beb-9555-4a34-a0bb-bc4222cc8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7d7a317d-19e9-4a41-b675-f2bd41b4ca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93f7d12-03ed-48c2-84fb-322e6708359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90069a7-9aa9-4af8-b785-53069a55ecb7}" ma:internalName="TaxCatchAll" ma:showField="CatchAllData" ma:web="b93f7d12-03ed-48c2-84fb-322e670835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560780-D1C1-4641-9B08-F0A5FFFCA309}">
  <ds:schemaRefs>
    <ds:schemaRef ds:uri="http://schemas.microsoft.com/office/infopath/2007/PartnerControls"/>
    <ds:schemaRef ds:uri="40753fda-f579-4bb9-aa37-7b314b45a769"/>
    <ds:schemaRef ds:uri="http://schemas.microsoft.com/office/2006/documentManagement/types"/>
    <ds:schemaRef ds:uri="http://purl.org/dc/terms/"/>
    <ds:schemaRef ds:uri="http://purl.org/dc/dcmitype/"/>
    <ds:schemaRef ds:uri="5e3fc8a5-ae92-42ac-9a5b-adc0faec43d6"/>
    <ds:schemaRef ds:uri="http://schemas.openxmlformats.org/package/2006/metadata/core-properties"/>
    <ds:schemaRef ds:uri="http://schemas.microsoft.com/office/2006/metadata/properties"/>
    <ds:schemaRef ds:uri="http://www.w3.org/XML/1998/namespace"/>
    <ds:schemaRef ds:uri="http://purl.org/dc/elements/1.1/"/>
    <ds:schemaRef ds:uri="c7df1beb-9555-4a34-a0bb-bc4222cc815e"/>
    <ds:schemaRef ds:uri="b93f7d12-03ed-48c2-84fb-322e67083590"/>
  </ds:schemaRefs>
</ds:datastoreItem>
</file>

<file path=customXml/itemProps2.xml><?xml version="1.0" encoding="utf-8"?>
<ds:datastoreItem xmlns:ds="http://schemas.openxmlformats.org/officeDocument/2006/customXml" ds:itemID="{29CD4418-54A9-4F09-AE91-F1A5B1E4C0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df1beb-9555-4a34-a0bb-bc4222cc815e"/>
    <ds:schemaRef ds:uri="b93f7d12-03ed-48c2-84fb-322e670835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184838-24BB-4C81-8C04-2AFBFD7822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TotalEnergies AA - Bleu</Template>
  <TotalTime>695</TotalTime>
  <Words>3064</Words>
  <Application>Microsoft Office PowerPoint</Application>
  <PresentationFormat>Grand écran</PresentationFormat>
  <Paragraphs>355</Paragraphs>
  <Slides>18</Slides>
  <Notes>16</Notes>
  <HiddenSlides>0</HiddenSlides>
  <MMClips>0</MMClips>
  <ScaleCrop>false</ScaleCrop>
  <HeadingPairs>
    <vt:vector size="6" baseType="variant">
      <vt:variant>
        <vt:lpstr>Polices utilisées</vt:lpstr>
      </vt:variant>
      <vt:variant>
        <vt:i4>3</vt:i4>
      </vt:variant>
      <vt:variant>
        <vt:lpstr>Thème</vt:lpstr>
      </vt:variant>
      <vt:variant>
        <vt:i4>5</vt:i4>
      </vt:variant>
      <vt:variant>
        <vt:lpstr>Titres des diapositives</vt:lpstr>
      </vt:variant>
      <vt:variant>
        <vt:i4>18</vt:i4>
      </vt:variant>
    </vt:vector>
  </HeadingPairs>
  <TitlesOfParts>
    <vt:vector size="26" baseType="lpstr">
      <vt:lpstr>Arial</vt:lpstr>
      <vt:lpstr>Arial MT Light</vt:lpstr>
      <vt:lpstr>Wingdings</vt:lpstr>
      <vt:lpstr>TotalEnergies AA - Bleu</vt:lpstr>
      <vt:lpstr>TotalEnergies AA - Rouge</vt:lpstr>
      <vt:lpstr>TotalEnergies AA - Vert</vt:lpstr>
      <vt:lpstr>TotalEnergies AA - Orange</vt:lpstr>
      <vt:lpstr>1_TotalEnergies AA - Rouge</vt:lpstr>
      <vt:lpstr>Présentation PowerPoint</vt:lpstr>
      <vt:lpstr>Présentation PowerPoint</vt:lpstr>
      <vt:lpstr>Poster &amp; pictogram</vt:lpstr>
      <vt:lpstr>Some definitions</vt:lpstr>
      <vt:lpstr>The essence of Golden Rule 6</vt:lpstr>
      <vt:lpstr>Lifting incidents</vt:lpstr>
      <vt:lpstr>Présentation PowerPoint</vt:lpstr>
      <vt:lpstr>Illustration of requirements</vt:lpstr>
      <vt:lpstr>REX</vt:lpstr>
      <vt:lpstr>REX</vt:lpstr>
      <vt:lpstr>REX</vt:lpstr>
      <vt:lpstr>REX</vt:lpstr>
      <vt:lpstr>REX</vt:lpstr>
      <vt:lpstr>REX</vt:lpstr>
      <vt:lpstr>REX</vt:lpstr>
      <vt:lpstr>Présentation PowerPoint</vt:lpstr>
      <vt:lpstr>Our tools and documents</vt:lpstr>
      <vt:lpstr>Lexicon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32 pt regular] lorem ipsum dolor sit amet</dc:title>
  <dc:creator>Josephine Beauchesne</dc:creator>
  <cp:lastModifiedBy>Claire MAIRET</cp:lastModifiedBy>
  <cp:revision>11</cp:revision>
  <cp:lastPrinted>2022-04-01T15:01:54Z</cp:lastPrinted>
  <dcterms:created xsi:type="dcterms:W3CDTF">2021-08-30T17:14:08Z</dcterms:created>
  <dcterms:modified xsi:type="dcterms:W3CDTF">2022-10-14T15:23:13Z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0ed1b-e95f-40b5-af89-828263f287a7_Enabled">
    <vt:lpwstr>true</vt:lpwstr>
  </property>
  <property fmtid="{D5CDD505-2E9C-101B-9397-08002B2CF9AE}" pid="3" name="MSIP_Label_2b30ed1b-e95f-40b5-af89-828263f287a7_SetDate">
    <vt:lpwstr>2021-09-08T09:51:31Z</vt:lpwstr>
  </property>
  <property fmtid="{D5CDD505-2E9C-101B-9397-08002B2CF9AE}" pid="4" name="MSIP_Label_2b30ed1b-e95f-40b5-af89-828263f287a7_Method">
    <vt:lpwstr>Standard</vt:lpwstr>
  </property>
  <property fmtid="{D5CDD505-2E9C-101B-9397-08002B2CF9AE}" pid="5" name="MSIP_Label_2b30ed1b-e95f-40b5-af89-828263f287a7_Name">
    <vt:lpwstr>2b30ed1b-e95f-40b5-af89-828263f287a7</vt:lpwstr>
  </property>
  <property fmtid="{D5CDD505-2E9C-101B-9397-08002B2CF9AE}" pid="6" name="MSIP_Label_2b30ed1b-e95f-40b5-af89-828263f287a7_SiteId">
    <vt:lpwstr>329e91b0-e21f-48fb-a071-456717ecc28e</vt:lpwstr>
  </property>
  <property fmtid="{D5CDD505-2E9C-101B-9397-08002B2CF9AE}" pid="7" name="MSIP_Label_2b30ed1b-e95f-40b5-af89-828263f287a7_ActionId">
    <vt:lpwstr>0d5f9d8b-7c4d-492f-9999-41f8c64aaae1</vt:lpwstr>
  </property>
  <property fmtid="{D5CDD505-2E9C-101B-9397-08002B2CF9AE}" pid="8" name="MSIP_Label_2b30ed1b-e95f-40b5-af89-828263f287a7_ContentBits">
    <vt:lpwstr>0</vt:lpwstr>
  </property>
  <property fmtid="{D5CDD505-2E9C-101B-9397-08002B2CF9AE}" pid="9" name="ContentTypeId">
    <vt:lpwstr>0x0101001214F54EC3176342AA69E46BF095A846</vt:lpwstr>
  </property>
  <property fmtid="{D5CDD505-2E9C-101B-9397-08002B2CF9AE}" pid="10" name="MediaServiceImageTags">
    <vt:lpwstr/>
  </property>
</Properties>
</file>