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391"/>
    <a:srgbClr val="E1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85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68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2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47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74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2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7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F7B6-FA85-4BEF-9A0E-00C24F47524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12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A33006-970F-4B3A-9576-BD4A1DE9D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0"/>
            <a:ext cx="10691127" cy="15119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8F43AE-28B3-4980-9A5B-27D961D94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774" y="2569646"/>
            <a:ext cx="8894564" cy="1504950"/>
          </a:xfrm>
        </p:spPr>
        <p:txBody>
          <a:bodyPr anchor="t">
            <a:noAutofit/>
          </a:bodyPr>
          <a:lstStyle/>
          <a:p>
            <a:pPr algn="l"/>
            <a:r>
              <a:rPr lang="fr-FR" sz="50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br>
              <a:rPr lang="fr-FR" sz="50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000" b="1" cap="all" dirty="0" err="1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fr-FR" sz="50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fatal accidents</a:t>
            </a:r>
            <a:endParaRPr lang="fr-F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AF0313C4-9D05-4EE9-BB03-55EAB25D223D}"/>
              </a:ext>
            </a:extLst>
          </p:cNvPr>
          <p:cNvSpPr txBox="1">
            <a:spLocks/>
          </p:cNvSpPr>
          <p:nvPr/>
        </p:nvSpPr>
        <p:spPr>
          <a:xfrm>
            <a:off x="460773" y="4074595"/>
            <a:ext cx="8894564" cy="664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00" b="1" cap="all" dirty="0">
                <a:solidFill>
                  <a:srgbClr val="E1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me, for </a:t>
            </a:r>
            <a:r>
              <a:rPr lang="fr-FR" sz="3400" b="1" cap="all" dirty="0" err="1">
                <a:solidFill>
                  <a:srgbClr val="E1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3400" b="1" cap="all" dirty="0">
                <a:solidFill>
                  <a:srgbClr val="E1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all</a:t>
            </a:r>
            <a:endParaRPr lang="fr-FR" sz="3400" dirty="0">
              <a:solidFill>
                <a:srgbClr val="E10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427B22C3-0CE7-48D6-BDBD-E30E401558CA}"/>
              </a:ext>
            </a:extLst>
          </p:cNvPr>
          <p:cNvSpPr txBox="1">
            <a:spLocks/>
          </p:cNvSpPr>
          <p:nvPr/>
        </p:nvSpPr>
        <p:spPr>
          <a:xfrm>
            <a:off x="2363987" y="1386440"/>
            <a:ext cx="5168927" cy="48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7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fr-FR" sz="2700" b="1" cap="all" dirty="0" err="1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FR" sz="27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700" b="1" cap="all" dirty="0" err="1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fr-F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D48C6F2A-66AE-439B-9A9E-509CFE3C16B5}"/>
              </a:ext>
            </a:extLst>
          </p:cNvPr>
          <p:cNvSpPr txBox="1">
            <a:spLocks/>
          </p:cNvSpPr>
          <p:nvPr/>
        </p:nvSpPr>
        <p:spPr>
          <a:xfrm>
            <a:off x="2363987" y="907033"/>
            <a:ext cx="3370063" cy="48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E1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26, 2019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F41AFF7-9AD9-4671-98C2-56F831A20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9" y="525823"/>
            <a:ext cx="1635801" cy="16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0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fontScale="97500"/>
      </a:bodyPr>
      <a:lstStyle>
        <a:defPPr algn="l">
          <a:defRPr sz="3400" b="1" cap="all" dirty="0">
            <a:solidFill>
              <a:srgbClr val="E1053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Objective:  Zero fatal accidents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Bertrand</dc:creator>
  <cp:lastModifiedBy>Clara TIMCOWSKY</cp:lastModifiedBy>
  <cp:revision>7</cp:revision>
  <dcterms:created xsi:type="dcterms:W3CDTF">2019-03-15T14:00:05Z</dcterms:created>
  <dcterms:modified xsi:type="dcterms:W3CDTF">2019-03-20T09:47:22Z</dcterms:modified>
</cp:coreProperties>
</file>