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C"/>
    <a:srgbClr val="E65113"/>
    <a:srgbClr val="E1001A"/>
    <a:srgbClr val="F7941D"/>
    <a:srgbClr val="374649"/>
    <a:srgbClr val="285AFF"/>
    <a:srgbClr val="5079FF"/>
    <a:srgbClr val="009BFF"/>
    <a:srgbClr val="FFC800"/>
    <a:srgbClr val="F200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138" y="66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FOREST" userId="74d7feb1-6457-475c-bfcc-0f29457bb0a4" providerId="ADAL" clId="{F945AC27-7683-4A06-9526-AD23A2FCB8A3}"/>
    <pc:docChg chg="undo custSel modSld">
      <pc:chgData name="Nicolas FOREST" userId="74d7feb1-6457-475c-bfcc-0f29457bb0a4" providerId="ADAL" clId="{F945AC27-7683-4A06-9526-AD23A2FCB8A3}" dt="2022-07-13T12:21:31.070" v="98" actId="12"/>
      <pc:docMkLst>
        <pc:docMk/>
      </pc:docMkLst>
      <pc:sldChg chg="addSp modSp mod">
        <pc:chgData name="Nicolas FOREST" userId="74d7feb1-6457-475c-bfcc-0f29457bb0a4" providerId="ADAL" clId="{F945AC27-7683-4A06-9526-AD23A2FCB8A3}" dt="2022-07-13T12:18:59.151" v="94" actId="14100"/>
        <pc:sldMkLst>
          <pc:docMk/>
          <pc:sldMk cId="3920847002" sldId="272"/>
        </pc:sldMkLst>
        <pc:spChg chg="mod">
          <ac:chgData name="Nicolas FOREST" userId="74d7feb1-6457-475c-bfcc-0f29457bb0a4" providerId="ADAL" clId="{F945AC27-7683-4A06-9526-AD23A2FCB8A3}" dt="2022-07-06T13:15:40.500" v="0" actId="207"/>
          <ac:spMkLst>
            <pc:docMk/>
            <pc:sldMk cId="3920847002" sldId="272"/>
            <ac:spMk id="2" creationId="{00000000-0000-0000-0000-000000000000}"/>
          </ac:spMkLst>
        </pc:spChg>
        <pc:spChg chg="add mod">
          <ac:chgData name="Nicolas FOREST" userId="74d7feb1-6457-475c-bfcc-0f29457bb0a4" providerId="ADAL" clId="{F945AC27-7683-4A06-9526-AD23A2FCB8A3}" dt="2022-07-06T13:16:07.479" v="18" actId="1076"/>
          <ac:spMkLst>
            <pc:docMk/>
            <pc:sldMk cId="3920847002" sldId="272"/>
            <ac:spMk id="3" creationId="{12A300CB-E6A9-4A1B-81BE-9E8ED4A10D58}"/>
          </ac:spMkLst>
        </pc:spChg>
        <pc:spChg chg="mod">
          <ac:chgData name="Nicolas FOREST" userId="74d7feb1-6457-475c-bfcc-0f29457bb0a4" providerId="ADAL" clId="{F945AC27-7683-4A06-9526-AD23A2FCB8A3}" dt="2022-07-06T13:21:40.917" v="86" actId="692"/>
          <ac:spMkLst>
            <pc:docMk/>
            <pc:sldMk cId="3920847002" sldId="272"/>
            <ac:spMk id="8" creationId="{AA64CC0C-5E58-4D61-8A27-4BE577F259EB}"/>
          </ac:spMkLst>
        </pc:spChg>
        <pc:spChg chg="mod">
          <ac:chgData name="Nicolas FOREST" userId="74d7feb1-6457-475c-bfcc-0f29457bb0a4" providerId="ADAL" clId="{F945AC27-7683-4A06-9526-AD23A2FCB8A3}" dt="2022-07-13T12:18:59.151" v="94" actId="14100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Nicolas FOREST" userId="74d7feb1-6457-475c-bfcc-0f29457bb0a4" providerId="ADAL" clId="{F945AC27-7683-4A06-9526-AD23A2FCB8A3}" dt="2022-07-06T13:21:26.050" v="81" actId="207"/>
          <ac:spMkLst>
            <pc:docMk/>
            <pc:sldMk cId="3920847002" sldId="272"/>
            <ac:spMk id="13" creationId="{D81B700D-AFEB-4659-9278-F75980FDC78D}"/>
          </ac:spMkLst>
        </pc:spChg>
        <pc:spChg chg="mod">
          <ac:chgData name="Nicolas FOREST" userId="74d7feb1-6457-475c-bfcc-0f29457bb0a4" providerId="ADAL" clId="{F945AC27-7683-4A06-9526-AD23A2FCB8A3}" dt="2022-07-13T12:18:39.387" v="92" actId="12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Nicolas FOREST" userId="74d7feb1-6457-475c-bfcc-0f29457bb0a4" providerId="ADAL" clId="{F945AC27-7683-4A06-9526-AD23A2FCB8A3}" dt="2022-07-06T13:21:31.610" v="83" actId="692"/>
          <ac:spMkLst>
            <pc:docMk/>
            <pc:sldMk cId="3920847002" sldId="272"/>
            <ac:spMk id="15" creationId="{6AAD629B-D0DF-435F-A137-D1466C359F81}"/>
          </ac:spMkLst>
        </pc:spChg>
        <pc:spChg chg="mod">
          <ac:chgData name="Nicolas FOREST" userId="74d7feb1-6457-475c-bfcc-0f29457bb0a4" providerId="ADAL" clId="{F945AC27-7683-4A06-9526-AD23A2FCB8A3}" dt="2022-07-13T12:18:43.418" v="93" actId="12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Nicolas FOREST" userId="74d7feb1-6457-475c-bfcc-0f29457bb0a4" providerId="ADAL" clId="{F945AC27-7683-4A06-9526-AD23A2FCB8A3}" dt="2022-07-13T12:18:35.121" v="91" actId="12"/>
          <ac:spMkLst>
            <pc:docMk/>
            <pc:sldMk cId="3920847002" sldId="272"/>
            <ac:spMk id="56" creationId="{C5A31F5B-A8C4-4A5B-9C6B-647843CC4FA3}"/>
          </ac:spMkLst>
        </pc:spChg>
      </pc:sldChg>
      <pc:sldChg chg="modSp mod">
        <pc:chgData name="Nicolas FOREST" userId="74d7feb1-6457-475c-bfcc-0f29457bb0a4" providerId="ADAL" clId="{F945AC27-7683-4A06-9526-AD23A2FCB8A3}" dt="2022-07-06T13:20:56.554" v="72" actId="12"/>
        <pc:sldMkLst>
          <pc:docMk/>
          <pc:sldMk cId="1092025909" sldId="285"/>
        </pc:sldMkLst>
        <pc:spChg chg="mod">
          <ac:chgData name="Nicolas FOREST" userId="74d7feb1-6457-475c-bfcc-0f29457bb0a4" providerId="ADAL" clId="{F945AC27-7683-4A06-9526-AD23A2FCB8A3}" dt="2022-07-06T13:16:17.127" v="19" actId="20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Nicolas FOREST" userId="74d7feb1-6457-475c-bfcc-0f29457bb0a4" providerId="ADAL" clId="{F945AC27-7683-4A06-9526-AD23A2FCB8A3}" dt="2022-07-06T13:19:33.968" v="61" actId="692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Nicolas FOREST" userId="74d7feb1-6457-475c-bfcc-0f29457bb0a4" providerId="ADAL" clId="{F945AC27-7683-4A06-9526-AD23A2FCB8A3}" dt="2022-07-06T13:16:28.072" v="21" actId="207"/>
          <ac:spMkLst>
            <pc:docMk/>
            <pc:sldMk cId="1092025909" sldId="285"/>
            <ac:spMk id="17" creationId="{23F0CF50-2ADC-4EA6-88DF-8F37825CA125}"/>
          </ac:spMkLst>
        </pc:spChg>
        <pc:spChg chg="mod">
          <ac:chgData name="Nicolas FOREST" userId="74d7feb1-6457-475c-bfcc-0f29457bb0a4" providerId="ADAL" clId="{F945AC27-7683-4A06-9526-AD23A2FCB8A3}" dt="2022-07-06T13:20:50.976" v="71" actId="12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Nicolas FOREST" userId="74d7feb1-6457-475c-bfcc-0f29457bb0a4" providerId="ADAL" clId="{F945AC27-7683-4A06-9526-AD23A2FCB8A3}" dt="2022-07-06T13:18:26.662" v="47" actId="207"/>
          <ac:spMkLst>
            <pc:docMk/>
            <pc:sldMk cId="1092025909" sldId="285"/>
            <ac:spMk id="19" creationId="{B363004E-D9F5-4451-969E-1A58456FA79F}"/>
          </ac:spMkLst>
        </pc:spChg>
        <pc:spChg chg="mod">
          <ac:chgData name="Nicolas FOREST" userId="74d7feb1-6457-475c-bfcc-0f29457bb0a4" providerId="ADAL" clId="{F945AC27-7683-4A06-9526-AD23A2FCB8A3}" dt="2022-07-06T13:18:54.243" v="52" actId="207"/>
          <ac:spMkLst>
            <pc:docMk/>
            <pc:sldMk cId="1092025909" sldId="285"/>
            <ac:spMk id="26" creationId="{7D294FCF-63BA-4BC8-A08E-45DEA043F1E8}"/>
          </ac:spMkLst>
        </pc:spChg>
        <pc:spChg chg="mod">
          <ac:chgData name="Nicolas FOREST" userId="74d7feb1-6457-475c-bfcc-0f29457bb0a4" providerId="ADAL" clId="{F945AC27-7683-4A06-9526-AD23A2FCB8A3}" dt="2022-07-06T13:18:54.243" v="52" actId="207"/>
          <ac:spMkLst>
            <pc:docMk/>
            <pc:sldMk cId="1092025909" sldId="285"/>
            <ac:spMk id="31" creationId="{046F1B10-6B15-4FF8-BAE3-D179A12B74EB}"/>
          </ac:spMkLst>
        </pc:spChg>
        <pc:spChg chg="mod">
          <ac:chgData name="Nicolas FOREST" userId="74d7feb1-6457-475c-bfcc-0f29457bb0a4" providerId="ADAL" clId="{F945AC27-7683-4A06-9526-AD23A2FCB8A3}" dt="2022-07-06T13:16:20.917" v="20" actId="207"/>
          <ac:spMkLst>
            <pc:docMk/>
            <pc:sldMk cId="1092025909" sldId="285"/>
            <ac:spMk id="32" creationId="{CA625D36-0596-8341-85F6-494301E0B39F}"/>
          </ac:spMkLst>
        </pc:spChg>
        <pc:spChg chg="mod">
          <ac:chgData name="Nicolas FOREST" userId="74d7feb1-6457-475c-bfcc-0f29457bb0a4" providerId="ADAL" clId="{F945AC27-7683-4A06-9526-AD23A2FCB8A3}" dt="2022-07-06T13:18:54.243" v="52" actId="207"/>
          <ac:spMkLst>
            <pc:docMk/>
            <pc:sldMk cId="1092025909" sldId="285"/>
            <ac:spMk id="34" creationId="{0A040165-86A0-4AEA-9D3A-4E09B4E30707}"/>
          </ac:spMkLst>
        </pc:spChg>
        <pc:spChg chg="mod">
          <ac:chgData name="Nicolas FOREST" userId="74d7feb1-6457-475c-bfcc-0f29457bb0a4" providerId="ADAL" clId="{F945AC27-7683-4A06-9526-AD23A2FCB8A3}" dt="2022-07-06T13:18:54.243" v="52" actId="207"/>
          <ac:spMkLst>
            <pc:docMk/>
            <pc:sldMk cId="1092025909" sldId="285"/>
            <ac:spMk id="35" creationId="{6CBD728C-42A9-4218-9915-C5F0D444973C}"/>
          </ac:spMkLst>
        </pc:spChg>
        <pc:spChg chg="mod">
          <ac:chgData name="Nicolas FOREST" userId="74d7feb1-6457-475c-bfcc-0f29457bb0a4" providerId="ADAL" clId="{F945AC27-7683-4A06-9526-AD23A2FCB8A3}" dt="2022-07-06T13:20:56.554" v="72" actId="12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Nicolas FOREST" userId="74d7feb1-6457-475c-bfcc-0f29457bb0a4" providerId="ADAL" clId="{F945AC27-7683-4A06-9526-AD23A2FCB8A3}" dt="2022-07-06T13:18:25.787" v="46" actId="207"/>
          <ac:spMkLst>
            <pc:docMk/>
            <pc:sldMk cId="1092025909" sldId="285"/>
            <ac:spMk id="59" creationId="{16CCC2B1-F243-42E3-8953-977DF626816B}"/>
          </ac:spMkLst>
        </pc:spChg>
        <pc:spChg chg="mod">
          <ac:chgData name="Nicolas FOREST" userId="74d7feb1-6457-475c-bfcc-0f29457bb0a4" providerId="ADAL" clId="{F945AC27-7683-4A06-9526-AD23A2FCB8A3}" dt="2022-07-06T13:19:15.085" v="57" actId="207"/>
          <ac:spMkLst>
            <pc:docMk/>
            <pc:sldMk cId="1092025909" sldId="285"/>
            <ac:spMk id="60" creationId="{1E61AA3D-F34D-4980-A6D2-7ABC90C58239}"/>
          </ac:spMkLst>
        </pc:spChg>
        <pc:spChg chg="mod">
          <ac:chgData name="Nicolas FOREST" userId="74d7feb1-6457-475c-bfcc-0f29457bb0a4" providerId="ADAL" clId="{F945AC27-7683-4A06-9526-AD23A2FCB8A3}" dt="2022-07-06T13:19:22.694" v="58" actId="692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Nicolas FOREST" userId="74d7feb1-6457-475c-bfcc-0f29457bb0a4" providerId="ADAL" clId="{F945AC27-7683-4A06-9526-AD23A2FCB8A3}" dt="2022-07-06T13:18:54.243" v="52" actId="207"/>
          <ac:spMkLst>
            <pc:docMk/>
            <pc:sldMk cId="1092025909" sldId="285"/>
            <ac:spMk id="70" creationId="{85668F7F-7477-4D12-BA8E-EEC1828FAB5C}"/>
          </ac:spMkLst>
        </pc:spChg>
        <pc:spChg chg="mod">
          <ac:chgData name="Nicolas FOREST" userId="74d7feb1-6457-475c-bfcc-0f29457bb0a4" providerId="ADAL" clId="{F945AC27-7683-4A06-9526-AD23A2FCB8A3}" dt="2022-07-06T13:18:24.018" v="45" actId="207"/>
          <ac:spMkLst>
            <pc:docMk/>
            <pc:sldMk cId="1092025909" sldId="285"/>
            <ac:spMk id="83" creationId="{89657512-2182-4DF7-ADF4-3A73E52B061F}"/>
          </ac:spMkLst>
        </pc:spChg>
        <pc:spChg chg="mod">
          <ac:chgData name="Nicolas FOREST" userId="74d7feb1-6457-475c-bfcc-0f29457bb0a4" providerId="ADAL" clId="{F945AC27-7683-4A06-9526-AD23A2FCB8A3}" dt="2022-07-06T13:20:34.748" v="67" actId="12"/>
          <ac:spMkLst>
            <pc:docMk/>
            <pc:sldMk cId="1092025909" sldId="285"/>
            <ac:spMk id="84" creationId="{B946E0C4-6593-48DC-88B4-40289605EA64}"/>
          </ac:spMkLst>
        </pc:spChg>
        <pc:cxnChg chg="mod">
          <ac:chgData name="Nicolas FOREST" userId="74d7feb1-6457-475c-bfcc-0f29457bb0a4" providerId="ADAL" clId="{F945AC27-7683-4A06-9526-AD23A2FCB8A3}" dt="2022-07-06T13:19:27.379" v="59" actId="692"/>
          <ac:cxnSpMkLst>
            <pc:docMk/>
            <pc:sldMk cId="1092025909" sldId="285"/>
            <ac:cxnSpMk id="25" creationId="{F0740F23-7E9B-4E78-9283-8693C38C5597}"/>
          </ac:cxnSpMkLst>
        </pc:cxnChg>
        <pc:cxnChg chg="mod">
          <ac:chgData name="Nicolas FOREST" userId="74d7feb1-6457-475c-bfcc-0f29457bb0a4" providerId="ADAL" clId="{F945AC27-7683-4A06-9526-AD23A2FCB8A3}" dt="2022-07-06T13:19:08.354" v="54" actId="692"/>
          <ac:cxnSpMkLst>
            <pc:docMk/>
            <pc:sldMk cId="1092025909" sldId="285"/>
            <ac:cxnSpMk id="27" creationId="{74344904-6423-4553-9A76-8DE7FD1073EA}"/>
          </ac:cxnSpMkLst>
        </pc:cxnChg>
        <pc:cxnChg chg="mod">
          <ac:chgData name="Nicolas FOREST" userId="74d7feb1-6457-475c-bfcc-0f29457bb0a4" providerId="ADAL" clId="{F945AC27-7683-4A06-9526-AD23A2FCB8A3}" dt="2022-07-06T13:19:09.406" v="55" actId="692"/>
          <ac:cxnSpMkLst>
            <pc:docMk/>
            <pc:sldMk cId="1092025909" sldId="285"/>
            <ac:cxnSpMk id="29" creationId="{71A298E8-D11E-4017-BFB7-0F0101402FC0}"/>
          </ac:cxnSpMkLst>
        </pc:cxnChg>
        <pc:cxnChg chg="mod">
          <ac:chgData name="Nicolas FOREST" userId="74d7feb1-6457-475c-bfcc-0f29457bb0a4" providerId="ADAL" clId="{F945AC27-7683-4A06-9526-AD23A2FCB8A3}" dt="2022-07-06T13:19:06.974" v="53" actId="692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modSp mod">
        <pc:chgData name="Nicolas FOREST" userId="74d7feb1-6457-475c-bfcc-0f29457bb0a4" providerId="ADAL" clId="{F945AC27-7683-4A06-9526-AD23A2FCB8A3}" dt="2022-07-13T12:21:31.070" v="98" actId="12"/>
        <pc:sldMkLst>
          <pc:docMk/>
          <pc:sldMk cId="3254035797" sldId="286"/>
        </pc:sldMkLst>
        <pc:spChg chg="mod">
          <ac:chgData name="Nicolas FOREST" userId="74d7feb1-6457-475c-bfcc-0f29457bb0a4" providerId="ADAL" clId="{F945AC27-7683-4A06-9526-AD23A2FCB8A3}" dt="2022-07-06T13:16:58.821" v="30" actId="207"/>
          <ac:spMkLst>
            <pc:docMk/>
            <pc:sldMk cId="3254035797" sldId="286"/>
            <ac:spMk id="2" creationId="{00000000-0000-0000-0000-000000000000}"/>
          </ac:spMkLst>
        </pc:spChg>
        <pc:spChg chg="mod">
          <ac:chgData name="Nicolas FOREST" userId="74d7feb1-6457-475c-bfcc-0f29457bb0a4" providerId="ADAL" clId="{F945AC27-7683-4A06-9526-AD23A2FCB8A3}" dt="2022-07-06T13:17:26.141" v="38" actId="692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Nicolas FOREST" userId="74d7feb1-6457-475c-bfcc-0f29457bb0a4" providerId="ADAL" clId="{F945AC27-7683-4A06-9526-AD23A2FCB8A3}" dt="2022-07-13T12:21:25.915" v="97" actId="12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Nicolas FOREST" userId="74d7feb1-6457-475c-bfcc-0f29457bb0a4" providerId="ADAL" clId="{F945AC27-7683-4A06-9526-AD23A2FCB8A3}" dt="2022-07-13T12:21:31.070" v="98" actId="12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Nicolas FOREST" userId="74d7feb1-6457-475c-bfcc-0f29457bb0a4" providerId="ADAL" clId="{F945AC27-7683-4A06-9526-AD23A2FCB8A3}" dt="2022-07-06T13:17:06.038" v="33" actId="207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Nicolas FOREST" userId="74d7feb1-6457-475c-bfcc-0f29457bb0a4" providerId="ADAL" clId="{F945AC27-7683-4A06-9526-AD23A2FCB8A3}" dt="2022-07-06T13:17:08.384" v="34" actId="207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Nicolas FOREST" userId="74d7feb1-6457-475c-bfcc-0f29457bb0a4" providerId="ADAL" clId="{F945AC27-7683-4A06-9526-AD23A2FCB8A3}" dt="2022-07-06T13:17:38.704" v="41" actId="692"/>
          <ac:spMkLst>
            <pc:docMk/>
            <pc:sldMk cId="3254035797" sldId="286"/>
            <ac:spMk id="34" creationId="{A3B38FB1-B1D2-454F-B0AE-D4488C03A279}"/>
          </ac:spMkLst>
        </pc:spChg>
        <pc:spChg chg="mod">
          <ac:chgData name="Nicolas FOREST" userId="74d7feb1-6457-475c-bfcc-0f29457bb0a4" providerId="ADAL" clId="{F945AC27-7683-4A06-9526-AD23A2FCB8A3}" dt="2022-07-06T13:17:32.227" v="40" actId="692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Nicolas FOREST" userId="74d7feb1-6457-475c-bfcc-0f29457bb0a4" providerId="ADAL" clId="{F945AC27-7683-4A06-9526-AD23A2FCB8A3}" dt="2022-07-06T13:17:40.725" v="42" actId="692"/>
          <ac:spMkLst>
            <pc:docMk/>
            <pc:sldMk cId="3254035797" sldId="286"/>
            <ac:spMk id="47" creationId="{73ED01A3-F7DC-491D-94D0-1D4138422593}"/>
          </ac:spMkLst>
        </pc:spChg>
      </pc:sldChg>
      <pc:sldChg chg="modSp mod">
        <pc:chgData name="Nicolas FOREST" userId="74d7feb1-6457-475c-bfcc-0f29457bb0a4" providerId="ADAL" clId="{F945AC27-7683-4A06-9526-AD23A2FCB8A3}" dt="2022-07-13T12:21:03.259" v="96" actId="1076"/>
        <pc:sldMkLst>
          <pc:docMk/>
          <pc:sldMk cId="2152224845" sldId="287"/>
        </pc:sldMkLst>
        <pc:spChg chg="mod">
          <ac:chgData name="Nicolas FOREST" userId="74d7feb1-6457-475c-bfcc-0f29457bb0a4" providerId="ADAL" clId="{F945AC27-7683-4A06-9526-AD23A2FCB8A3}" dt="2022-07-06T13:16:52.573" v="28" actId="207"/>
          <ac:spMkLst>
            <pc:docMk/>
            <pc:sldMk cId="2152224845" sldId="287"/>
            <ac:spMk id="2" creationId="{74900BB5-3D46-4932-87F4-17D2E6DE0C10}"/>
          </ac:spMkLst>
        </pc:spChg>
        <pc:spChg chg="mod">
          <ac:chgData name="Nicolas FOREST" userId="74d7feb1-6457-475c-bfcc-0f29457bb0a4" providerId="ADAL" clId="{F945AC27-7683-4A06-9526-AD23A2FCB8A3}" dt="2022-07-13T12:18:06.240" v="87" actId="692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Nicolas FOREST" userId="74d7feb1-6457-475c-bfcc-0f29457bb0a4" providerId="ADAL" clId="{F945AC27-7683-4A06-9526-AD23A2FCB8A3}" dt="2022-07-06T13:16:54.677" v="29" actId="20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Nicolas FOREST" userId="74d7feb1-6457-475c-bfcc-0f29457bb0a4" providerId="ADAL" clId="{F945AC27-7683-4A06-9526-AD23A2FCB8A3}" dt="2022-07-06T13:18:18.778" v="43" actId="207"/>
          <ac:spMkLst>
            <pc:docMk/>
            <pc:sldMk cId="2152224845" sldId="287"/>
            <ac:spMk id="40" creationId="{49E8F843-9F18-4246-9474-5C20DE4F5F1E}"/>
          </ac:spMkLst>
        </pc:spChg>
        <pc:spChg chg="mod">
          <ac:chgData name="Nicolas FOREST" userId="74d7feb1-6457-475c-bfcc-0f29457bb0a4" providerId="ADAL" clId="{F945AC27-7683-4A06-9526-AD23A2FCB8A3}" dt="2022-07-06T13:18:20.475" v="44" actId="207"/>
          <ac:spMkLst>
            <pc:docMk/>
            <pc:sldMk cId="2152224845" sldId="287"/>
            <ac:spMk id="41" creationId="{0ECB284E-4263-4EE8-8F24-0C804B6F78E2}"/>
          </ac:spMkLst>
        </pc:spChg>
        <pc:picChg chg="mod">
          <ac:chgData name="Nicolas FOREST" userId="74d7feb1-6457-475c-bfcc-0f29457bb0a4" providerId="ADAL" clId="{F945AC27-7683-4A06-9526-AD23A2FCB8A3}" dt="2022-07-13T12:21:03.259" v="96" actId="1076"/>
          <ac:picMkLst>
            <pc:docMk/>
            <pc:sldMk cId="2152224845" sldId="287"/>
            <ac:picMk id="4" creationId="{D4EF2C36-EADD-42A9-9775-FAAD2BA6B46C}"/>
          </ac:picMkLst>
        </pc:picChg>
      </pc:sldChg>
    </pc:docChg>
  </pc:docChgLst>
  <pc:docChgLst>
    <pc:chgData name="Nicolas FOREST" userId="S::nicolas.forest@totalenergies.com::74d7feb1-6457-475c-bfcc-0f29457bb0a4" providerId="AD" clId="Web-{4C1E88F8-6E01-4E3E-8583-7B1FFF5474E9}"/>
    <pc:docChg chg="modSld">
      <pc:chgData name="Nicolas FOREST" userId="S::nicolas.forest@totalenergies.com::74d7feb1-6457-475c-bfcc-0f29457bb0a4" providerId="AD" clId="Web-{4C1E88F8-6E01-4E3E-8583-7B1FFF5474E9}" dt="2022-07-13T13:00:25.289" v="1" actId="1076"/>
      <pc:docMkLst>
        <pc:docMk/>
      </pc:docMkLst>
      <pc:sldChg chg="modSp">
        <pc:chgData name="Nicolas FOREST" userId="S::nicolas.forest@totalenergies.com::74d7feb1-6457-475c-bfcc-0f29457bb0a4" providerId="AD" clId="Web-{4C1E88F8-6E01-4E3E-8583-7B1FFF5474E9}" dt="2022-07-13T13:00:25.289" v="1" actId="1076"/>
        <pc:sldMkLst>
          <pc:docMk/>
          <pc:sldMk cId="3920847002" sldId="272"/>
        </pc:sldMkLst>
        <pc:picChg chg="mod">
          <ac:chgData name="Nicolas FOREST" userId="S::nicolas.forest@totalenergies.com::74d7feb1-6457-475c-bfcc-0f29457bb0a4" providerId="AD" clId="Web-{4C1E88F8-6E01-4E3E-8583-7B1FFF5474E9}" dt="2022-07-13T13:00:25.289" v="1" actId="1076"/>
          <ac:picMkLst>
            <pc:docMk/>
            <pc:sldMk cId="3920847002" sldId="272"/>
            <ac:picMk id="4" creationId="{6949128C-E7CC-4A45-B8C5-6629D0B23BD4}"/>
          </ac:picMkLst>
        </pc:picChg>
      </pc:sldChg>
    </pc:docChg>
  </pc:docChgLst>
  <pc:docChgLst>
    <pc:chgData name="Nicolas FOREST" userId="74d7feb1-6457-475c-bfcc-0f29457bb0a4" providerId="ADAL" clId="{93F1A00C-06A7-40DA-B57B-B709DFC8352B}"/>
    <pc:docChg chg="modSld">
      <pc:chgData name="Nicolas FOREST" userId="74d7feb1-6457-475c-bfcc-0f29457bb0a4" providerId="ADAL" clId="{93F1A00C-06A7-40DA-B57B-B709DFC8352B}" dt="2022-09-02T16:31:41.528" v="6" actId="1076"/>
      <pc:docMkLst>
        <pc:docMk/>
      </pc:docMkLst>
      <pc:sldChg chg="modSp mod">
        <pc:chgData name="Nicolas FOREST" userId="74d7feb1-6457-475c-bfcc-0f29457bb0a4" providerId="ADAL" clId="{93F1A00C-06A7-40DA-B57B-B709DFC8352B}" dt="2022-09-02T16:31:41.528" v="6" actId="1076"/>
        <pc:sldMkLst>
          <pc:docMk/>
          <pc:sldMk cId="3920847002" sldId="272"/>
        </pc:sldMkLst>
        <pc:picChg chg="mod">
          <ac:chgData name="Nicolas FOREST" userId="74d7feb1-6457-475c-bfcc-0f29457bb0a4" providerId="ADAL" clId="{93F1A00C-06A7-40DA-B57B-B709DFC8352B}" dt="2022-09-02T16:31:41.528" v="6" actId="1076"/>
          <ac:picMkLst>
            <pc:docMk/>
            <pc:sldMk cId="3920847002" sldId="272"/>
            <ac:picMk id="4" creationId="{6949128C-E7CC-4A45-B8C5-6629D0B23BD4}"/>
          </ac:picMkLst>
        </pc:picChg>
      </pc:sldChg>
    </pc:docChg>
  </pc:docChgLst>
  <pc:docChgLst>
    <pc:chgData name="Marina WAGENER" userId="128c56e7-2035-463e-b4ba-24ff68185f70" providerId="ADAL" clId="{3AC87CFB-584B-4B9C-A997-59B115F921AB}"/>
    <pc:docChg chg="modSld">
      <pc:chgData name="Marina WAGENER" userId="128c56e7-2035-463e-b4ba-24ff68185f70" providerId="ADAL" clId="{3AC87CFB-584B-4B9C-A997-59B115F921AB}" dt="2022-08-31T12:15:42.742" v="28" actId="20577"/>
      <pc:docMkLst>
        <pc:docMk/>
      </pc:docMkLst>
      <pc:sldChg chg="modSp mod">
        <pc:chgData name="Marina WAGENER" userId="128c56e7-2035-463e-b4ba-24ff68185f70" providerId="ADAL" clId="{3AC87CFB-584B-4B9C-A997-59B115F921AB}" dt="2022-08-31T12:13:30.311" v="22" actId="20577"/>
        <pc:sldMkLst>
          <pc:docMk/>
          <pc:sldMk cId="3920847002" sldId="272"/>
        </pc:sldMkLst>
        <pc:spChg chg="mod">
          <ac:chgData name="Marina WAGENER" userId="128c56e7-2035-463e-b4ba-24ff68185f70" providerId="ADAL" clId="{3AC87CFB-584B-4B9C-A997-59B115F921AB}" dt="2022-08-31T12:13:30.311" v="22" actId="20577"/>
          <ac:spMkLst>
            <pc:docMk/>
            <pc:sldMk cId="3920847002" sldId="272"/>
            <ac:spMk id="2" creationId="{00000000-0000-0000-0000-000000000000}"/>
          </ac:spMkLst>
        </pc:spChg>
      </pc:sldChg>
      <pc:sldChg chg="modSp mod">
        <pc:chgData name="Marina WAGENER" userId="128c56e7-2035-463e-b4ba-24ff68185f70" providerId="ADAL" clId="{3AC87CFB-584B-4B9C-A997-59B115F921AB}" dt="2022-08-31T12:14:17.493" v="25" actId="20577"/>
        <pc:sldMkLst>
          <pc:docMk/>
          <pc:sldMk cId="1092025909" sldId="285"/>
        </pc:sldMkLst>
        <pc:spChg chg="mod">
          <ac:chgData name="Marina WAGENER" userId="128c56e7-2035-463e-b4ba-24ff68185f70" providerId="ADAL" clId="{3AC87CFB-584B-4B9C-A997-59B115F921AB}" dt="2022-08-31T12:14:17.493" v="25" actId="20577"/>
          <ac:spMkLst>
            <pc:docMk/>
            <pc:sldMk cId="1092025909" sldId="285"/>
            <ac:spMk id="18" creationId="{F44AEE55-6713-40B8-BEBB-5FF28295E249}"/>
          </ac:spMkLst>
        </pc:spChg>
      </pc:sldChg>
      <pc:sldChg chg="modSp mod">
        <pc:chgData name="Marina WAGENER" userId="128c56e7-2035-463e-b4ba-24ff68185f70" providerId="ADAL" clId="{3AC87CFB-584B-4B9C-A997-59B115F921AB}" dt="2022-08-31T12:15:42.742" v="28" actId="20577"/>
        <pc:sldMkLst>
          <pc:docMk/>
          <pc:sldMk cId="2152224845" sldId="287"/>
        </pc:sldMkLst>
        <pc:spChg chg="mod">
          <ac:chgData name="Marina WAGENER" userId="128c56e7-2035-463e-b4ba-24ff68185f70" providerId="ADAL" clId="{3AC87CFB-584B-4B9C-A997-59B115F921AB}" dt="2022-08-31T12:15:42.742" v="28" actId="20577"/>
          <ac:spMkLst>
            <pc:docMk/>
            <pc:sldMk cId="2152224845" sldId="287"/>
            <ac:spMk id="17" creationId="{B3AF608D-3970-44D4-9288-F14901321A9F}"/>
          </ac:spMkLst>
        </pc:spChg>
      </pc:sldChg>
    </pc:docChg>
  </pc:docChgLst>
  <pc:docChgLst>
    <pc:chgData name="Nicolas FOREST" userId="S::nicolas.forest@totalenergies.com::74d7feb1-6457-475c-bfcc-0f29457bb0a4" providerId="AD" clId="Web-{19869477-77C0-463D-BAAC-1367AFE9595C}"/>
    <pc:docChg chg="modSld">
      <pc:chgData name="Nicolas FOREST" userId="S::nicolas.forest@totalenergies.com::74d7feb1-6457-475c-bfcc-0f29457bb0a4" providerId="AD" clId="Web-{19869477-77C0-463D-BAAC-1367AFE9595C}" dt="2022-07-13T12:59:58.615" v="3"/>
      <pc:docMkLst>
        <pc:docMk/>
      </pc:docMkLst>
      <pc:sldChg chg="delSp modSp">
        <pc:chgData name="Nicolas FOREST" userId="S::nicolas.forest@totalenergies.com::74d7feb1-6457-475c-bfcc-0f29457bb0a4" providerId="AD" clId="Web-{19869477-77C0-463D-BAAC-1367AFE9595C}" dt="2022-07-13T12:59:58.615" v="3"/>
        <pc:sldMkLst>
          <pc:docMk/>
          <pc:sldMk cId="3920847002" sldId="272"/>
        </pc:sldMkLst>
        <pc:spChg chg="del">
          <ac:chgData name="Nicolas FOREST" userId="S::nicolas.forest@totalenergies.com::74d7feb1-6457-475c-bfcc-0f29457bb0a4" providerId="AD" clId="Web-{19869477-77C0-463D-BAAC-1367AFE9595C}" dt="2022-07-13T12:59:58.615" v="3"/>
          <ac:spMkLst>
            <pc:docMk/>
            <pc:sldMk cId="3920847002" sldId="272"/>
            <ac:spMk id="3" creationId="{12A300CB-E6A9-4A1B-81BE-9E8ED4A10D58}"/>
          </ac:spMkLst>
        </pc:spChg>
        <pc:picChg chg="mod">
          <ac:chgData name="Nicolas FOREST" userId="S::nicolas.forest@totalenergies.com::74d7feb1-6457-475c-bfcc-0f29457bb0a4" providerId="AD" clId="Web-{19869477-77C0-463D-BAAC-1367AFE9595C}" dt="2022-07-13T12:59:53.146" v="2"/>
          <ac:picMkLst>
            <pc:docMk/>
            <pc:sldMk cId="3920847002" sldId="272"/>
            <ac:picMk id="4" creationId="{6949128C-E7CC-4A45-B8C5-6629D0B23BD4}"/>
          </ac:picMkLst>
        </pc:picChg>
      </pc:sldChg>
    </pc:docChg>
  </pc:docChgLst>
  <pc:docChgLst>
    <pc:chgData name="Nicolas FOREST" userId="S::nicolas.forest@totalenergies.com::74d7feb1-6457-475c-bfcc-0f29457bb0a4" providerId="AD" clId="Web-{C9D2D6EF-D0B6-4E80-817E-4CD7CE1AD294}"/>
    <pc:docChg chg="modSld">
      <pc:chgData name="Nicolas FOREST" userId="S::nicolas.forest@totalenergies.com::74d7feb1-6457-475c-bfcc-0f29457bb0a4" providerId="AD" clId="Web-{C9D2D6EF-D0B6-4E80-817E-4CD7CE1AD294}" dt="2022-07-13T12:17:11.683" v="0"/>
      <pc:docMkLst>
        <pc:docMk/>
      </pc:docMkLst>
      <pc:sldChg chg="modSp">
        <pc:chgData name="Nicolas FOREST" userId="S::nicolas.forest@totalenergies.com::74d7feb1-6457-475c-bfcc-0f29457bb0a4" providerId="AD" clId="Web-{C9D2D6EF-D0B6-4E80-817E-4CD7CE1AD294}" dt="2022-07-13T12:17:11.683" v="0"/>
        <pc:sldMkLst>
          <pc:docMk/>
          <pc:sldMk cId="3920847002" sldId="272"/>
        </pc:sldMkLst>
        <pc:picChg chg="mod">
          <ac:chgData name="Nicolas FOREST" userId="S::nicolas.forest@totalenergies.com::74d7feb1-6457-475c-bfcc-0f29457bb0a4" providerId="AD" clId="Web-{C9D2D6EF-D0B6-4E80-817E-4CD7CE1AD294}" dt="2022-07-13T12:17:11.683" v="0"/>
          <ac:picMkLst>
            <pc:docMk/>
            <pc:sldMk cId="3920847002" sldId="272"/>
            <ac:picMk id="4" creationId="{6949128C-E7CC-4A45-B8C5-6629D0B23BD4}"/>
          </ac:picMkLst>
        </pc:picChg>
      </pc:sldChg>
    </pc:docChg>
  </pc:docChgLst>
  <pc:docChgLst>
    <pc:chgData name="Nicolas FOREST" userId="S::nicolas.forest@totalenergies.com::74d7feb1-6457-475c-bfcc-0f29457bb0a4" providerId="AD" clId="Web-{10383D92-3403-4158-A1A4-4FD4572EB91F}"/>
    <pc:docChg chg="modSld">
      <pc:chgData name="Nicolas FOREST" userId="S::nicolas.forest@totalenergies.com::74d7feb1-6457-475c-bfcc-0f29457bb0a4" providerId="AD" clId="Web-{10383D92-3403-4158-A1A4-4FD4572EB91F}" dt="2022-07-07T08:17:18.978" v="14" actId="20577"/>
      <pc:docMkLst>
        <pc:docMk/>
      </pc:docMkLst>
      <pc:sldChg chg="modSp">
        <pc:chgData name="Nicolas FOREST" userId="S::nicolas.forest@totalenergies.com::74d7feb1-6457-475c-bfcc-0f29457bb0a4" providerId="AD" clId="Web-{10383D92-3403-4158-A1A4-4FD4572EB91F}" dt="2022-07-07T08:17:18.978" v="14" actId="20577"/>
        <pc:sldMkLst>
          <pc:docMk/>
          <pc:sldMk cId="3920847002" sldId="272"/>
        </pc:sldMkLst>
        <pc:spChg chg="mod">
          <ac:chgData name="Nicolas FOREST" userId="S::nicolas.forest@totalenergies.com::74d7feb1-6457-475c-bfcc-0f29457bb0a4" providerId="AD" clId="Web-{10383D92-3403-4158-A1A4-4FD4572EB91F}" dt="2022-07-07T08:17:09.665" v="13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Nicolas FOREST" userId="S::nicolas.forest@totalenergies.com::74d7feb1-6457-475c-bfcc-0f29457bb0a4" providerId="AD" clId="Web-{10383D92-3403-4158-A1A4-4FD4572EB91F}" dt="2022-07-07T08:16:33.555" v="0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Nicolas FOREST" userId="S::nicolas.forest@totalenergies.com::74d7feb1-6457-475c-bfcc-0f29457bb0a4" providerId="AD" clId="Web-{10383D92-3403-4158-A1A4-4FD4572EB91F}" dt="2022-07-07T08:16:34.711" v="1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Nicolas FOREST" userId="S::nicolas.forest@totalenergies.com::74d7feb1-6457-475c-bfcc-0f29457bb0a4" providerId="AD" clId="Web-{10383D92-3403-4158-A1A4-4FD4572EB91F}" dt="2022-07-07T08:17:18.978" v="14" actId="20577"/>
          <ac:spMkLst>
            <pc:docMk/>
            <pc:sldMk cId="3920847002" sldId="272"/>
            <ac:spMk id="26" creationId="{86D83647-D2F5-45E7-9102-A36BE5B37D24}"/>
          </ac:spMkLst>
        </pc:spChg>
      </pc:sldChg>
      <pc:sldChg chg="modSp">
        <pc:chgData name="Nicolas FOREST" userId="S::nicolas.forest@totalenergies.com::74d7feb1-6457-475c-bfcc-0f29457bb0a4" providerId="AD" clId="Web-{10383D92-3403-4158-A1A4-4FD4572EB91F}" dt="2022-07-07T08:16:40.649" v="4" actId="20577"/>
        <pc:sldMkLst>
          <pc:docMk/>
          <pc:sldMk cId="1092025909" sldId="285"/>
        </pc:sldMkLst>
        <pc:spChg chg="mod">
          <ac:chgData name="Nicolas FOREST" userId="S::nicolas.forest@totalenergies.com::74d7feb1-6457-475c-bfcc-0f29457bb0a4" providerId="AD" clId="Web-{10383D92-3403-4158-A1A4-4FD4572EB91F}" dt="2022-07-07T08:16:37.367" v="2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Nicolas FOREST" userId="S::nicolas.forest@totalenergies.com::74d7feb1-6457-475c-bfcc-0f29457bb0a4" providerId="AD" clId="Web-{10383D92-3403-4158-A1A4-4FD4572EB91F}" dt="2022-07-07T08:16:40.649" v="4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Nicolas FOREST" userId="S::nicolas.forest@totalenergies.com::74d7feb1-6457-475c-bfcc-0f29457bb0a4" providerId="AD" clId="Web-{10383D92-3403-4158-A1A4-4FD4572EB91F}" dt="2022-07-07T08:16:37.524" v="3" actId="20577"/>
          <ac:spMkLst>
            <pc:docMk/>
            <pc:sldMk cId="1092025909" sldId="285"/>
            <ac:spMk id="84" creationId="{B946E0C4-6593-48DC-88B4-40289605EA64}"/>
          </ac:spMkLst>
        </pc:spChg>
      </pc:sldChg>
      <pc:sldChg chg="modSp">
        <pc:chgData name="Nicolas FOREST" userId="S::nicolas.forest@totalenergies.com::74d7feb1-6457-475c-bfcc-0f29457bb0a4" providerId="AD" clId="Web-{10383D92-3403-4158-A1A4-4FD4572EB91F}" dt="2022-07-07T08:16:46.071" v="6" actId="20577"/>
        <pc:sldMkLst>
          <pc:docMk/>
          <pc:sldMk cId="2152224845" sldId="287"/>
        </pc:sldMkLst>
        <pc:spChg chg="mod">
          <ac:chgData name="Nicolas FOREST" userId="S::nicolas.forest@totalenergies.com::74d7feb1-6457-475c-bfcc-0f29457bb0a4" providerId="AD" clId="Web-{10383D92-3403-4158-A1A4-4FD4572EB91F}" dt="2022-07-07T08:16:46.071" v="6" actId="20577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Nicolas FOREST" userId="S::nicolas.forest@totalenergies.com::74d7feb1-6457-475c-bfcc-0f29457bb0a4" providerId="AD" clId="Web-{10383D92-3403-4158-A1A4-4FD4572EB91F}" dt="2022-07-07T08:16:43.977" v="5" actId="20577"/>
          <ac:spMkLst>
            <pc:docMk/>
            <pc:sldMk cId="2152224845" sldId="287"/>
            <ac:spMk id="17" creationId="{B3AF608D-3970-44D4-9288-F14901321A9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02/09/2022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02/09/2022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8544" y="5593556"/>
            <a:ext cx="3002756" cy="3740393"/>
          </a:xfrm>
          <a:ln w="25400">
            <a:solidFill>
              <a:srgbClr val="0064AC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0064AC"/>
                </a:solidFill>
                <a:latin typeface="Roboto"/>
                <a:ea typeface="Roboto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7 - “powered systems”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7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0064AC"/>
          </a:solidFill>
          <a:ln w="19050">
            <a:solidFill>
              <a:srgbClr val="0064AC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7.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0064AC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7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0064AC"/>
          </a:solidFill>
          <a:ln w="19050">
            <a:solidFill>
              <a:srgbClr val="0064AC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64A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</a:t>
            </a:r>
            <a:r>
              <a:rPr lang="en-US" dirty="0">
                <a:solidFill>
                  <a:srgbClr val="374649"/>
                </a:solidFill>
              </a:rPr>
              <a:t>7</a:t>
            </a:r>
            <a:endParaRPr lang="en-US" sz="800" dirty="0">
              <a:solidFill>
                <a:srgbClr val="374649"/>
              </a:solidFill>
            </a:endParaRP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0064AC"/>
          </a:solidFill>
          <a:ln w="19050">
            <a:solidFill>
              <a:srgbClr val="0064AC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49128C-E7CC-4A45-B8C5-6629D0B23BD4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472350" y="5322003"/>
            <a:ext cx="2835046" cy="400212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0064AC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</a:t>
            </a:r>
            <a:r>
              <a:rPr lang="en-US" sz="1800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0064AC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0064AC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0064AC"/>
                </a:solidFill>
                <a:latin typeface="Roboto"/>
                <a:ea typeface="Roboto"/>
              </a:rPr>
              <a:t>– GR 7 </a:t>
            </a:r>
            <a:endParaRPr lang="en-US" sz="1800" dirty="0">
              <a:solidFill>
                <a:srgbClr val="0064AC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0064AC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7 deployment kit.</a:t>
            </a:r>
          </a:p>
          <a:p>
            <a:pPr marL="171450" lvl="2" indent="-1714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0064AC"/>
                </a:solidFill>
                <a:latin typeface="Roboto"/>
                <a:ea typeface="Roboto"/>
              </a:rPr>
              <a:t>Present the GR7 deployment kit...</a:t>
            </a:r>
          </a:p>
          <a:p>
            <a:pPr marL="358775" lvl="1" indent="-825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0064AC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0064AC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0064AC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0064AC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0064AC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0064AC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0064AC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0064AC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0064AC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0064AC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0064AC"/>
          </a:solidFill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0064AC"/>
            </a:solidFill>
            <a:ln>
              <a:solidFill>
                <a:srgbClr val="0064A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4805" y="3341001"/>
            <a:ext cx="2972569" cy="1384536"/>
          </a:xfrm>
          <a:prstGeom prst="rect">
            <a:avLst/>
          </a:prstGeom>
          <a:noFill/>
          <a:ln>
            <a:solidFill>
              <a:srgbClr val="0064A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</a:t>
            </a:r>
            <a:r>
              <a:rPr lang="en-US" dirty="0">
                <a:solidFill>
                  <a:srgbClr val="374649"/>
                </a:solidFill>
              </a:rPr>
              <a:t>7</a:t>
            </a:r>
            <a:endParaRPr lang="en-US" sz="800" dirty="0">
              <a:solidFill>
                <a:srgbClr val="374649"/>
              </a:solidFill>
            </a:endParaRP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0064A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0064AC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 dirty="0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0064AC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</a:t>
            </a:r>
            <a:r>
              <a:rPr lang="en-US" dirty="0">
                <a:solidFill>
                  <a:srgbClr val="374649"/>
                </a:solidFill>
              </a:rPr>
              <a:t>7</a:t>
            </a:r>
            <a:endParaRPr lang="en-US" sz="800" dirty="0">
              <a:solidFill>
                <a:srgbClr val="374649"/>
              </a:solidFill>
            </a:endParaRP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0064AC"/>
          </a:solidFill>
          <a:ln>
            <a:solidFill>
              <a:srgbClr val="0064AC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0064AC"/>
          </a:solidFill>
          <a:ln>
            <a:solidFill>
              <a:srgbClr val="0064AC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7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chemeClr val="accent4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4EF2C36-EADD-42A9-9775-FAAD2BA6B46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24167" y="910277"/>
            <a:ext cx="5304732" cy="2912486"/>
          </a:xfrm>
          <a:prstGeom prst="rect">
            <a:avLst/>
          </a:prstGeom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98502" y="1634810"/>
            <a:ext cx="4027064" cy="307777"/>
          </a:xfrm>
          <a:prstGeom prst="rect">
            <a:avLst/>
          </a:prstGeom>
          <a:ln>
            <a:solidFill>
              <a:srgbClr val="0064AC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7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0064AC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>
                <a:hlinkClick r:id="rId9"/>
              </a:rPr>
              <a:t>Safety+ </a:t>
            </a:r>
            <a:r>
              <a:rPr lang="fr-FR" sz="1400" err="1">
                <a:hlinkClick r:id="rId9"/>
              </a:rPr>
              <a:t>access</a:t>
            </a:r>
            <a:r>
              <a:rPr lang="en-US" sz="14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64A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</a:t>
            </a:r>
            <a:r>
              <a:rPr lang="en-US" dirty="0">
                <a:solidFill>
                  <a:srgbClr val="374649"/>
                </a:solidFill>
              </a:rPr>
              <a:t>7</a:t>
            </a:r>
            <a:endParaRPr lang="en-US" sz="800" dirty="0">
              <a:solidFill>
                <a:srgbClr val="374649"/>
              </a:solidFill>
            </a:endParaRP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0064AC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0064A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2" y="1594190"/>
            <a:ext cx="2055862" cy="2739210"/>
          </a:xfrm>
          <a:prstGeom prst="rect">
            <a:avLst/>
          </a:prstGeom>
          <a:noFill/>
          <a:ln w="12700">
            <a:solidFill>
              <a:srgbClr val="0064AC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1" y="5975653"/>
            <a:ext cx="2060248" cy="3370163"/>
          </a:xfrm>
          <a:prstGeom prst="rect">
            <a:avLst/>
          </a:prstGeom>
          <a:noFill/>
          <a:ln w="12700">
            <a:solidFill>
              <a:srgbClr val="0064AC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E65113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E65113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0064AC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F7941D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0064AC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Props1.xml><?xml version="1.0" encoding="utf-8"?>
<ds:datastoreItem xmlns:ds="http://schemas.openxmlformats.org/officeDocument/2006/customXml" ds:itemID="{82189716-804C-4187-A79D-AA516E9827D4}"/>
</file>

<file path=customXml/itemProps2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7df1beb-9555-4a34-a0bb-bc4222cc815e"/>
    <ds:schemaRef ds:uri="b93f7d12-03ed-48c2-84fb-322e670835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1213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7 - “powered systems”</vt:lpstr>
      <vt:lpstr>deployment workshop guide – GR 7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Nicolas FOREST</cp:lastModifiedBy>
  <cp:revision>5</cp:revision>
  <cp:lastPrinted>2021-02-17T08:07:55Z</cp:lastPrinted>
  <dcterms:created xsi:type="dcterms:W3CDTF">2019-03-06T16:25:49Z</dcterms:created>
  <dcterms:modified xsi:type="dcterms:W3CDTF">2022-09-02T16:31:46Z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