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3024346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4649"/>
    <a:srgbClr val="FF0000"/>
    <a:srgbClr val="FF6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91"/>
    <p:restoredTop sz="96327"/>
  </p:normalViewPr>
  <p:slideViewPr>
    <p:cSldViewPr snapToGrid="0">
      <p:cViewPr varScale="1">
        <p:scale>
          <a:sx n="18" d="100"/>
          <a:sy n="18" d="100"/>
        </p:scale>
        <p:origin x="328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8260" y="7005156"/>
            <a:ext cx="25706944" cy="14902051"/>
          </a:xfrm>
        </p:spPr>
        <p:txBody>
          <a:bodyPr anchor="b"/>
          <a:lstStyle>
            <a:lvl1pPr algn="ctr">
              <a:defRPr sz="198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0433" y="22481887"/>
            <a:ext cx="22682597" cy="10334331"/>
          </a:xfrm>
        </p:spPr>
        <p:txBody>
          <a:bodyPr/>
          <a:lstStyle>
            <a:lvl1pPr marL="0" indent="0" algn="ctr">
              <a:buNone/>
              <a:defRPr sz="7938"/>
            </a:lvl1pPr>
            <a:lvl2pPr marL="1512189" indent="0" algn="ctr">
              <a:buNone/>
              <a:defRPr sz="6615"/>
            </a:lvl2pPr>
            <a:lvl3pPr marL="3024378" indent="0" algn="ctr">
              <a:buNone/>
              <a:defRPr sz="5954"/>
            </a:lvl3pPr>
            <a:lvl4pPr marL="4536567" indent="0" algn="ctr">
              <a:buNone/>
              <a:defRPr sz="5292"/>
            </a:lvl4pPr>
            <a:lvl5pPr marL="6048756" indent="0" algn="ctr">
              <a:buNone/>
              <a:defRPr sz="5292"/>
            </a:lvl5pPr>
            <a:lvl6pPr marL="7560945" indent="0" algn="ctr">
              <a:buNone/>
              <a:defRPr sz="5292"/>
            </a:lvl6pPr>
            <a:lvl7pPr marL="9073134" indent="0" algn="ctr">
              <a:buNone/>
              <a:defRPr sz="5292"/>
            </a:lvl7pPr>
            <a:lvl8pPr marL="10585323" indent="0" algn="ctr">
              <a:buNone/>
              <a:defRPr sz="5292"/>
            </a:lvl8pPr>
            <a:lvl9pPr marL="12097512" indent="0" algn="ctr">
              <a:buNone/>
              <a:defRPr sz="5292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3648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295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42980" y="2278904"/>
            <a:ext cx="6521247" cy="3627421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79240" y="2278904"/>
            <a:ext cx="19185697" cy="36274211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2809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81" userDrawn="1">
          <p15:clr>
            <a:srgbClr val="FBAE40"/>
          </p15:clr>
        </p15:guide>
        <p15:guide id="2" pos="9525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pour une image  7">
            <a:extLst>
              <a:ext uri="{FF2B5EF4-FFF2-40B4-BE49-F238E27FC236}">
                <a16:creationId xmlns:a16="http://schemas.microsoft.com/office/drawing/2014/main" id="{A1DC7918-3728-89CF-6F5A-BB5404E16ED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" y="14237990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18" name="Espace réservé pour une image  7">
            <a:extLst>
              <a:ext uri="{FF2B5EF4-FFF2-40B4-BE49-F238E27FC236}">
                <a16:creationId xmlns:a16="http://schemas.microsoft.com/office/drawing/2014/main" id="{180D2B9F-18D6-F38C-470D-3E8FA8946DC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514778" y="14237990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8FE2BE9A-29E8-4D8B-F805-06D3C5CF31E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801600" y="22895693"/>
            <a:ext cx="15502650" cy="18684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639" b="1">
                <a:gradFill>
                  <a:gsLst>
                    <a:gs pos="0">
                      <a:schemeClr val="tx2"/>
                    </a:gs>
                    <a:gs pos="100000">
                      <a:schemeClr val="bg2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2" name="Espace réservé du texte 24">
            <a:extLst>
              <a:ext uri="{FF2B5EF4-FFF2-40B4-BE49-F238E27FC236}">
                <a16:creationId xmlns:a16="http://schemas.microsoft.com/office/drawing/2014/main" id="{D3831504-9AF1-A413-8628-A171D522876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6580410" y="25120166"/>
            <a:ext cx="9083750" cy="983188"/>
          </a:xfrm>
          <a:solidFill>
            <a:schemeClr val="bg1"/>
          </a:solidFill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buNone/>
              <a:defRPr sz="631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3" name="Espace réservé du texte 24">
            <a:extLst>
              <a:ext uri="{FF2B5EF4-FFF2-40B4-BE49-F238E27FC236}">
                <a16:creationId xmlns:a16="http://schemas.microsoft.com/office/drawing/2014/main" id="{6780F8B3-952C-DBE9-BB3F-EFEC9836F3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560854" y="27255199"/>
            <a:ext cx="9083750" cy="983188"/>
          </a:xfrm>
          <a:solidFill>
            <a:schemeClr val="bg1"/>
          </a:solidFill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buNone/>
              <a:defRPr sz="631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4" name="Espace réservé du texte 24">
            <a:extLst>
              <a:ext uri="{FF2B5EF4-FFF2-40B4-BE49-F238E27FC236}">
                <a16:creationId xmlns:a16="http://schemas.microsoft.com/office/drawing/2014/main" id="{2B08EA2B-C05D-AB99-F332-93529CEBC1C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6580409" y="30237879"/>
            <a:ext cx="9083750" cy="983188"/>
          </a:xfrm>
          <a:solidFill>
            <a:schemeClr val="bg1"/>
          </a:solidFill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buNone/>
              <a:defRPr sz="631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1D894D-1AE8-0D71-BB32-28A0C6AD17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091627" y="34417902"/>
            <a:ext cx="8789733" cy="6372557"/>
          </a:xfrm>
          <a:prstGeom prst="rect">
            <a:avLst/>
          </a:prstGeom>
        </p:spPr>
      </p:pic>
      <p:pic>
        <p:nvPicPr>
          <p:cNvPr id="6" name="Image 5" descr="Une image contenant logo&#10;&#10;Description générée automatiquement">
            <a:extLst>
              <a:ext uri="{FF2B5EF4-FFF2-40B4-BE49-F238E27FC236}">
                <a16:creationId xmlns:a16="http://schemas.microsoft.com/office/drawing/2014/main" id="{D0F2A98B-010D-628B-DE38-F500598A970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412607" y="36916957"/>
            <a:ext cx="3739229" cy="3819643"/>
          </a:xfrm>
          <a:prstGeom prst="rect">
            <a:avLst/>
          </a:prstGeom>
        </p:spPr>
      </p:pic>
      <p:sp>
        <p:nvSpPr>
          <p:cNvPr id="20" name="Espace réservé pour une image  7">
            <a:extLst>
              <a:ext uri="{FF2B5EF4-FFF2-40B4-BE49-F238E27FC236}">
                <a16:creationId xmlns:a16="http://schemas.microsoft.com/office/drawing/2014/main" id="{5FDAA7E8-163B-043A-53EF-628633AA04B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5120938" y="14237990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2" name="Espace réservé pour une image  7">
            <a:extLst>
              <a:ext uri="{FF2B5EF4-FFF2-40B4-BE49-F238E27FC236}">
                <a16:creationId xmlns:a16="http://schemas.microsoft.com/office/drawing/2014/main" id="{AE59DA16-EC06-AB49-B1AD-DFF25EE5347E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22635715" y="14237990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4" name="Espace réservé pour une image  7">
            <a:extLst>
              <a:ext uri="{FF2B5EF4-FFF2-40B4-BE49-F238E27FC236}">
                <a16:creationId xmlns:a16="http://schemas.microsoft.com/office/drawing/2014/main" id="{3B387148-5E4F-B448-6612-63A592FAE292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-16696" y="7098378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6" name="Espace réservé pour une image  7">
            <a:extLst>
              <a:ext uri="{FF2B5EF4-FFF2-40B4-BE49-F238E27FC236}">
                <a16:creationId xmlns:a16="http://schemas.microsoft.com/office/drawing/2014/main" id="{F7B14D4C-EB9C-A34F-1F3D-FA9023B8EF38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498081" y="7098378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7" name="Espace réservé pour une image  7">
            <a:extLst>
              <a:ext uri="{FF2B5EF4-FFF2-40B4-BE49-F238E27FC236}">
                <a16:creationId xmlns:a16="http://schemas.microsoft.com/office/drawing/2014/main" id="{9D1318DB-43E2-8111-EDBC-49AC687ABD33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5104241" y="7098378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8" name="Espace réservé pour une image  7">
            <a:extLst>
              <a:ext uri="{FF2B5EF4-FFF2-40B4-BE49-F238E27FC236}">
                <a16:creationId xmlns:a16="http://schemas.microsoft.com/office/drawing/2014/main" id="{FB32952B-F44D-8D1D-1A19-A010CC40C18E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22619018" y="7098378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9" name="Espace réservé pour une image  7">
            <a:extLst>
              <a:ext uri="{FF2B5EF4-FFF2-40B4-BE49-F238E27FC236}">
                <a16:creationId xmlns:a16="http://schemas.microsoft.com/office/drawing/2014/main" id="{8132BC5C-2436-7792-0984-BAD3A8DAC3B6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6699" y="-224997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30" name="Espace réservé pour une image  7">
            <a:extLst>
              <a:ext uri="{FF2B5EF4-FFF2-40B4-BE49-F238E27FC236}">
                <a16:creationId xmlns:a16="http://schemas.microsoft.com/office/drawing/2014/main" id="{7A0860F0-5121-F5F5-34A1-372F1D5D9D13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7531476" y="-224997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31" name="Espace réservé pour une image  7">
            <a:extLst>
              <a:ext uri="{FF2B5EF4-FFF2-40B4-BE49-F238E27FC236}">
                <a16:creationId xmlns:a16="http://schemas.microsoft.com/office/drawing/2014/main" id="{67BE7FE2-03AB-BDCC-060F-25500F9B5CAE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5137636" y="-224997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35" name="Espace réservé pour une image  7">
            <a:extLst>
              <a:ext uri="{FF2B5EF4-FFF2-40B4-BE49-F238E27FC236}">
                <a16:creationId xmlns:a16="http://schemas.microsoft.com/office/drawing/2014/main" id="{2D2732DD-4E70-77F6-FAB4-EB85DCE6C977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22652413" y="-224997"/>
            <a:ext cx="7607747" cy="7077804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28545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82">
          <p15:clr>
            <a:srgbClr val="FBAE40"/>
          </p15:clr>
        </p15:guide>
        <p15:guide id="2" pos="952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993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488" y="10671229"/>
            <a:ext cx="26084987" cy="17805173"/>
          </a:xfrm>
        </p:spPr>
        <p:txBody>
          <a:bodyPr anchor="b"/>
          <a:lstStyle>
            <a:lvl1pPr>
              <a:defRPr sz="198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3488" y="28644846"/>
            <a:ext cx="26084987" cy="9363320"/>
          </a:xfrm>
        </p:spPr>
        <p:txBody>
          <a:bodyPr/>
          <a:lstStyle>
            <a:lvl1pPr marL="0" indent="0">
              <a:buNone/>
              <a:defRPr sz="7938">
                <a:solidFill>
                  <a:schemeClr val="tx1"/>
                </a:solidFill>
              </a:defRPr>
            </a:lvl1pPr>
            <a:lvl2pPr marL="1512189" indent="0">
              <a:buNone/>
              <a:defRPr sz="6615">
                <a:solidFill>
                  <a:schemeClr val="tx1">
                    <a:tint val="75000"/>
                  </a:schemeClr>
                </a:solidFill>
              </a:defRPr>
            </a:lvl2pPr>
            <a:lvl3pPr marL="3024378" indent="0">
              <a:buNone/>
              <a:defRPr sz="5954">
                <a:solidFill>
                  <a:schemeClr val="tx1">
                    <a:tint val="75000"/>
                  </a:schemeClr>
                </a:solidFill>
              </a:defRPr>
            </a:lvl3pPr>
            <a:lvl4pPr marL="4536567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4pPr>
            <a:lvl5pPr marL="6048756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5pPr>
            <a:lvl6pPr marL="7560945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6pPr>
            <a:lvl7pPr marL="9073134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7pPr>
            <a:lvl8pPr marL="10585323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8pPr>
            <a:lvl9pPr marL="12097512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1404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79238" y="11394520"/>
            <a:ext cx="12853472" cy="271585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10753" y="11394520"/>
            <a:ext cx="12853472" cy="271585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220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177" y="2278913"/>
            <a:ext cx="26084987" cy="82734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3181" y="10492870"/>
            <a:ext cx="12794400" cy="5142393"/>
          </a:xfrm>
        </p:spPr>
        <p:txBody>
          <a:bodyPr anchor="b"/>
          <a:lstStyle>
            <a:lvl1pPr marL="0" indent="0">
              <a:buNone/>
              <a:defRPr sz="7938" b="1"/>
            </a:lvl1pPr>
            <a:lvl2pPr marL="1512189" indent="0">
              <a:buNone/>
              <a:defRPr sz="6615" b="1"/>
            </a:lvl2pPr>
            <a:lvl3pPr marL="3024378" indent="0">
              <a:buNone/>
              <a:defRPr sz="5954" b="1"/>
            </a:lvl3pPr>
            <a:lvl4pPr marL="4536567" indent="0">
              <a:buNone/>
              <a:defRPr sz="5292" b="1"/>
            </a:lvl4pPr>
            <a:lvl5pPr marL="6048756" indent="0">
              <a:buNone/>
              <a:defRPr sz="5292" b="1"/>
            </a:lvl5pPr>
            <a:lvl6pPr marL="7560945" indent="0">
              <a:buNone/>
              <a:defRPr sz="5292" b="1"/>
            </a:lvl6pPr>
            <a:lvl7pPr marL="9073134" indent="0">
              <a:buNone/>
              <a:defRPr sz="5292" b="1"/>
            </a:lvl7pPr>
            <a:lvl8pPr marL="10585323" indent="0">
              <a:buNone/>
              <a:defRPr sz="5292" b="1"/>
            </a:lvl8pPr>
            <a:lvl9pPr marL="12097512" indent="0">
              <a:buNone/>
              <a:defRPr sz="5292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3181" y="15635264"/>
            <a:ext cx="12794400" cy="229971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10755" y="10492870"/>
            <a:ext cx="12857411" cy="5142393"/>
          </a:xfrm>
        </p:spPr>
        <p:txBody>
          <a:bodyPr anchor="b"/>
          <a:lstStyle>
            <a:lvl1pPr marL="0" indent="0">
              <a:buNone/>
              <a:defRPr sz="7938" b="1"/>
            </a:lvl1pPr>
            <a:lvl2pPr marL="1512189" indent="0">
              <a:buNone/>
              <a:defRPr sz="6615" b="1"/>
            </a:lvl2pPr>
            <a:lvl3pPr marL="3024378" indent="0">
              <a:buNone/>
              <a:defRPr sz="5954" b="1"/>
            </a:lvl3pPr>
            <a:lvl4pPr marL="4536567" indent="0">
              <a:buNone/>
              <a:defRPr sz="5292" b="1"/>
            </a:lvl4pPr>
            <a:lvl5pPr marL="6048756" indent="0">
              <a:buNone/>
              <a:defRPr sz="5292" b="1"/>
            </a:lvl5pPr>
            <a:lvl6pPr marL="7560945" indent="0">
              <a:buNone/>
              <a:defRPr sz="5292" b="1"/>
            </a:lvl6pPr>
            <a:lvl7pPr marL="9073134" indent="0">
              <a:buNone/>
              <a:defRPr sz="5292" b="1"/>
            </a:lvl7pPr>
            <a:lvl8pPr marL="10585323" indent="0">
              <a:buNone/>
              <a:defRPr sz="5292" b="1"/>
            </a:lvl8pPr>
            <a:lvl9pPr marL="12097512" indent="0">
              <a:buNone/>
              <a:defRPr sz="5292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10755" y="15635264"/>
            <a:ext cx="12857411" cy="229971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827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2178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7221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177" y="2853584"/>
            <a:ext cx="9754304" cy="9987545"/>
          </a:xfrm>
        </p:spPr>
        <p:txBody>
          <a:bodyPr anchor="b"/>
          <a:lstStyle>
            <a:lvl1pPr>
              <a:defRPr sz="1058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7411" y="6162959"/>
            <a:ext cx="15310753" cy="30418415"/>
          </a:xfrm>
        </p:spPr>
        <p:txBody>
          <a:bodyPr/>
          <a:lstStyle>
            <a:lvl1pPr>
              <a:defRPr sz="10584"/>
            </a:lvl1pPr>
            <a:lvl2pPr>
              <a:defRPr sz="9261"/>
            </a:lvl2pPr>
            <a:lvl3pPr>
              <a:defRPr sz="7938"/>
            </a:lvl3pPr>
            <a:lvl4pPr>
              <a:defRPr sz="6615"/>
            </a:lvl4pPr>
            <a:lvl5pPr>
              <a:defRPr sz="6615"/>
            </a:lvl5pPr>
            <a:lvl6pPr>
              <a:defRPr sz="6615"/>
            </a:lvl6pPr>
            <a:lvl7pPr>
              <a:defRPr sz="6615"/>
            </a:lvl7pPr>
            <a:lvl8pPr>
              <a:defRPr sz="6615"/>
            </a:lvl8pPr>
            <a:lvl9pPr>
              <a:defRPr sz="661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3177" y="12841129"/>
            <a:ext cx="9754304" cy="23789780"/>
          </a:xfrm>
        </p:spPr>
        <p:txBody>
          <a:bodyPr/>
          <a:lstStyle>
            <a:lvl1pPr marL="0" indent="0">
              <a:buNone/>
              <a:defRPr sz="5292"/>
            </a:lvl1pPr>
            <a:lvl2pPr marL="1512189" indent="0">
              <a:buNone/>
              <a:defRPr sz="4631"/>
            </a:lvl2pPr>
            <a:lvl3pPr marL="3024378" indent="0">
              <a:buNone/>
              <a:defRPr sz="3969"/>
            </a:lvl3pPr>
            <a:lvl4pPr marL="4536567" indent="0">
              <a:buNone/>
              <a:defRPr sz="3308"/>
            </a:lvl4pPr>
            <a:lvl5pPr marL="6048756" indent="0">
              <a:buNone/>
              <a:defRPr sz="3308"/>
            </a:lvl5pPr>
            <a:lvl6pPr marL="7560945" indent="0">
              <a:buNone/>
              <a:defRPr sz="3308"/>
            </a:lvl6pPr>
            <a:lvl7pPr marL="9073134" indent="0">
              <a:buNone/>
              <a:defRPr sz="3308"/>
            </a:lvl7pPr>
            <a:lvl8pPr marL="10585323" indent="0">
              <a:buNone/>
              <a:defRPr sz="3308"/>
            </a:lvl8pPr>
            <a:lvl9pPr marL="12097512" indent="0">
              <a:buNone/>
              <a:defRPr sz="330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531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177" y="2853584"/>
            <a:ext cx="9754304" cy="9987545"/>
          </a:xfrm>
        </p:spPr>
        <p:txBody>
          <a:bodyPr anchor="b"/>
          <a:lstStyle>
            <a:lvl1pPr>
              <a:defRPr sz="1058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57411" y="6162959"/>
            <a:ext cx="15310753" cy="30418415"/>
          </a:xfrm>
        </p:spPr>
        <p:txBody>
          <a:bodyPr anchor="t"/>
          <a:lstStyle>
            <a:lvl1pPr marL="0" indent="0">
              <a:buNone/>
              <a:defRPr sz="10584"/>
            </a:lvl1pPr>
            <a:lvl2pPr marL="1512189" indent="0">
              <a:buNone/>
              <a:defRPr sz="9261"/>
            </a:lvl2pPr>
            <a:lvl3pPr marL="3024378" indent="0">
              <a:buNone/>
              <a:defRPr sz="7938"/>
            </a:lvl3pPr>
            <a:lvl4pPr marL="4536567" indent="0">
              <a:buNone/>
              <a:defRPr sz="6615"/>
            </a:lvl4pPr>
            <a:lvl5pPr marL="6048756" indent="0">
              <a:buNone/>
              <a:defRPr sz="6615"/>
            </a:lvl5pPr>
            <a:lvl6pPr marL="7560945" indent="0">
              <a:buNone/>
              <a:defRPr sz="6615"/>
            </a:lvl6pPr>
            <a:lvl7pPr marL="9073134" indent="0">
              <a:buNone/>
              <a:defRPr sz="6615"/>
            </a:lvl7pPr>
            <a:lvl8pPr marL="10585323" indent="0">
              <a:buNone/>
              <a:defRPr sz="6615"/>
            </a:lvl8pPr>
            <a:lvl9pPr marL="12097512" indent="0">
              <a:buNone/>
              <a:defRPr sz="6615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3177" y="12841129"/>
            <a:ext cx="9754304" cy="23789780"/>
          </a:xfrm>
        </p:spPr>
        <p:txBody>
          <a:bodyPr/>
          <a:lstStyle>
            <a:lvl1pPr marL="0" indent="0">
              <a:buNone/>
              <a:defRPr sz="5292"/>
            </a:lvl1pPr>
            <a:lvl2pPr marL="1512189" indent="0">
              <a:buNone/>
              <a:defRPr sz="4631"/>
            </a:lvl2pPr>
            <a:lvl3pPr marL="3024378" indent="0">
              <a:buNone/>
              <a:defRPr sz="3969"/>
            </a:lvl3pPr>
            <a:lvl4pPr marL="4536567" indent="0">
              <a:buNone/>
              <a:defRPr sz="3308"/>
            </a:lvl4pPr>
            <a:lvl5pPr marL="6048756" indent="0">
              <a:buNone/>
              <a:defRPr sz="3308"/>
            </a:lvl5pPr>
            <a:lvl6pPr marL="7560945" indent="0">
              <a:buNone/>
              <a:defRPr sz="3308"/>
            </a:lvl6pPr>
            <a:lvl7pPr marL="9073134" indent="0">
              <a:buNone/>
              <a:defRPr sz="3308"/>
            </a:lvl7pPr>
            <a:lvl8pPr marL="10585323" indent="0">
              <a:buNone/>
              <a:defRPr sz="3308"/>
            </a:lvl8pPr>
            <a:lvl9pPr marL="12097512" indent="0">
              <a:buNone/>
              <a:defRPr sz="330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9496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79238" y="2278913"/>
            <a:ext cx="26084987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9238" y="11394520"/>
            <a:ext cx="26084987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79238" y="39672756"/>
            <a:ext cx="6804779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E1D34-935B-6843-BC5A-E96136E235EC}" type="datetimeFigureOut">
              <a:rPr lang="fr-FR" smtClean="0"/>
              <a:t>18/04/2023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18147" y="39672756"/>
            <a:ext cx="10207169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59446" y="39672756"/>
            <a:ext cx="6804779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3948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3024378" rtl="0" eaLnBrk="1" latinLnBrk="0" hangingPunct="1">
        <a:lnSpc>
          <a:spcPct val="90000"/>
        </a:lnSpc>
        <a:spcBef>
          <a:spcPct val="0"/>
        </a:spcBef>
        <a:buNone/>
        <a:defRPr sz="1455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095" indent="-756095" algn="l" defTabSz="3024378" rtl="0" eaLnBrk="1" latinLnBrk="0" hangingPunct="1">
        <a:lnSpc>
          <a:spcPct val="90000"/>
        </a:lnSpc>
        <a:spcBef>
          <a:spcPts val="3308"/>
        </a:spcBef>
        <a:buFont typeface="Arial" panose="020B0604020202020204" pitchFamily="34" charset="0"/>
        <a:buChar char="•"/>
        <a:defRPr sz="9261" kern="1200">
          <a:solidFill>
            <a:schemeClr val="tx1"/>
          </a:solidFill>
          <a:latin typeface="+mn-lt"/>
          <a:ea typeface="+mn-ea"/>
          <a:cs typeface="+mn-cs"/>
        </a:defRPr>
      </a:lvl1pPr>
      <a:lvl2pPr marL="2268284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7938" kern="1200">
          <a:solidFill>
            <a:schemeClr val="tx1"/>
          </a:solidFill>
          <a:latin typeface="+mn-lt"/>
          <a:ea typeface="+mn-ea"/>
          <a:cs typeface="+mn-cs"/>
        </a:defRPr>
      </a:lvl2pPr>
      <a:lvl3pPr marL="3780473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6615" kern="1200">
          <a:solidFill>
            <a:schemeClr val="tx1"/>
          </a:solidFill>
          <a:latin typeface="+mn-lt"/>
          <a:ea typeface="+mn-ea"/>
          <a:cs typeface="+mn-cs"/>
        </a:defRPr>
      </a:lvl3pPr>
      <a:lvl4pPr marL="5292662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4pPr>
      <a:lvl5pPr marL="6804851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5pPr>
      <a:lvl6pPr marL="8317040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6pPr>
      <a:lvl7pPr marL="9829229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7pPr>
      <a:lvl8pPr marL="11341418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8pPr>
      <a:lvl9pPr marL="12853607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1pPr>
      <a:lvl2pPr marL="1512189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2pPr>
      <a:lvl3pPr marL="3024378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3pPr>
      <a:lvl4pPr marL="4536567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4pPr>
      <a:lvl5pPr marL="6048756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5pPr>
      <a:lvl6pPr marL="7560945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6pPr>
      <a:lvl7pPr marL="9073134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7pPr>
      <a:lvl8pPr marL="10585323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8pPr>
      <a:lvl9pPr marL="12097512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Espace réservé du texte 64">
            <a:extLst>
              <a:ext uri="{FF2B5EF4-FFF2-40B4-BE49-F238E27FC236}">
                <a16:creationId xmlns:a16="http://schemas.microsoft.com/office/drawing/2014/main" id="{0284E391-ABB3-40DF-A550-3FDFF94E45D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2954000" y="23048093"/>
            <a:ext cx="15502650" cy="1868420"/>
          </a:xfrm>
        </p:spPr>
        <p:txBody>
          <a:bodyPr/>
          <a:lstStyle/>
          <a:p>
            <a:r>
              <a:rPr lang="fr-FR" dirty="0" err="1">
                <a:gradFill>
                  <a:gsLst>
                    <a:gs pos="0">
                      <a:srgbClr val="FF6E00"/>
                    </a:gs>
                    <a:gs pos="100000">
                      <a:srgbClr val="FF0000"/>
                    </a:gs>
                  </a:gsLst>
                  <a:lin ang="2700000" scaled="0"/>
                </a:gradFill>
              </a:rPr>
              <a:t>We</a:t>
            </a:r>
            <a:r>
              <a:rPr lang="fr-FR" dirty="0">
                <a:gradFill>
                  <a:gsLst>
                    <a:gs pos="0">
                      <a:srgbClr val="FF6E00"/>
                    </a:gs>
                    <a:gs pos="100000">
                      <a:srgbClr val="FF0000"/>
                    </a:gs>
                  </a:gsLst>
                  <a:lin ang="2700000" scaled="0"/>
                </a:gradFill>
              </a:rPr>
              <a:t> are #SafeDrivers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2B7224F1-EAAF-5114-7F16-AEF1B157851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6580409" y="25342221"/>
            <a:ext cx="9083750" cy="1868419"/>
          </a:xfrm>
          <a:noFill/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5400" dirty="0">
                <a:solidFill>
                  <a:srgbClr val="374649"/>
                </a:solidFill>
              </a:rPr>
              <a:t>I keep control of my vehicle</a:t>
            </a:r>
            <a:br>
              <a:rPr lang="en-US" sz="5400" dirty="0">
                <a:solidFill>
                  <a:srgbClr val="374649"/>
                </a:solidFill>
              </a:rPr>
            </a:br>
            <a:r>
              <a:rPr lang="en-US" sz="5400" dirty="0">
                <a:solidFill>
                  <a:srgbClr val="374649"/>
                </a:solidFill>
              </a:rPr>
              <a:t>at all times</a:t>
            </a:r>
            <a:endParaRPr lang="fr-FR" sz="5400" dirty="0">
              <a:solidFill>
                <a:srgbClr val="374649"/>
              </a:solidFill>
            </a:endParaRPr>
          </a:p>
        </p:txBody>
      </p:sp>
      <p:sp>
        <p:nvSpPr>
          <p:cNvPr id="67" name="Espace réservé du texte 66">
            <a:extLst>
              <a:ext uri="{FF2B5EF4-FFF2-40B4-BE49-F238E27FC236}">
                <a16:creationId xmlns:a16="http://schemas.microsoft.com/office/drawing/2014/main" id="{8B338952-EFBB-8905-B727-4AFB9F737F9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6641369" y="27519410"/>
            <a:ext cx="10412460" cy="2521297"/>
          </a:xfrm>
          <a:noFill/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5400" dirty="0">
                <a:solidFill>
                  <a:srgbClr val="374649"/>
                </a:solidFill>
              </a:rPr>
              <a:t>I don’t drive if I’m tired</a:t>
            </a:r>
            <a:br>
              <a:rPr lang="en-US" sz="5400" dirty="0">
                <a:solidFill>
                  <a:srgbClr val="374649"/>
                </a:solidFill>
              </a:rPr>
            </a:br>
            <a:r>
              <a:rPr lang="en-US" sz="5400" dirty="0">
                <a:solidFill>
                  <a:srgbClr val="374649"/>
                </a:solidFill>
              </a:rPr>
              <a:t>and I don’t allow distractions</a:t>
            </a:r>
            <a:endParaRPr lang="fr-FR" sz="5400" dirty="0">
              <a:solidFill>
                <a:srgbClr val="374649"/>
              </a:solidFill>
            </a:endParaRP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789FB0FA-C09C-35B9-3301-3BB230A7EA3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6580409" y="30272609"/>
            <a:ext cx="10503900" cy="1868419"/>
          </a:xfrm>
          <a:noFill/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5400" dirty="0">
                <a:solidFill>
                  <a:srgbClr val="374649"/>
                </a:solidFill>
              </a:rPr>
              <a:t>I pay attention to other</a:t>
            </a:r>
            <a:br>
              <a:rPr lang="en-US" sz="5400" dirty="0">
                <a:solidFill>
                  <a:srgbClr val="374649"/>
                </a:solidFill>
              </a:rPr>
            </a:br>
            <a:r>
              <a:rPr lang="en-US" sz="5400" dirty="0">
                <a:solidFill>
                  <a:srgbClr val="374649"/>
                </a:solidFill>
              </a:rPr>
              <a:t>road users and pedestrians</a:t>
            </a:r>
            <a:br>
              <a:rPr lang="en-US" sz="5400" dirty="0">
                <a:solidFill>
                  <a:srgbClr val="374649"/>
                </a:solidFill>
              </a:rPr>
            </a:br>
            <a:r>
              <a:rPr lang="en-US" sz="5400" dirty="0">
                <a:solidFill>
                  <a:srgbClr val="374649"/>
                </a:solidFill>
              </a:rPr>
              <a:t>when I’m driving</a:t>
            </a:r>
            <a:endParaRPr lang="fr-FR" sz="5400" dirty="0">
              <a:solidFill>
                <a:srgbClr val="374649"/>
              </a:solidFill>
            </a:endParaRPr>
          </a:p>
        </p:txBody>
      </p:sp>
      <p:grpSp>
        <p:nvGrpSpPr>
          <p:cNvPr id="50" name="Groupe 49">
            <a:extLst>
              <a:ext uri="{FF2B5EF4-FFF2-40B4-BE49-F238E27FC236}">
                <a16:creationId xmlns:a16="http://schemas.microsoft.com/office/drawing/2014/main" id="{A3A94076-588E-8A20-83A3-502D535DC3D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2603479" y="24829264"/>
            <a:ext cx="2916000" cy="7586581"/>
            <a:chOff x="12603479" y="24829264"/>
            <a:chExt cx="2916000" cy="7586581"/>
          </a:xfrm>
        </p:grpSpPr>
        <p:pic>
          <p:nvPicPr>
            <p:cNvPr id="69" name="Image 68" descr="Une image contenant texte&#10;&#10;Description générée automatiquement">
              <a:extLst>
                <a:ext uri="{FF2B5EF4-FFF2-40B4-BE49-F238E27FC236}">
                  <a16:creationId xmlns:a16="http://schemas.microsoft.com/office/drawing/2014/main" id="{F41BE70E-8F9C-E94C-251E-A886A761E4AE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603479" y="27444212"/>
              <a:ext cx="2916000" cy="2544873"/>
            </a:xfrm>
            <a:prstGeom prst="rect">
              <a:avLst/>
            </a:prstGeom>
          </p:spPr>
        </p:pic>
        <p:pic>
          <p:nvPicPr>
            <p:cNvPr id="70" name="Image 69">
              <a:extLst>
                <a:ext uri="{FF2B5EF4-FFF2-40B4-BE49-F238E27FC236}">
                  <a16:creationId xmlns:a16="http://schemas.microsoft.com/office/drawing/2014/main" id="{9650AE3F-8A91-BBF5-1E18-D9DD0EEF5C28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603479" y="24829264"/>
              <a:ext cx="2916000" cy="2756947"/>
            </a:xfrm>
            <a:prstGeom prst="rect">
              <a:avLst/>
            </a:prstGeom>
          </p:spPr>
        </p:pic>
        <p:pic>
          <p:nvPicPr>
            <p:cNvPr id="71" name="Image 70">
              <a:extLst>
                <a:ext uri="{FF2B5EF4-FFF2-40B4-BE49-F238E27FC236}">
                  <a16:creationId xmlns:a16="http://schemas.microsoft.com/office/drawing/2014/main" id="{264EEABF-E9A9-56AB-C64A-843C22B2FBB8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603479" y="29870972"/>
              <a:ext cx="2916000" cy="2544873"/>
            </a:xfrm>
            <a:prstGeom prst="rect">
              <a:avLst/>
            </a:prstGeom>
          </p:spPr>
        </p:pic>
      </p:grpSp>
      <p:pic>
        <p:nvPicPr>
          <p:cNvPr id="82" name="Image 81" descr="Une image contenant texte, personne, transport, Voiturette de golf&#10;&#10;Description générée automatiquement">
            <a:extLst>
              <a:ext uri="{FF2B5EF4-FFF2-40B4-BE49-F238E27FC236}">
                <a16:creationId xmlns:a16="http://schemas.microsoft.com/office/drawing/2014/main" id="{271065CD-C79C-382E-B1AB-4343545D66D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87" r="887"/>
          <a:stretch/>
        </p:blipFill>
        <p:spPr>
          <a:xfrm>
            <a:off x="0" y="0"/>
            <a:ext cx="30243463" cy="21436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62610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41</TotalTime>
  <Words>40</Words>
  <Application>Microsoft Office PowerPoint</Application>
  <PresentationFormat>Personnalisé</PresentationFormat>
  <Paragraphs>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Sébastien QUESSON</dc:creator>
  <cp:lastModifiedBy>Mickael ORAIN</cp:lastModifiedBy>
  <cp:revision>6</cp:revision>
  <dcterms:created xsi:type="dcterms:W3CDTF">2023-04-05T15:59:59Z</dcterms:created>
  <dcterms:modified xsi:type="dcterms:W3CDTF">2023-04-18T12:38:37Z</dcterms:modified>
</cp:coreProperties>
</file>