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1"/>
    <p:restoredTop sz="96327"/>
  </p:normalViewPr>
  <p:slideViewPr>
    <p:cSldViewPr snapToGrid="0">
      <p:cViewPr varScale="1">
        <p:scale>
          <a:sx n="18" d="100"/>
          <a:sy n="18" d="100"/>
        </p:scale>
        <p:origin x="3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We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are #SafeDrivers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rgbClr val="374649"/>
                </a:solidFill>
              </a:rPr>
              <a:t>I keep control of my vehicle</a:t>
            </a:r>
            <a:br>
              <a:rPr lang="en-US" sz="5400" dirty="0">
                <a:solidFill>
                  <a:srgbClr val="374649"/>
                </a:solidFill>
              </a:rPr>
            </a:br>
            <a:r>
              <a:rPr lang="en-US" sz="5400" dirty="0">
                <a:solidFill>
                  <a:srgbClr val="374649"/>
                </a:solidFill>
              </a:rPr>
              <a:t>at all times</a:t>
            </a:r>
            <a:endParaRPr lang="fr-FR" sz="5400" dirty="0">
              <a:solidFill>
                <a:srgbClr val="374649"/>
              </a:solidFill>
            </a:endParaRP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8B338952-EFBB-8905-B727-4AFB9F737F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41369" y="27519410"/>
            <a:ext cx="10412460" cy="2521297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rgbClr val="374649"/>
                </a:solidFill>
              </a:rPr>
              <a:t>I don’t drive if I’m tired</a:t>
            </a:r>
            <a:br>
              <a:rPr lang="en-US" sz="5400" dirty="0">
                <a:solidFill>
                  <a:srgbClr val="374649"/>
                </a:solidFill>
              </a:rPr>
            </a:br>
            <a:r>
              <a:rPr lang="en-US" sz="5400" dirty="0">
                <a:solidFill>
                  <a:srgbClr val="374649"/>
                </a:solidFill>
              </a:rPr>
              <a:t>and I don’t allow distractions</a:t>
            </a:r>
            <a:endParaRPr lang="fr-FR" sz="5400" dirty="0">
              <a:solidFill>
                <a:srgbClr val="374649"/>
              </a:solidFill>
            </a:endParaRP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789FB0FA-C09C-35B9-3301-3BB230A7EA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580409" y="30272609"/>
            <a:ext cx="1050390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rgbClr val="374649"/>
                </a:solidFill>
              </a:rPr>
              <a:t>I pay attention to other</a:t>
            </a:r>
            <a:br>
              <a:rPr lang="en-US" sz="5400" dirty="0">
                <a:solidFill>
                  <a:srgbClr val="374649"/>
                </a:solidFill>
              </a:rPr>
            </a:br>
            <a:r>
              <a:rPr lang="en-US" sz="5400" dirty="0">
                <a:solidFill>
                  <a:srgbClr val="374649"/>
                </a:solidFill>
              </a:rPr>
              <a:t>road users and pedestrians</a:t>
            </a:r>
            <a:br>
              <a:rPr lang="en-US" sz="5400" dirty="0">
                <a:solidFill>
                  <a:srgbClr val="374649"/>
                </a:solidFill>
              </a:rPr>
            </a:br>
            <a:r>
              <a:rPr lang="en-US" sz="5400" dirty="0">
                <a:solidFill>
                  <a:srgbClr val="374649"/>
                </a:solidFill>
              </a:rPr>
              <a:t>when I’m driving</a:t>
            </a:r>
            <a:endParaRPr lang="fr-FR" sz="5400" dirty="0">
              <a:solidFill>
                <a:srgbClr val="374649"/>
              </a:solidFill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3A94076-588E-8A20-83A3-502D535DC3D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603479" y="24829264"/>
            <a:ext cx="2916000" cy="7586581"/>
            <a:chOff x="12603479" y="24829264"/>
            <a:chExt cx="2916000" cy="7586581"/>
          </a:xfrm>
        </p:grpSpPr>
        <p:pic>
          <p:nvPicPr>
            <p:cNvPr id="69" name="Image 6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41BE70E-8F9C-E94C-251E-A886A761E4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3479" y="27444212"/>
              <a:ext cx="2916000" cy="2544873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9650AE3F-8A91-BBF5-1E18-D9DD0EEF5C2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3479" y="24829264"/>
              <a:ext cx="2916000" cy="275694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264EEABF-E9A9-56AB-C64A-843C22B2FBB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03479" y="29870972"/>
              <a:ext cx="2916000" cy="2544873"/>
            </a:xfrm>
            <a:prstGeom prst="rect">
              <a:avLst/>
            </a:prstGeom>
          </p:spPr>
        </p:pic>
      </p:grpSp>
      <p:pic>
        <p:nvPicPr>
          <p:cNvPr id="82" name="Image 81" descr="Une image contenant texte, personne, transport, Voiturette de golf&#10;&#10;Description générée automatiquement">
            <a:extLst>
              <a:ext uri="{FF2B5EF4-FFF2-40B4-BE49-F238E27FC236}">
                <a16:creationId xmlns:a16="http://schemas.microsoft.com/office/drawing/2014/main" id="{271065CD-C79C-382E-B1AB-4343545D6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" r="887"/>
          <a:stretch/>
        </p:blipFill>
        <p:spPr>
          <a:xfrm>
            <a:off x="0" y="0"/>
            <a:ext cx="30243463" cy="2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</TotalTime>
  <Words>40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Mickael ORAIN</cp:lastModifiedBy>
  <cp:revision>6</cp:revision>
  <dcterms:created xsi:type="dcterms:W3CDTF">2023-04-05T15:59:59Z</dcterms:created>
  <dcterms:modified xsi:type="dcterms:W3CDTF">2023-04-18T12:38:37Z</dcterms:modified>
</cp:coreProperties>
</file>