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6327"/>
  </p:normalViewPr>
  <p:slideViewPr>
    <p:cSldViewPr snapToGrid="0">
      <p:cViewPr varScale="1">
        <p:scale>
          <a:sx n="19" d="100"/>
          <a:sy n="19" d="100"/>
        </p:scale>
        <p:origin x="40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I'm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5" name="Espace réservé du texte 65">
            <a:extLst>
              <a:ext uri="{FF2B5EF4-FFF2-40B4-BE49-F238E27FC236}">
                <a16:creationId xmlns:a16="http://schemas.microsoft.com/office/drawing/2014/main" id="{EAA96276-E86D-FDC6-31AE-5943852B81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323704" y="25238180"/>
            <a:ext cx="11343960" cy="6836157"/>
          </a:xfrm>
          <a:noFill/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I </a:t>
            </a:r>
            <a:r>
              <a:rPr lang="fr-FR" sz="8000" dirty="0" err="1">
                <a:solidFill>
                  <a:srgbClr val="374649"/>
                </a:solidFill>
              </a:rPr>
              <a:t>pay</a:t>
            </a:r>
            <a:r>
              <a:rPr lang="fr-FR" sz="8000" dirty="0">
                <a:solidFill>
                  <a:srgbClr val="374649"/>
                </a:solidFill>
              </a:rPr>
              <a:t> attention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>
                <a:solidFill>
                  <a:srgbClr val="374649"/>
                </a:solidFill>
              </a:rPr>
              <a:t>to </a:t>
            </a:r>
            <a:r>
              <a:rPr lang="fr-FR" sz="8000" dirty="0" err="1">
                <a:solidFill>
                  <a:srgbClr val="374649"/>
                </a:solidFill>
              </a:rPr>
              <a:t>other</a:t>
            </a:r>
            <a:r>
              <a:rPr lang="fr-FR" sz="8000" dirty="0">
                <a:solidFill>
                  <a:srgbClr val="374649"/>
                </a:solidFill>
              </a:rPr>
              <a:t> road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 err="1">
                <a:solidFill>
                  <a:srgbClr val="374649"/>
                </a:solidFill>
              </a:rPr>
              <a:t>users</a:t>
            </a:r>
            <a:r>
              <a:rPr lang="fr-FR" sz="8000" dirty="0">
                <a:solidFill>
                  <a:srgbClr val="374649"/>
                </a:solidFill>
              </a:rPr>
              <a:t> and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>
                <a:solidFill>
                  <a:srgbClr val="374649"/>
                </a:solidFill>
              </a:rPr>
              <a:t>pedestrians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 err="1">
                <a:solidFill>
                  <a:srgbClr val="374649"/>
                </a:solidFill>
              </a:rPr>
              <a:t>when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I’m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driving</a:t>
            </a:r>
            <a:endParaRPr lang="fr-FR" sz="8000" dirty="0">
              <a:solidFill>
                <a:srgbClr val="37464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C1D44F-548F-6080-D4E6-CE0414C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r="119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pic>
        <p:nvPicPr>
          <p:cNvPr id="3" name="Image 2" descr="Une image contenant Panneau de signalisation, véhicule, Véhicule terrestre, conception&#10;&#10;Description générée automatiquement">
            <a:extLst>
              <a:ext uri="{FF2B5EF4-FFF2-40B4-BE49-F238E27FC236}">
                <a16:creationId xmlns:a16="http://schemas.microsoft.com/office/drawing/2014/main" id="{A7A3AD45-D2B6-14C3-86A2-4F338FF6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6628" y="25393008"/>
            <a:ext cx="329183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</TotalTime>
  <Words>20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13</cp:revision>
  <dcterms:created xsi:type="dcterms:W3CDTF">2023-04-05T15:59:59Z</dcterms:created>
  <dcterms:modified xsi:type="dcterms:W3CDTF">2024-09-03T12:15:32Z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iteId">
    <vt:lpwstr>329e91b0-e21f-48fb-a071-456717ecc28e</vt:lpwstr>
  </property>
  <property fmtid="{D5CDD505-2E9C-101B-9397-08002B2CF9AE}" pid="4" name="MSIP_Label_a4593b6e-8994-43c5-a486-e951b5f02cec_SetDate">
    <vt:lpwstr>2024-09-10T15:03:08Z</vt:lpwstr>
  </property>
  <property fmtid="{D5CDD505-2E9C-101B-9397-08002B2CF9AE}" pid="5" name="MSIP_Label_a4593b6e-8994-43c5-a486-e951b5f02cec_Name">
    <vt:lpwstr>Public</vt:lpwstr>
  </property>
  <property fmtid="{D5CDD505-2E9C-101B-9397-08002B2CF9AE}" pid="6" name="MSIP_Label_a4593b6e-8994-43c5-a486-e951b5f02cec_ActionId">
    <vt:lpwstr>679ce747-bab4-46b2-b30c-9271f3e80b22</vt:lpwstr>
  </property>
  <property fmtid="{D5CDD505-2E9C-101B-9397-08002B2CF9AE}" pid="7" name="MSIP_Label_a4593b6e-8994-43c5-a486-e951b5f02cec_Removed">
    <vt:lpwstr>False</vt:lpwstr>
  </property>
  <property fmtid="{D5CDD505-2E9C-101B-9397-08002B2CF9AE}" pid="8" name="MSIP_Label_a4593b6e-8994-43c5-a486-e951b5f02cec_Extended_MSFT_Method">
    <vt:lpwstr>Standard</vt:lpwstr>
  </property>
  <property fmtid="{D5CDD505-2E9C-101B-9397-08002B2CF9AE}" pid="9" name="Sensitivity">
    <vt:lpwstr>Public</vt:lpwstr>
  </property>
</Properties>
</file>