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7"/>
  </p:notesMasterIdLst>
  <p:handoutMasterIdLst>
    <p:handoutMasterId r:id="rId8"/>
  </p:handoutMasterIdLst>
  <p:sldIdLst>
    <p:sldId id="272" r:id="rId5"/>
    <p:sldId id="274" r:id="rId6"/>
  </p:sldIdLst>
  <p:sldSz cx="1944688" cy="307816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CC00"/>
    <a:srgbClr val="F19300"/>
    <a:srgbClr val="0064AC"/>
    <a:srgbClr val="FFD400"/>
    <a:srgbClr val="79B321"/>
    <a:srgbClr val="088A30"/>
    <a:srgbClr val="38B5B8"/>
    <a:srgbClr val="0094D7"/>
    <a:srgbClr val="E65113"/>
    <a:srgbClr val="E100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A11AEC-E069-44AE-9EEF-6650B6802575}" v="1542" dt="2022-04-01T13:37:09.5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24" d="100"/>
          <a:sy n="224" d="100"/>
        </p:scale>
        <p:origin x="3840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lentine MARTIN" userId="368f1771-3f08-4d68-9aa7-d209efa7ebf2" providerId="ADAL" clId="{AAA11AEC-E069-44AE-9EEF-6650B6802575}"/>
    <pc:docChg chg="undo redo custSel modSld modMainMaster">
      <pc:chgData name="Valentine MARTIN" userId="368f1771-3f08-4d68-9aa7-d209efa7ebf2" providerId="ADAL" clId="{AAA11AEC-E069-44AE-9EEF-6650B6802575}" dt="2022-04-07T13:59:30.261" v="1702" actId="1036"/>
      <pc:docMkLst>
        <pc:docMk/>
      </pc:docMkLst>
      <pc:sldChg chg="delSp mod">
        <pc:chgData name="Valentine MARTIN" userId="368f1771-3f08-4d68-9aa7-d209efa7ebf2" providerId="ADAL" clId="{AAA11AEC-E069-44AE-9EEF-6650B6802575}" dt="2022-04-01T13:06:10.540" v="0" actId="478"/>
        <pc:sldMkLst>
          <pc:docMk/>
          <pc:sldMk cId="1586178526" sldId="272"/>
        </pc:sldMkLst>
        <pc:grpChg chg="del">
          <ac:chgData name="Valentine MARTIN" userId="368f1771-3f08-4d68-9aa7-d209efa7ebf2" providerId="ADAL" clId="{AAA11AEC-E069-44AE-9EEF-6650B6802575}" dt="2022-04-01T13:06:10.540" v="0" actId="478"/>
          <ac:grpSpMkLst>
            <pc:docMk/>
            <pc:sldMk cId="1586178526" sldId="272"/>
            <ac:grpSpMk id="3" creationId="{BD5B52FB-0702-463A-A227-F38E8BEEE958}"/>
          </ac:grpSpMkLst>
        </pc:grpChg>
      </pc:sldChg>
      <pc:sldMasterChg chg="modSldLayout">
        <pc:chgData name="Valentine MARTIN" userId="368f1771-3f08-4d68-9aa7-d209efa7ebf2" providerId="ADAL" clId="{AAA11AEC-E069-44AE-9EEF-6650B6802575}" dt="2022-04-07T13:59:30.261" v="1702" actId="1036"/>
        <pc:sldMasterMkLst>
          <pc:docMk/>
          <pc:sldMasterMk cId="3221854071" sldId="2147483672"/>
        </pc:sldMasterMkLst>
        <pc:sldLayoutChg chg="addSp delSp modSp mod">
          <pc:chgData name="Valentine MARTIN" userId="368f1771-3f08-4d68-9aa7-d209efa7ebf2" providerId="ADAL" clId="{AAA11AEC-E069-44AE-9EEF-6650B6802575}" dt="2022-04-06T12:47:34.469" v="1700" actId="1035"/>
          <pc:sldLayoutMkLst>
            <pc:docMk/>
            <pc:sldMasterMk cId="3221854071" sldId="2147483672"/>
            <pc:sldLayoutMk cId="4181866386" sldId="2147483674"/>
          </pc:sldLayoutMkLst>
          <pc:spChg chg="add del mod">
            <ac:chgData name="Valentine MARTIN" userId="368f1771-3f08-4d68-9aa7-d209efa7ebf2" providerId="ADAL" clId="{AAA11AEC-E069-44AE-9EEF-6650B6802575}" dt="2022-04-01T13:18:29.742" v="537" actId="478"/>
            <ac:spMkLst>
              <pc:docMk/>
              <pc:sldMasterMk cId="3221854071" sldId="2147483672"/>
              <pc:sldLayoutMk cId="4181866386" sldId="2147483674"/>
              <ac:spMk id="2" creationId="{97EB0212-59FA-40BD-BEBD-1CFD24E4843C}"/>
            </ac:spMkLst>
          </pc:spChg>
          <pc:spChg chg="add del mod">
            <ac:chgData name="Valentine MARTIN" userId="368f1771-3f08-4d68-9aa7-d209efa7ebf2" providerId="ADAL" clId="{AAA11AEC-E069-44AE-9EEF-6650B6802575}" dt="2022-04-01T13:25:50.356" v="918" actId="478"/>
            <ac:spMkLst>
              <pc:docMk/>
              <pc:sldMasterMk cId="3221854071" sldId="2147483672"/>
              <pc:sldLayoutMk cId="4181866386" sldId="2147483674"/>
              <ac:spMk id="3" creationId="{3190744F-FAD0-4731-B6B9-EBDDEBB0C244}"/>
            </ac:spMkLst>
          </pc:spChg>
          <pc:spChg chg="mod">
            <ac:chgData name="Valentine MARTIN" userId="368f1771-3f08-4d68-9aa7-d209efa7ebf2" providerId="ADAL" clId="{AAA11AEC-E069-44AE-9EEF-6650B6802575}" dt="2022-04-01T13:16:15.866" v="342" actId="1035"/>
            <ac:spMkLst>
              <pc:docMk/>
              <pc:sldMasterMk cId="3221854071" sldId="2147483672"/>
              <pc:sldLayoutMk cId="4181866386" sldId="2147483674"/>
              <ac:spMk id="13" creationId="{920173F7-C91E-794E-9FAD-0C1CBD3BC6C0}"/>
            </ac:spMkLst>
          </pc:spChg>
          <pc:spChg chg="mod">
            <ac:chgData name="Valentine MARTIN" userId="368f1771-3f08-4d68-9aa7-d209efa7ebf2" providerId="ADAL" clId="{AAA11AEC-E069-44AE-9EEF-6650B6802575}" dt="2022-04-01T13:12:58.172" v="51" actId="1035"/>
            <ac:spMkLst>
              <pc:docMk/>
              <pc:sldMasterMk cId="3221854071" sldId="2147483672"/>
              <pc:sldLayoutMk cId="4181866386" sldId="2147483674"/>
              <ac:spMk id="23" creationId="{A6B6317E-102B-4F73-8B2A-CFFB2CD16593}"/>
            </ac:spMkLst>
          </pc:spChg>
          <pc:spChg chg="mod">
            <ac:chgData name="Valentine MARTIN" userId="368f1771-3f08-4d68-9aa7-d209efa7ebf2" providerId="ADAL" clId="{AAA11AEC-E069-44AE-9EEF-6650B6802575}" dt="2022-04-06T12:47:34.469" v="1700" actId="1035"/>
            <ac:spMkLst>
              <pc:docMk/>
              <pc:sldMasterMk cId="3221854071" sldId="2147483672"/>
              <pc:sldLayoutMk cId="4181866386" sldId="2147483674"/>
              <ac:spMk id="25" creationId="{2A11A3C6-5D0C-491C-83E6-71898A166D4D}"/>
            </ac:spMkLst>
          </pc:spChg>
          <pc:spChg chg="mod topLvl">
            <ac:chgData name="Valentine MARTIN" userId="368f1771-3f08-4d68-9aa7-d209efa7ebf2" providerId="ADAL" clId="{AAA11AEC-E069-44AE-9EEF-6650B6802575}" dt="2022-04-06T12:47:26.594" v="1699" actId="14100"/>
            <ac:spMkLst>
              <pc:docMk/>
              <pc:sldMasterMk cId="3221854071" sldId="2147483672"/>
              <pc:sldLayoutMk cId="4181866386" sldId="2147483674"/>
              <ac:spMk id="31" creationId="{BCBD2180-56F3-4F28-A6FF-15CA3EBFD5BC}"/>
            </ac:spMkLst>
          </pc:spChg>
          <pc:spChg chg="mod topLvl">
            <ac:chgData name="Valentine MARTIN" userId="368f1771-3f08-4d68-9aa7-d209efa7ebf2" providerId="ADAL" clId="{AAA11AEC-E069-44AE-9EEF-6650B6802575}" dt="2022-04-01T13:10:52.637" v="36" actId="1038"/>
            <ac:spMkLst>
              <pc:docMk/>
              <pc:sldMasterMk cId="3221854071" sldId="2147483672"/>
              <pc:sldLayoutMk cId="4181866386" sldId="2147483674"/>
              <ac:spMk id="32" creationId="{918669D5-BF08-4668-BE3E-1CEA64713689}"/>
            </ac:spMkLst>
          </pc:spChg>
          <pc:spChg chg="mod topLvl">
            <ac:chgData name="Valentine MARTIN" userId="368f1771-3f08-4d68-9aa7-d209efa7ebf2" providerId="ADAL" clId="{AAA11AEC-E069-44AE-9EEF-6650B6802575}" dt="2022-04-01T13:10:40.124" v="31" actId="165"/>
            <ac:spMkLst>
              <pc:docMk/>
              <pc:sldMasterMk cId="3221854071" sldId="2147483672"/>
              <pc:sldLayoutMk cId="4181866386" sldId="2147483674"/>
              <ac:spMk id="33" creationId="{DA149A12-7B1D-4A15-A149-52B7CDABA8D8}"/>
            </ac:spMkLst>
          </pc:spChg>
          <pc:spChg chg="mod topLvl">
            <ac:chgData name="Valentine MARTIN" userId="368f1771-3f08-4d68-9aa7-d209efa7ebf2" providerId="ADAL" clId="{AAA11AEC-E069-44AE-9EEF-6650B6802575}" dt="2022-04-05T12:41:21.971" v="1640" actId="20577"/>
            <ac:spMkLst>
              <pc:docMk/>
              <pc:sldMasterMk cId="3221854071" sldId="2147483672"/>
              <pc:sldLayoutMk cId="4181866386" sldId="2147483674"/>
              <ac:spMk id="35" creationId="{DF045D9F-427F-4087-87A9-FD1F057D0CBD}"/>
            </ac:spMkLst>
          </pc:spChg>
          <pc:spChg chg="mod topLvl">
            <ac:chgData name="Valentine MARTIN" userId="368f1771-3f08-4d68-9aa7-d209efa7ebf2" providerId="ADAL" clId="{AAA11AEC-E069-44AE-9EEF-6650B6802575}" dt="2022-04-05T12:41:49.889" v="1644" actId="255"/>
            <ac:spMkLst>
              <pc:docMk/>
              <pc:sldMasterMk cId="3221854071" sldId="2147483672"/>
              <pc:sldLayoutMk cId="4181866386" sldId="2147483674"/>
              <ac:spMk id="36" creationId="{1815CD80-D6AF-4C6A-AB50-D315868F03B8}"/>
            </ac:spMkLst>
          </pc:spChg>
          <pc:spChg chg="mod topLvl">
            <ac:chgData name="Valentine MARTIN" userId="368f1771-3f08-4d68-9aa7-d209efa7ebf2" providerId="ADAL" clId="{AAA11AEC-E069-44AE-9EEF-6650B6802575}" dt="2022-04-05T12:41:57.268" v="1645" actId="255"/>
            <ac:spMkLst>
              <pc:docMk/>
              <pc:sldMasterMk cId="3221854071" sldId="2147483672"/>
              <pc:sldLayoutMk cId="4181866386" sldId="2147483674"/>
              <ac:spMk id="37" creationId="{CA3AF659-ED76-4A32-A49A-E2B1A2CD0599}"/>
            </ac:spMkLst>
          </pc:spChg>
          <pc:spChg chg="mod topLvl">
            <ac:chgData name="Valentine MARTIN" userId="368f1771-3f08-4d68-9aa7-d209efa7ebf2" providerId="ADAL" clId="{AAA11AEC-E069-44AE-9EEF-6650B6802575}" dt="2022-04-01T13:21:47.506" v="702" actId="1035"/>
            <ac:spMkLst>
              <pc:docMk/>
              <pc:sldMasterMk cId="3221854071" sldId="2147483672"/>
              <pc:sldLayoutMk cId="4181866386" sldId="2147483674"/>
              <ac:spMk id="38" creationId="{7244876F-31DB-41E2-8A7A-86BC43F5554F}"/>
            </ac:spMkLst>
          </pc:spChg>
          <pc:spChg chg="mod topLvl">
            <ac:chgData name="Valentine MARTIN" userId="368f1771-3f08-4d68-9aa7-d209efa7ebf2" providerId="ADAL" clId="{AAA11AEC-E069-44AE-9EEF-6650B6802575}" dt="2022-04-01T14:41:42.290" v="1563" actId="1036"/>
            <ac:spMkLst>
              <pc:docMk/>
              <pc:sldMasterMk cId="3221854071" sldId="2147483672"/>
              <pc:sldLayoutMk cId="4181866386" sldId="2147483674"/>
              <ac:spMk id="39" creationId="{1BB8051A-596B-4008-8FEE-EF10DE5D0457}"/>
            </ac:spMkLst>
          </pc:spChg>
          <pc:spChg chg="mod topLvl">
            <ac:chgData name="Valentine MARTIN" userId="368f1771-3f08-4d68-9aa7-d209efa7ebf2" providerId="ADAL" clId="{AAA11AEC-E069-44AE-9EEF-6650B6802575}" dt="2022-04-01T13:21:41.778" v="700" actId="1035"/>
            <ac:spMkLst>
              <pc:docMk/>
              <pc:sldMasterMk cId="3221854071" sldId="2147483672"/>
              <pc:sldLayoutMk cId="4181866386" sldId="2147483674"/>
              <ac:spMk id="40" creationId="{E595D95D-94D7-40BF-BD31-B45C8C8C52E7}"/>
            </ac:spMkLst>
          </pc:spChg>
          <pc:spChg chg="mod topLvl">
            <ac:chgData name="Valentine MARTIN" userId="368f1771-3f08-4d68-9aa7-d209efa7ebf2" providerId="ADAL" clId="{AAA11AEC-E069-44AE-9EEF-6650B6802575}" dt="2022-04-01T14:41:50.948" v="1568" actId="1036"/>
            <ac:spMkLst>
              <pc:docMk/>
              <pc:sldMasterMk cId="3221854071" sldId="2147483672"/>
              <pc:sldLayoutMk cId="4181866386" sldId="2147483674"/>
              <ac:spMk id="41" creationId="{802F50A1-D0C7-4B54-B3A3-40162921C572}"/>
            </ac:spMkLst>
          </pc:spChg>
          <pc:spChg chg="mod topLvl">
            <ac:chgData name="Valentine MARTIN" userId="368f1771-3f08-4d68-9aa7-d209efa7ebf2" providerId="ADAL" clId="{AAA11AEC-E069-44AE-9EEF-6650B6802575}" dt="2022-04-01T13:22:15.593" v="769" actId="1035"/>
            <ac:spMkLst>
              <pc:docMk/>
              <pc:sldMasterMk cId="3221854071" sldId="2147483672"/>
              <pc:sldLayoutMk cId="4181866386" sldId="2147483674"/>
              <ac:spMk id="42" creationId="{DF5EAE6D-FF2E-46E4-A68A-D4BE9DA1F58D}"/>
            </ac:spMkLst>
          </pc:spChg>
          <pc:spChg chg="mod topLvl">
            <ac:chgData name="Valentine MARTIN" userId="368f1771-3f08-4d68-9aa7-d209efa7ebf2" providerId="ADAL" clId="{AAA11AEC-E069-44AE-9EEF-6650B6802575}" dt="2022-04-01T14:41:49.626" v="1567" actId="1036"/>
            <ac:spMkLst>
              <pc:docMk/>
              <pc:sldMasterMk cId="3221854071" sldId="2147483672"/>
              <pc:sldLayoutMk cId="4181866386" sldId="2147483674"/>
              <ac:spMk id="43" creationId="{2F853F29-DB6E-4BE1-A3E1-E9996E6EC1F5}"/>
            </ac:spMkLst>
          </pc:spChg>
          <pc:spChg chg="mod topLvl">
            <ac:chgData name="Valentine MARTIN" userId="368f1771-3f08-4d68-9aa7-d209efa7ebf2" providerId="ADAL" clId="{AAA11AEC-E069-44AE-9EEF-6650B6802575}" dt="2022-04-01T13:23:37.939" v="893" actId="1035"/>
            <ac:spMkLst>
              <pc:docMk/>
              <pc:sldMasterMk cId="3221854071" sldId="2147483672"/>
              <pc:sldLayoutMk cId="4181866386" sldId="2147483674"/>
              <ac:spMk id="44" creationId="{BEAF0597-D7C9-4950-9E9B-6DBDA03C9247}"/>
            </ac:spMkLst>
          </pc:spChg>
          <pc:spChg chg="mod topLvl">
            <ac:chgData name="Valentine MARTIN" userId="368f1771-3f08-4d68-9aa7-d209efa7ebf2" providerId="ADAL" clId="{AAA11AEC-E069-44AE-9EEF-6650B6802575}" dt="2022-04-05T12:41:16.165" v="1638" actId="20577"/>
            <ac:spMkLst>
              <pc:docMk/>
              <pc:sldMasterMk cId="3221854071" sldId="2147483672"/>
              <pc:sldLayoutMk cId="4181866386" sldId="2147483674"/>
              <ac:spMk id="45" creationId="{A123AE03-D6CC-4FEE-94D7-501090CEC263}"/>
            </ac:spMkLst>
          </pc:spChg>
          <pc:spChg chg="mod topLvl">
            <ac:chgData name="Valentine MARTIN" userId="368f1771-3f08-4d68-9aa7-d209efa7ebf2" providerId="ADAL" clId="{AAA11AEC-E069-44AE-9EEF-6650B6802575}" dt="2022-04-05T12:41:02.274" v="1626" actId="1036"/>
            <ac:spMkLst>
              <pc:docMk/>
              <pc:sldMasterMk cId="3221854071" sldId="2147483672"/>
              <pc:sldLayoutMk cId="4181866386" sldId="2147483674"/>
              <ac:spMk id="46" creationId="{F4630BE8-39BE-4F71-904B-DD5EA1637DF8}"/>
            </ac:spMkLst>
          </pc:spChg>
          <pc:spChg chg="add del mod">
            <ac:chgData name="Valentine MARTIN" userId="368f1771-3f08-4d68-9aa7-d209efa7ebf2" providerId="ADAL" clId="{AAA11AEC-E069-44AE-9EEF-6650B6802575}" dt="2022-04-01T13:25:48.798" v="917" actId="478"/>
            <ac:spMkLst>
              <pc:docMk/>
              <pc:sldMasterMk cId="3221854071" sldId="2147483672"/>
              <pc:sldLayoutMk cId="4181866386" sldId="2147483674"/>
              <ac:spMk id="47" creationId="{4021192A-27E7-4917-A71F-859C3F2D761C}"/>
            </ac:spMkLst>
          </pc:spChg>
          <pc:spChg chg="add del mod">
            <ac:chgData name="Valentine MARTIN" userId="368f1771-3f08-4d68-9aa7-d209efa7ebf2" providerId="ADAL" clId="{AAA11AEC-E069-44AE-9EEF-6650B6802575}" dt="2022-04-01T13:25:54.484" v="919" actId="478"/>
            <ac:spMkLst>
              <pc:docMk/>
              <pc:sldMasterMk cId="3221854071" sldId="2147483672"/>
              <pc:sldLayoutMk cId="4181866386" sldId="2147483674"/>
              <ac:spMk id="48" creationId="{4E20F699-C1C0-4E71-8EEB-E296DE222820}"/>
            </ac:spMkLst>
          </pc:spChg>
          <pc:spChg chg="add del mod">
            <ac:chgData name="Valentine MARTIN" userId="368f1771-3f08-4d68-9aa7-d209efa7ebf2" providerId="ADAL" clId="{AAA11AEC-E069-44AE-9EEF-6650B6802575}" dt="2022-04-01T13:25:55.743" v="920" actId="478"/>
            <ac:spMkLst>
              <pc:docMk/>
              <pc:sldMasterMk cId="3221854071" sldId="2147483672"/>
              <pc:sldLayoutMk cId="4181866386" sldId="2147483674"/>
              <ac:spMk id="49" creationId="{C1E6A6AE-8EC8-4DBA-B14D-7343B24AD826}"/>
            </ac:spMkLst>
          </pc:spChg>
          <pc:spChg chg="add del mod">
            <ac:chgData name="Valentine MARTIN" userId="368f1771-3f08-4d68-9aa7-d209efa7ebf2" providerId="ADAL" clId="{AAA11AEC-E069-44AE-9EEF-6650B6802575}" dt="2022-04-01T13:36:47.988" v="1525" actId="478"/>
            <ac:spMkLst>
              <pc:docMk/>
              <pc:sldMasterMk cId="3221854071" sldId="2147483672"/>
              <pc:sldLayoutMk cId="4181866386" sldId="2147483674"/>
              <ac:spMk id="50" creationId="{79BBD9BE-DA79-4393-ADB5-616A3E9370DB}"/>
            </ac:spMkLst>
          </pc:spChg>
          <pc:grpChg chg="mod">
            <ac:chgData name="Valentine MARTIN" userId="368f1771-3f08-4d68-9aa7-d209efa7ebf2" providerId="ADAL" clId="{AAA11AEC-E069-44AE-9EEF-6650B6802575}" dt="2022-04-01T13:26:01.210" v="923" actId="1035"/>
            <ac:grpSpMkLst>
              <pc:docMk/>
              <pc:sldMasterMk cId="3221854071" sldId="2147483672"/>
              <pc:sldLayoutMk cId="4181866386" sldId="2147483674"/>
              <ac:grpSpMk id="5" creationId="{A6281036-4096-4476-AFC5-2C964F6B4C84}"/>
            </ac:grpSpMkLst>
          </pc:grpChg>
          <pc:grpChg chg="mod">
            <ac:chgData name="Valentine MARTIN" userId="368f1771-3f08-4d68-9aa7-d209efa7ebf2" providerId="ADAL" clId="{AAA11AEC-E069-44AE-9EEF-6650B6802575}" dt="2022-04-05T12:41:02.274" v="1626" actId="1036"/>
            <ac:grpSpMkLst>
              <pc:docMk/>
              <pc:sldMasterMk cId="3221854071" sldId="2147483672"/>
              <pc:sldLayoutMk cId="4181866386" sldId="2147483674"/>
              <ac:grpSpMk id="12" creationId="{4FA83073-9D50-4E10-8EA4-42136EAC0433}"/>
            </ac:grpSpMkLst>
          </pc:grpChg>
          <pc:grpChg chg="mod">
            <ac:chgData name="Valentine MARTIN" userId="368f1771-3f08-4d68-9aa7-d209efa7ebf2" providerId="ADAL" clId="{AAA11AEC-E069-44AE-9EEF-6650B6802575}" dt="2022-04-01T13:21:35.889" v="683" actId="1035"/>
            <ac:grpSpMkLst>
              <pc:docMk/>
              <pc:sldMasterMk cId="3221854071" sldId="2147483672"/>
              <pc:sldLayoutMk cId="4181866386" sldId="2147483674"/>
              <ac:grpSpMk id="14" creationId="{D8D92BF3-6AAE-44B0-94C6-94F955C0DA00}"/>
            </ac:grpSpMkLst>
          </pc:grpChg>
          <pc:grpChg chg="mod">
            <ac:chgData name="Valentine MARTIN" userId="368f1771-3f08-4d68-9aa7-d209efa7ebf2" providerId="ADAL" clId="{AAA11AEC-E069-44AE-9EEF-6650B6802575}" dt="2022-04-01T13:22:08.916" v="746" actId="1035"/>
            <ac:grpSpMkLst>
              <pc:docMk/>
              <pc:sldMasterMk cId="3221854071" sldId="2147483672"/>
              <pc:sldLayoutMk cId="4181866386" sldId="2147483674"/>
              <ac:grpSpMk id="15" creationId="{C222B3B2-1557-4270-8B00-A9C4B90F6019}"/>
            </ac:grpSpMkLst>
          </pc:grpChg>
          <pc:grpChg chg="mod">
            <ac:chgData name="Valentine MARTIN" userId="368f1771-3f08-4d68-9aa7-d209efa7ebf2" providerId="ADAL" clId="{AAA11AEC-E069-44AE-9EEF-6650B6802575}" dt="2022-04-01T13:21:09.921" v="641" actId="1036"/>
            <ac:grpSpMkLst>
              <pc:docMk/>
              <pc:sldMasterMk cId="3221854071" sldId="2147483672"/>
              <pc:sldLayoutMk cId="4181866386" sldId="2147483674"/>
              <ac:grpSpMk id="16" creationId="{FACF4DF6-DCFE-4CE8-94B0-7746224B0449}"/>
            </ac:grpSpMkLst>
          </pc:grpChg>
          <pc:grpChg chg="del">
            <ac:chgData name="Valentine MARTIN" userId="368f1771-3f08-4d68-9aa7-d209efa7ebf2" providerId="ADAL" clId="{AAA11AEC-E069-44AE-9EEF-6650B6802575}" dt="2022-04-01T13:10:40.124" v="31" actId="165"/>
            <ac:grpSpMkLst>
              <pc:docMk/>
              <pc:sldMasterMk cId="3221854071" sldId="2147483672"/>
              <pc:sldLayoutMk cId="4181866386" sldId="2147483674"/>
              <ac:grpSpMk id="30" creationId="{AC21C104-1A63-45B1-8A56-71A420CF141E}"/>
            </ac:grpSpMkLst>
          </pc:grpChg>
          <pc:grpChg chg="del">
            <ac:chgData name="Valentine MARTIN" userId="368f1771-3f08-4d68-9aa7-d209efa7ebf2" providerId="ADAL" clId="{AAA11AEC-E069-44AE-9EEF-6650B6802575}" dt="2022-04-01T13:09:23.445" v="4" actId="165"/>
            <ac:grpSpMkLst>
              <pc:docMk/>
              <pc:sldMasterMk cId="3221854071" sldId="2147483672"/>
              <pc:sldLayoutMk cId="4181866386" sldId="2147483674"/>
              <ac:grpSpMk id="34" creationId="{86C69497-E264-485D-ABA2-56A002716D57}"/>
            </ac:grpSpMkLst>
          </pc:grpChg>
          <pc:picChg chg="mod">
            <ac:chgData name="Valentine MARTIN" userId="368f1771-3f08-4d68-9aa7-d209efa7ebf2" providerId="ADAL" clId="{AAA11AEC-E069-44AE-9EEF-6650B6802575}" dt="2022-04-01T13:20:46.641" v="613" actId="1036"/>
            <ac:picMkLst>
              <pc:docMk/>
              <pc:sldMasterMk cId="3221854071" sldId="2147483672"/>
              <pc:sldLayoutMk cId="4181866386" sldId="2147483674"/>
              <ac:picMk id="6" creationId="{BDF955FC-83E9-4CB4-81EB-3C52FA7EB7D2}"/>
            </ac:picMkLst>
          </pc:picChg>
          <pc:picChg chg="mod">
            <ac:chgData name="Valentine MARTIN" userId="368f1771-3f08-4d68-9aa7-d209efa7ebf2" providerId="ADAL" clId="{AAA11AEC-E069-44AE-9EEF-6650B6802575}" dt="2022-04-01T13:25:59.450" v="922" actId="1035"/>
            <ac:picMkLst>
              <pc:docMk/>
              <pc:sldMasterMk cId="3221854071" sldId="2147483672"/>
              <pc:sldLayoutMk cId="4181866386" sldId="2147483674"/>
              <ac:picMk id="7" creationId="{2D82CA73-7724-49B5-B7E6-198FB18D9CFD}"/>
            </ac:picMkLst>
          </pc:picChg>
          <pc:picChg chg="mod">
            <ac:chgData name="Valentine MARTIN" userId="368f1771-3f08-4d68-9aa7-d209efa7ebf2" providerId="ADAL" clId="{AAA11AEC-E069-44AE-9EEF-6650B6802575}" dt="2022-04-01T13:22:01.895" v="726" actId="1035"/>
            <ac:picMkLst>
              <pc:docMk/>
              <pc:sldMasterMk cId="3221854071" sldId="2147483672"/>
              <pc:sldLayoutMk cId="4181866386" sldId="2147483674"/>
              <ac:picMk id="8" creationId="{4CCED407-C486-4C63-8ECB-652D616A863A}"/>
            </ac:picMkLst>
          </pc:picChg>
          <pc:picChg chg="mod">
            <ac:chgData name="Valentine MARTIN" userId="368f1771-3f08-4d68-9aa7-d209efa7ebf2" providerId="ADAL" clId="{AAA11AEC-E069-44AE-9EEF-6650B6802575}" dt="2022-04-01T13:21:30.803" v="679" actId="1035"/>
            <ac:picMkLst>
              <pc:docMk/>
              <pc:sldMasterMk cId="3221854071" sldId="2147483672"/>
              <pc:sldLayoutMk cId="4181866386" sldId="2147483674"/>
              <ac:picMk id="9" creationId="{6CCCA1F1-BE84-41CD-A3A3-76CB33502F6B}"/>
            </ac:picMkLst>
          </pc:picChg>
          <pc:picChg chg="mod">
            <ac:chgData name="Valentine MARTIN" userId="368f1771-3f08-4d68-9aa7-d209efa7ebf2" providerId="ADAL" clId="{AAA11AEC-E069-44AE-9EEF-6650B6802575}" dt="2022-04-01T13:21:06.047" v="631" actId="1035"/>
            <ac:picMkLst>
              <pc:docMk/>
              <pc:sldMasterMk cId="3221854071" sldId="2147483672"/>
              <pc:sldLayoutMk cId="4181866386" sldId="2147483674"/>
              <ac:picMk id="10" creationId="{235530D3-16D0-4B86-9ABD-1BB36BC6C672}"/>
            </ac:picMkLst>
          </pc:picChg>
          <pc:picChg chg="mod">
            <ac:chgData name="Valentine MARTIN" userId="368f1771-3f08-4d68-9aa7-d209efa7ebf2" providerId="ADAL" clId="{AAA11AEC-E069-44AE-9EEF-6650B6802575}" dt="2022-04-05T12:41:02.274" v="1626" actId="1036"/>
            <ac:picMkLst>
              <pc:docMk/>
              <pc:sldMasterMk cId="3221854071" sldId="2147483672"/>
              <pc:sldLayoutMk cId="4181866386" sldId="2147483674"/>
              <ac:picMk id="11" creationId="{14527C35-A0E1-42AF-834F-C05B4800CD02}"/>
            </ac:picMkLst>
          </pc:picChg>
          <pc:picChg chg="mod">
            <ac:chgData name="Valentine MARTIN" userId="368f1771-3f08-4d68-9aa7-d209efa7ebf2" providerId="ADAL" clId="{AAA11AEC-E069-44AE-9EEF-6650B6802575}" dt="2022-04-01T13:36:59.697" v="1531" actId="1036"/>
            <ac:picMkLst>
              <pc:docMk/>
              <pc:sldMasterMk cId="3221854071" sldId="2147483672"/>
              <pc:sldLayoutMk cId="4181866386" sldId="2147483674"/>
              <ac:picMk id="29" creationId="{6999B79A-3A23-4760-84F8-B0774D4ECCD0}"/>
            </ac:picMkLst>
          </pc:picChg>
          <pc:cxnChg chg="mod">
            <ac:chgData name="Valentine MARTIN" userId="368f1771-3f08-4d68-9aa7-d209efa7ebf2" providerId="ADAL" clId="{AAA11AEC-E069-44AE-9EEF-6650B6802575}" dt="2022-04-01T13:15:38.102" v="307" actId="1036"/>
            <ac:cxnSpMkLst>
              <pc:docMk/>
              <pc:sldMasterMk cId="3221854071" sldId="2147483672"/>
              <pc:sldLayoutMk cId="4181866386" sldId="2147483674"/>
              <ac:cxnSpMk id="20" creationId="{7BC3F7B1-2DE9-4D21-B03E-B29895167271}"/>
            </ac:cxnSpMkLst>
          </pc:cxnChg>
          <pc:cxnChg chg="mod">
            <ac:chgData name="Valentine MARTIN" userId="368f1771-3f08-4d68-9aa7-d209efa7ebf2" providerId="ADAL" clId="{AAA11AEC-E069-44AE-9EEF-6650B6802575}" dt="2022-04-01T13:15:45.029" v="310" actId="1036"/>
            <ac:cxnSpMkLst>
              <pc:docMk/>
              <pc:sldMasterMk cId="3221854071" sldId="2147483672"/>
              <pc:sldLayoutMk cId="4181866386" sldId="2147483674"/>
              <ac:cxnSpMk id="22" creationId="{5EB86186-3E9B-429C-BB18-0B95BA827E06}"/>
            </ac:cxnSpMkLst>
          </pc:cxnChg>
          <pc:cxnChg chg="mod">
            <ac:chgData name="Valentine MARTIN" userId="368f1771-3f08-4d68-9aa7-d209efa7ebf2" providerId="ADAL" clId="{AAA11AEC-E069-44AE-9EEF-6650B6802575}" dt="2022-04-01T13:13:05.144" v="57" actId="1036"/>
            <ac:cxnSpMkLst>
              <pc:docMk/>
              <pc:sldMasterMk cId="3221854071" sldId="2147483672"/>
              <pc:sldLayoutMk cId="4181866386" sldId="2147483674"/>
              <ac:cxnSpMk id="24" creationId="{5F4734BB-EE56-420E-B2CC-BE88F8735BF3}"/>
            </ac:cxnSpMkLst>
          </pc:cxnChg>
          <pc:cxnChg chg="mod">
            <ac:chgData name="Valentine MARTIN" userId="368f1771-3f08-4d68-9aa7-d209efa7ebf2" providerId="ADAL" clId="{AAA11AEC-E069-44AE-9EEF-6650B6802575}" dt="2022-04-01T13:23:04.865" v="854" actId="1036"/>
            <ac:cxnSpMkLst>
              <pc:docMk/>
              <pc:sldMasterMk cId="3221854071" sldId="2147483672"/>
              <pc:sldLayoutMk cId="4181866386" sldId="2147483674"/>
              <ac:cxnSpMk id="26" creationId="{5F2F23F9-158B-4F90-B597-57298A20CF1A}"/>
            </ac:cxnSpMkLst>
          </pc:cxnChg>
        </pc:sldLayoutChg>
        <pc:sldLayoutChg chg="addSp delSp modSp mod">
          <pc:chgData name="Valentine MARTIN" userId="368f1771-3f08-4d68-9aa7-d209efa7ebf2" providerId="ADAL" clId="{AAA11AEC-E069-44AE-9EEF-6650B6802575}" dt="2022-04-07T13:59:30.261" v="1702" actId="1036"/>
          <pc:sldLayoutMkLst>
            <pc:docMk/>
            <pc:sldMasterMk cId="3221854071" sldId="2147483672"/>
            <pc:sldLayoutMk cId="1035286494" sldId="2147483675"/>
          </pc:sldLayoutMkLst>
          <pc:spChg chg="mod topLvl">
            <ac:chgData name="Valentine MARTIN" userId="368f1771-3f08-4d68-9aa7-d209efa7ebf2" providerId="ADAL" clId="{AAA11AEC-E069-44AE-9EEF-6650B6802575}" dt="2022-04-01T13:28:51.349" v="930" actId="165"/>
            <ac:spMkLst>
              <pc:docMk/>
              <pc:sldMasterMk cId="3221854071" sldId="2147483672"/>
              <pc:sldLayoutMk cId="1035286494" sldId="2147483675"/>
              <ac:spMk id="6" creationId="{9C3E6F7A-4DFC-4A12-A737-F6601075C949}"/>
            </ac:spMkLst>
          </pc:spChg>
          <pc:spChg chg="mod topLvl">
            <ac:chgData name="Valentine MARTIN" userId="368f1771-3f08-4d68-9aa7-d209efa7ebf2" providerId="ADAL" clId="{AAA11AEC-E069-44AE-9EEF-6650B6802575}" dt="2022-04-01T13:29:08.935" v="966" actId="1035"/>
            <ac:spMkLst>
              <pc:docMk/>
              <pc:sldMasterMk cId="3221854071" sldId="2147483672"/>
              <pc:sldLayoutMk cId="1035286494" sldId="2147483675"/>
              <ac:spMk id="7" creationId="{B8C19EC7-50FA-4D96-8EF9-46B6CD818F11}"/>
            </ac:spMkLst>
          </pc:spChg>
          <pc:spChg chg="mod topLvl">
            <ac:chgData name="Valentine MARTIN" userId="368f1771-3f08-4d68-9aa7-d209efa7ebf2" providerId="ADAL" clId="{AAA11AEC-E069-44AE-9EEF-6650B6802575}" dt="2022-04-01T13:30:44.808" v="1063" actId="1035"/>
            <ac:spMkLst>
              <pc:docMk/>
              <pc:sldMasterMk cId="3221854071" sldId="2147483672"/>
              <pc:sldLayoutMk cId="1035286494" sldId="2147483675"/>
              <ac:spMk id="8" creationId="{86B23ECB-8414-482C-B9B4-C6F6A0535791}"/>
            </ac:spMkLst>
          </pc:spChg>
          <pc:spChg chg="mod topLvl">
            <ac:chgData name="Valentine MARTIN" userId="368f1771-3f08-4d68-9aa7-d209efa7ebf2" providerId="ADAL" clId="{AAA11AEC-E069-44AE-9EEF-6650B6802575}" dt="2022-04-01T13:32:42.289" v="1234" actId="1035"/>
            <ac:spMkLst>
              <pc:docMk/>
              <pc:sldMasterMk cId="3221854071" sldId="2147483672"/>
              <pc:sldLayoutMk cId="1035286494" sldId="2147483675"/>
              <ac:spMk id="9" creationId="{0E1B2250-2BA0-40E5-8185-E180D8D27BDA}"/>
            </ac:spMkLst>
          </pc:spChg>
          <pc:spChg chg="mod topLvl">
            <ac:chgData name="Valentine MARTIN" userId="368f1771-3f08-4d68-9aa7-d209efa7ebf2" providerId="ADAL" clId="{AAA11AEC-E069-44AE-9EEF-6650B6802575}" dt="2022-04-01T13:34:11.102" v="1353" actId="1035"/>
            <ac:spMkLst>
              <pc:docMk/>
              <pc:sldMasterMk cId="3221854071" sldId="2147483672"/>
              <pc:sldLayoutMk cId="1035286494" sldId="2147483675"/>
              <ac:spMk id="10" creationId="{782528FC-451F-451B-9801-9CCFCA08566B}"/>
            </ac:spMkLst>
          </pc:spChg>
          <pc:spChg chg="mod topLvl">
            <ac:chgData name="Valentine MARTIN" userId="368f1771-3f08-4d68-9aa7-d209efa7ebf2" providerId="ADAL" clId="{AAA11AEC-E069-44AE-9EEF-6650B6802575}" dt="2022-04-01T13:35:14.480" v="1464" actId="1035"/>
            <ac:spMkLst>
              <pc:docMk/>
              <pc:sldMasterMk cId="3221854071" sldId="2147483672"/>
              <pc:sldLayoutMk cId="1035286494" sldId="2147483675"/>
              <ac:spMk id="11" creationId="{F2519502-E91F-4A9A-8FB6-1E0607E9E3F4}"/>
            </ac:spMkLst>
          </pc:spChg>
          <pc:spChg chg="mod">
            <ac:chgData name="Valentine MARTIN" userId="368f1771-3f08-4d68-9aa7-d209efa7ebf2" providerId="ADAL" clId="{AAA11AEC-E069-44AE-9EEF-6650B6802575}" dt="2022-04-07T13:59:30.261" v="1702" actId="1036"/>
            <ac:spMkLst>
              <pc:docMk/>
              <pc:sldMasterMk cId="3221854071" sldId="2147483672"/>
              <pc:sldLayoutMk cId="1035286494" sldId="2147483675"/>
              <ac:spMk id="12" creationId="{A739AA49-C1E2-1D42-9543-A275937AE469}"/>
            </ac:spMkLst>
          </pc:spChg>
          <pc:spChg chg="mod">
            <ac:chgData name="Valentine MARTIN" userId="368f1771-3f08-4d68-9aa7-d209efa7ebf2" providerId="ADAL" clId="{AAA11AEC-E069-44AE-9EEF-6650B6802575}" dt="2022-04-05T12:41:08.365" v="1635" actId="14100"/>
            <ac:spMkLst>
              <pc:docMk/>
              <pc:sldMasterMk cId="3221854071" sldId="2147483672"/>
              <pc:sldLayoutMk cId="1035286494" sldId="2147483675"/>
              <ac:spMk id="26" creationId="{D7E3EE3C-7923-409F-927E-33A004CAF6AD}"/>
            </ac:spMkLst>
          </pc:spChg>
          <pc:spChg chg="mod topLvl">
            <ac:chgData name="Valentine MARTIN" userId="368f1771-3f08-4d68-9aa7-d209efa7ebf2" providerId="ADAL" clId="{AAA11AEC-E069-44AE-9EEF-6650B6802575}" dt="2022-04-01T14:42:15.016" v="1574" actId="14100"/>
            <ac:spMkLst>
              <pc:docMk/>
              <pc:sldMasterMk cId="3221854071" sldId="2147483672"/>
              <pc:sldLayoutMk cId="1035286494" sldId="2147483675"/>
              <ac:spMk id="30" creationId="{7B3490C2-0BA5-4183-ABEC-34F1E815234F}"/>
            </ac:spMkLst>
          </pc:spChg>
          <pc:spChg chg="mod topLvl">
            <ac:chgData name="Valentine MARTIN" userId="368f1771-3f08-4d68-9aa7-d209efa7ebf2" providerId="ADAL" clId="{AAA11AEC-E069-44AE-9EEF-6650B6802575}" dt="2022-04-01T14:42:12.721" v="1573" actId="14100"/>
            <ac:spMkLst>
              <pc:docMk/>
              <pc:sldMasterMk cId="3221854071" sldId="2147483672"/>
              <pc:sldLayoutMk cId="1035286494" sldId="2147483675"/>
              <ac:spMk id="31" creationId="{DD898002-B997-4947-B634-3C957E50A42D}"/>
            </ac:spMkLst>
          </pc:spChg>
          <pc:spChg chg="mod topLvl">
            <ac:chgData name="Valentine MARTIN" userId="368f1771-3f08-4d68-9aa7-d209efa7ebf2" providerId="ADAL" clId="{AAA11AEC-E069-44AE-9EEF-6650B6802575}" dt="2022-04-01T13:30:12.399" v="1008" actId="1035"/>
            <ac:spMkLst>
              <pc:docMk/>
              <pc:sldMasterMk cId="3221854071" sldId="2147483672"/>
              <pc:sldLayoutMk cId="1035286494" sldId="2147483675"/>
              <ac:spMk id="32" creationId="{1812BC11-D629-4F00-B70E-65FA46C907EE}"/>
            </ac:spMkLst>
          </pc:spChg>
          <pc:spChg chg="mod topLvl">
            <ac:chgData name="Valentine MARTIN" userId="368f1771-3f08-4d68-9aa7-d209efa7ebf2" providerId="ADAL" clId="{AAA11AEC-E069-44AE-9EEF-6650B6802575}" dt="2022-04-01T14:41:26.242" v="1547" actId="1036"/>
            <ac:spMkLst>
              <pc:docMk/>
              <pc:sldMasterMk cId="3221854071" sldId="2147483672"/>
              <pc:sldLayoutMk cId="1035286494" sldId="2147483675"/>
              <ac:spMk id="33" creationId="{EED9E0DF-4E93-4798-BE29-5C27F46000E7}"/>
            </ac:spMkLst>
          </pc:spChg>
          <pc:spChg chg="mod topLvl">
            <ac:chgData name="Valentine MARTIN" userId="368f1771-3f08-4d68-9aa7-d209efa7ebf2" providerId="ADAL" clId="{AAA11AEC-E069-44AE-9EEF-6650B6802575}" dt="2022-04-01T14:42:17.530" v="1575" actId="14100"/>
            <ac:spMkLst>
              <pc:docMk/>
              <pc:sldMasterMk cId="3221854071" sldId="2147483672"/>
              <pc:sldLayoutMk cId="1035286494" sldId="2147483675"/>
              <ac:spMk id="34" creationId="{CAA5211B-BFD7-4FCD-B6CD-F62566D7F887}"/>
            </ac:spMkLst>
          </pc:spChg>
          <pc:spChg chg="mod topLvl">
            <ac:chgData name="Valentine MARTIN" userId="368f1771-3f08-4d68-9aa7-d209efa7ebf2" providerId="ADAL" clId="{AAA11AEC-E069-44AE-9EEF-6650B6802575}" dt="2022-04-01T14:42:24.465" v="1579" actId="20577"/>
            <ac:spMkLst>
              <pc:docMk/>
              <pc:sldMasterMk cId="3221854071" sldId="2147483672"/>
              <pc:sldLayoutMk cId="1035286494" sldId="2147483675"/>
              <ac:spMk id="35" creationId="{57B831BC-5BCB-4E52-9CBC-70DF81F61A98}"/>
            </ac:spMkLst>
          </pc:spChg>
          <pc:spChg chg="mod topLvl">
            <ac:chgData name="Valentine MARTIN" userId="368f1771-3f08-4d68-9aa7-d209efa7ebf2" providerId="ADAL" clId="{AAA11AEC-E069-44AE-9EEF-6650B6802575}" dt="2022-04-01T13:33:08.416" v="1242" actId="14100"/>
            <ac:spMkLst>
              <pc:docMk/>
              <pc:sldMasterMk cId="3221854071" sldId="2147483672"/>
              <pc:sldLayoutMk cId="1035286494" sldId="2147483675"/>
              <ac:spMk id="36" creationId="{8954A9D9-E66E-429D-8212-EF00670EB3A5}"/>
            </ac:spMkLst>
          </pc:spChg>
          <pc:spChg chg="mod topLvl">
            <ac:chgData name="Valentine MARTIN" userId="368f1771-3f08-4d68-9aa7-d209efa7ebf2" providerId="ADAL" clId="{AAA11AEC-E069-44AE-9EEF-6650B6802575}" dt="2022-04-01T14:42:30" v="1580" actId="14100"/>
            <ac:spMkLst>
              <pc:docMk/>
              <pc:sldMasterMk cId="3221854071" sldId="2147483672"/>
              <pc:sldLayoutMk cId="1035286494" sldId="2147483675"/>
              <ac:spMk id="37" creationId="{B181F7AD-806C-4EAF-AB4D-330AAD916B81}"/>
            </ac:spMkLst>
          </pc:spChg>
          <pc:spChg chg="mod topLvl">
            <ac:chgData name="Valentine MARTIN" userId="368f1771-3f08-4d68-9aa7-d209efa7ebf2" providerId="ADAL" clId="{AAA11AEC-E069-44AE-9EEF-6650B6802575}" dt="2022-04-01T13:34:23.496" v="1357" actId="14100"/>
            <ac:spMkLst>
              <pc:docMk/>
              <pc:sldMasterMk cId="3221854071" sldId="2147483672"/>
              <pc:sldLayoutMk cId="1035286494" sldId="2147483675"/>
              <ac:spMk id="38" creationId="{5AB85A8C-3327-4E81-BF64-459572AF1541}"/>
            </ac:spMkLst>
          </pc:spChg>
          <pc:spChg chg="mod topLvl">
            <ac:chgData name="Valentine MARTIN" userId="368f1771-3f08-4d68-9aa7-d209efa7ebf2" providerId="ADAL" clId="{AAA11AEC-E069-44AE-9EEF-6650B6802575}" dt="2022-04-01T14:41:32.500" v="1555" actId="1036"/>
            <ac:spMkLst>
              <pc:docMk/>
              <pc:sldMasterMk cId="3221854071" sldId="2147483672"/>
              <pc:sldLayoutMk cId="1035286494" sldId="2147483675"/>
              <ac:spMk id="39" creationId="{F115435D-6680-4B4D-B8A1-278CE62546D4}"/>
            </ac:spMkLst>
          </pc:spChg>
          <pc:spChg chg="mod topLvl">
            <ac:chgData name="Valentine MARTIN" userId="368f1771-3f08-4d68-9aa7-d209efa7ebf2" providerId="ADAL" clId="{AAA11AEC-E069-44AE-9EEF-6650B6802575}" dt="2022-04-01T14:42:34.394" v="1581" actId="14100"/>
            <ac:spMkLst>
              <pc:docMk/>
              <pc:sldMasterMk cId="3221854071" sldId="2147483672"/>
              <pc:sldLayoutMk cId="1035286494" sldId="2147483675"/>
              <ac:spMk id="40" creationId="{C1087646-8A17-4B34-B968-BAD5FCD619B7}"/>
            </ac:spMkLst>
          </pc:spChg>
          <pc:spChg chg="mod topLvl">
            <ac:chgData name="Valentine MARTIN" userId="368f1771-3f08-4d68-9aa7-d209efa7ebf2" providerId="ADAL" clId="{AAA11AEC-E069-44AE-9EEF-6650B6802575}" dt="2022-04-01T14:42:36.994" v="1582" actId="14100"/>
            <ac:spMkLst>
              <pc:docMk/>
              <pc:sldMasterMk cId="3221854071" sldId="2147483672"/>
              <pc:sldLayoutMk cId="1035286494" sldId="2147483675"/>
              <ac:spMk id="41" creationId="{E876EC38-8C84-4DF7-98F0-84F9867BD6EE}"/>
            </ac:spMkLst>
          </pc:spChg>
          <pc:spChg chg="add del mod">
            <ac:chgData name="Valentine MARTIN" userId="368f1771-3f08-4d68-9aa7-d209efa7ebf2" providerId="ADAL" clId="{AAA11AEC-E069-44AE-9EEF-6650B6802575}" dt="2022-04-01T13:35:42.548" v="1493" actId="478"/>
            <ac:spMkLst>
              <pc:docMk/>
              <pc:sldMasterMk cId="3221854071" sldId="2147483672"/>
              <pc:sldLayoutMk cId="1035286494" sldId="2147483675"/>
              <ac:spMk id="42" creationId="{C918D906-77B3-4D12-BFC4-B3F94C2CE0A5}"/>
            </ac:spMkLst>
          </pc:spChg>
          <pc:grpChg chg="del">
            <ac:chgData name="Valentine MARTIN" userId="368f1771-3f08-4d68-9aa7-d209efa7ebf2" providerId="ADAL" clId="{AAA11AEC-E069-44AE-9EEF-6650B6802575}" dt="2022-04-01T13:28:46.973" v="929" actId="165"/>
            <ac:grpSpMkLst>
              <pc:docMk/>
              <pc:sldMasterMk cId="3221854071" sldId="2147483672"/>
              <pc:sldLayoutMk cId="1035286494" sldId="2147483675"/>
              <ac:grpSpMk id="3" creationId="{37AC22D6-4446-4015-99C6-3056535D9759}"/>
            </ac:grpSpMkLst>
          </pc:grpChg>
          <pc:grpChg chg="del mod topLvl">
            <ac:chgData name="Valentine MARTIN" userId="368f1771-3f08-4d68-9aa7-d209efa7ebf2" providerId="ADAL" clId="{AAA11AEC-E069-44AE-9EEF-6650B6802575}" dt="2022-04-01T13:28:51.349" v="930" actId="165"/>
            <ac:grpSpMkLst>
              <pc:docMk/>
              <pc:sldMasterMk cId="3221854071" sldId="2147483672"/>
              <pc:sldLayoutMk cId="1035286494" sldId="2147483675"/>
              <ac:grpSpMk id="4" creationId="{B471EDDF-F75B-4C34-AD1F-9136444E0665}"/>
            </ac:grpSpMkLst>
          </pc:grpChg>
          <pc:grpChg chg="mod">
            <ac:chgData name="Valentine MARTIN" userId="368f1771-3f08-4d68-9aa7-d209efa7ebf2" providerId="ADAL" clId="{AAA11AEC-E069-44AE-9EEF-6650B6802575}" dt="2022-04-06T12:47:12.770" v="1691" actId="1035"/>
            <ac:grpSpMkLst>
              <pc:docMk/>
              <pc:sldMasterMk cId="3221854071" sldId="2147483672"/>
              <pc:sldLayoutMk cId="1035286494" sldId="2147483675"/>
              <ac:grpSpMk id="25" creationId="{BCC0314E-58A0-4151-B621-3F15CE85745D}"/>
            </ac:grpSpMkLst>
          </pc:grpChg>
          <pc:grpChg chg="del">
            <ac:chgData name="Valentine MARTIN" userId="368f1771-3f08-4d68-9aa7-d209efa7ebf2" providerId="ADAL" clId="{AAA11AEC-E069-44AE-9EEF-6650B6802575}" dt="2022-04-01T13:06:18.301" v="1" actId="165"/>
            <ac:grpSpMkLst>
              <pc:docMk/>
              <pc:sldMasterMk cId="3221854071" sldId="2147483672"/>
              <pc:sldLayoutMk cId="1035286494" sldId="2147483675"/>
              <ac:grpSpMk id="29" creationId="{222A42D4-09FE-459C-9AD2-34AAE12E9E0E}"/>
            </ac:grpSpMkLst>
          </pc:grpChg>
          <pc:picChg chg="mod topLvl">
            <ac:chgData name="Valentine MARTIN" userId="368f1771-3f08-4d68-9aa7-d209efa7ebf2" providerId="ADAL" clId="{AAA11AEC-E069-44AE-9EEF-6650B6802575}" dt="2022-04-06T12:47:02.533" v="1688" actId="1037"/>
            <ac:picMkLst>
              <pc:docMk/>
              <pc:sldMasterMk cId="3221854071" sldId="2147483672"/>
              <pc:sldLayoutMk cId="1035286494" sldId="2147483675"/>
              <ac:picMk id="5" creationId="{43BF883E-B7BE-4DCC-8E52-1B34C694F683}"/>
            </ac:picMkLst>
          </pc:picChg>
          <pc:picChg chg="mod topLvl">
            <ac:chgData name="Valentine MARTIN" userId="368f1771-3f08-4d68-9aa7-d209efa7ebf2" providerId="ADAL" clId="{AAA11AEC-E069-44AE-9EEF-6650B6802575}" dt="2022-04-01T13:28:51.349" v="930" actId="165"/>
            <ac:picMkLst>
              <pc:docMk/>
              <pc:sldMasterMk cId="3221854071" sldId="2147483672"/>
              <pc:sldLayoutMk cId="1035286494" sldId="2147483675"/>
              <ac:picMk id="18" creationId="{DC9F0C69-6428-4ACF-B5D4-7B5A24F05AE0}"/>
            </ac:picMkLst>
          </pc:picChg>
          <pc:picChg chg="mod topLvl">
            <ac:chgData name="Valentine MARTIN" userId="368f1771-3f08-4d68-9aa7-d209efa7ebf2" providerId="ADAL" clId="{AAA11AEC-E069-44AE-9EEF-6650B6802575}" dt="2022-04-01T13:29:03.610" v="948" actId="1035"/>
            <ac:picMkLst>
              <pc:docMk/>
              <pc:sldMasterMk cId="3221854071" sldId="2147483672"/>
              <pc:sldLayoutMk cId="1035286494" sldId="2147483675"/>
              <ac:picMk id="19" creationId="{FDEEC3FB-35DF-401F-A258-54836D0DEA72}"/>
            </ac:picMkLst>
          </pc:picChg>
          <pc:picChg chg="mod topLvl">
            <ac:chgData name="Valentine MARTIN" userId="368f1771-3f08-4d68-9aa7-d209efa7ebf2" providerId="ADAL" clId="{AAA11AEC-E069-44AE-9EEF-6650B6802575}" dt="2022-04-01T13:30:39.114" v="1041" actId="1035"/>
            <ac:picMkLst>
              <pc:docMk/>
              <pc:sldMasterMk cId="3221854071" sldId="2147483672"/>
              <pc:sldLayoutMk cId="1035286494" sldId="2147483675"/>
              <ac:picMk id="20" creationId="{2BE5BAB6-8211-4C0B-9DE2-8CA2542264B1}"/>
            </ac:picMkLst>
          </pc:picChg>
          <pc:picChg chg="mod topLvl">
            <ac:chgData name="Valentine MARTIN" userId="368f1771-3f08-4d68-9aa7-d209efa7ebf2" providerId="ADAL" clId="{AAA11AEC-E069-44AE-9EEF-6650B6802575}" dt="2022-04-01T13:32:02.106" v="1141" actId="1035"/>
            <ac:picMkLst>
              <pc:docMk/>
              <pc:sldMasterMk cId="3221854071" sldId="2147483672"/>
              <pc:sldLayoutMk cId="1035286494" sldId="2147483675"/>
              <ac:picMk id="21" creationId="{13808598-B157-4653-B345-229DD379922C}"/>
            </ac:picMkLst>
          </pc:picChg>
          <pc:picChg chg="mod topLvl">
            <ac:chgData name="Valentine MARTIN" userId="368f1771-3f08-4d68-9aa7-d209efa7ebf2" providerId="ADAL" clId="{AAA11AEC-E069-44AE-9EEF-6650B6802575}" dt="2022-04-01T13:33:37.125" v="1255" actId="1076"/>
            <ac:picMkLst>
              <pc:docMk/>
              <pc:sldMasterMk cId="3221854071" sldId="2147483672"/>
              <pc:sldLayoutMk cId="1035286494" sldId="2147483675"/>
              <ac:picMk id="22" creationId="{4630DEB2-8B8E-4213-89C1-82BF1B7F2A7B}"/>
            </ac:picMkLst>
          </pc:picChg>
          <pc:picChg chg="mod topLvl">
            <ac:chgData name="Valentine MARTIN" userId="368f1771-3f08-4d68-9aa7-d209efa7ebf2" providerId="ADAL" clId="{AAA11AEC-E069-44AE-9EEF-6650B6802575}" dt="2022-04-01T13:34:48.505" v="1374" actId="1035"/>
            <ac:picMkLst>
              <pc:docMk/>
              <pc:sldMasterMk cId="3221854071" sldId="2147483672"/>
              <pc:sldLayoutMk cId="1035286494" sldId="2147483675"/>
              <ac:picMk id="23" creationId="{95836334-2F79-474E-BABE-9D780BB6ED5C}"/>
            </ac:picMkLst>
          </pc:picChg>
          <pc:cxnChg chg="add del mod">
            <ac:chgData name="Valentine MARTIN" userId="368f1771-3f08-4d68-9aa7-d209efa7ebf2" providerId="ADAL" clId="{AAA11AEC-E069-44AE-9EEF-6650B6802575}" dt="2022-04-06T12:47:04.504" v="1689" actId="478"/>
            <ac:cxnSpMkLst>
              <pc:docMk/>
              <pc:sldMasterMk cId="3221854071" sldId="2147483672"/>
              <pc:sldLayoutMk cId="1035286494" sldId="2147483675"/>
              <ac:cxnSpMk id="3" creationId="{EFF0A464-5D3D-4663-B9BC-241D19081047}"/>
            </ac:cxnSpMkLst>
          </pc:cxnChg>
          <pc:cxnChg chg="mod topLvl">
            <ac:chgData name="Valentine MARTIN" userId="368f1771-3f08-4d68-9aa7-d209efa7ebf2" providerId="ADAL" clId="{AAA11AEC-E069-44AE-9EEF-6650B6802575}" dt="2022-04-01T13:35:19.801" v="1492" actId="1035"/>
            <ac:cxnSpMkLst>
              <pc:docMk/>
              <pc:sldMasterMk cId="3221854071" sldId="2147483672"/>
              <pc:sldLayoutMk cId="1035286494" sldId="2147483675"/>
              <ac:cxnSpMk id="13" creationId="{BFD2EDB3-89FA-4C52-837B-57DA35C092AD}"/>
            </ac:cxnSpMkLst>
          </pc:cxnChg>
          <pc:cxnChg chg="mod topLvl">
            <ac:chgData name="Valentine MARTIN" userId="368f1771-3f08-4d68-9aa7-d209efa7ebf2" providerId="ADAL" clId="{AAA11AEC-E069-44AE-9EEF-6650B6802575}" dt="2022-04-01T13:34:19.856" v="1356" actId="1035"/>
            <ac:cxnSpMkLst>
              <pc:docMk/>
              <pc:sldMasterMk cId="3221854071" sldId="2147483672"/>
              <pc:sldLayoutMk cId="1035286494" sldId="2147483675"/>
              <ac:cxnSpMk id="14" creationId="{19181680-2FFE-4AED-A16C-584D8FF02713}"/>
            </ac:cxnSpMkLst>
          </pc:cxnChg>
          <pc:cxnChg chg="mod topLvl">
            <ac:chgData name="Valentine MARTIN" userId="368f1771-3f08-4d68-9aa7-d209efa7ebf2" providerId="ADAL" clId="{AAA11AEC-E069-44AE-9EEF-6650B6802575}" dt="2022-04-01T13:32:46.793" v="1241" actId="1035"/>
            <ac:cxnSpMkLst>
              <pc:docMk/>
              <pc:sldMasterMk cId="3221854071" sldId="2147483672"/>
              <pc:sldLayoutMk cId="1035286494" sldId="2147483675"/>
              <ac:cxnSpMk id="15" creationId="{3AECAC82-335A-4566-A4ED-F6E4BB55B922}"/>
            </ac:cxnSpMkLst>
          </pc:cxnChg>
          <pc:cxnChg chg="mod topLvl">
            <ac:chgData name="Valentine MARTIN" userId="368f1771-3f08-4d68-9aa7-d209efa7ebf2" providerId="ADAL" clId="{AAA11AEC-E069-44AE-9EEF-6650B6802575}" dt="2022-04-01T13:31:19.080" v="1089" actId="1035"/>
            <ac:cxnSpMkLst>
              <pc:docMk/>
              <pc:sldMasterMk cId="3221854071" sldId="2147483672"/>
              <pc:sldLayoutMk cId="1035286494" sldId="2147483675"/>
              <ac:cxnSpMk id="16" creationId="{358CFE63-1107-4E0E-B492-6B6CFED1E2EF}"/>
            </ac:cxnSpMkLst>
          </pc:cxnChg>
          <pc:cxnChg chg="mod topLvl">
            <ac:chgData name="Valentine MARTIN" userId="368f1771-3f08-4d68-9aa7-d209efa7ebf2" providerId="ADAL" clId="{AAA11AEC-E069-44AE-9EEF-6650B6802575}" dt="2022-04-01T13:29:56.523" v="984" actId="1036"/>
            <ac:cxnSpMkLst>
              <pc:docMk/>
              <pc:sldMasterMk cId="3221854071" sldId="2147483672"/>
              <pc:sldLayoutMk cId="1035286494" sldId="2147483675"/>
              <ac:cxnSpMk id="17" creationId="{9678DDC7-6132-46D0-BBC7-87A95EF8607D}"/>
            </ac:cxnSpMkLst>
          </pc:cxnChg>
          <pc:cxnChg chg="mod topLvl">
            <ac:chgData name="Valentine MARTIN" userId="368f1771-3f08-4d68-9aa7-d209efa7ebf2" providerId="ADAL" clId="{AAA11AEC-E069-44AE-9EEF-6650B6802575}" dt="2022-04-01T13:28:51.349" v="930" actId="165"/>
            <ac:cxnSpMkLst>
              <pc:docMk/>
              <pc:sldMasterMk cId="3221854071" sldId="2147483672"/>
              <pc:sldLayoutMk cId="1035286494" sldId="2147483675"/>
              <ac:cxnSpMk id="24" creationId="{38010D82-39A1-4771-8E9D-C01FBAFE4260}"/>
            </ac:cxnSpMkLst>
          </pc:cxnChg>
          <pc:cxnChg chg="add del">
            <ac:chgData name="Valentine MARTIN" userId="368f1771-3f08-4d68-9aa7-d209efa7ebf2" providerId="ADAL" clId="{AAA11AEC-E069-44AE-9EEF-6650B6802575}" dt="2022-04-01T13:36:07.047" v="1495" actId="11529"/>
            <ac:cxnSpMkLst>
              <pc:docMk/>
              <pc:sldMasterMk cId="3221854071" sldId="2147483672"/>
              <pc:sldLayoutMk cId="1035286494" sldId="2147483675"/>
              <ac:cxnSpMk id="43" creationId="{590B21BA-0C2D-44F4-90C7-19C6571C3804}"/>
            </ac:cxnSpMkLst>
          </pc:cxnChg>
          <pc:cxnChg chg="add del mod">
            <ac:chgData name="Valentine MARTIN" userId="368f1771-3f08-4d68-9aa7-d209efa7ebf2" providerId="ADAL" clId="{AAA11AEC-E069-44AE-9EEF-6650B6802575}" dt="2022-04-01T13:36:39.887" v="1524" actId="478"/>
            <ac:cxnSpMkLst>
              <pc:docMk/>
              <pc:sldMasterMk cId="3221854071" sldId="2147483672"/>
              <pc:sldLayoutMk cId="1035286494" sldId="2147483675"/>
              <ac:cxnSpMk id="45" creationId="{44E72A38-5A7D-4AEB-92CB-669C8DAAF997}"/>
            </ac:cxnSpMkLst>
          </pc:cxnChg>
        </pc:sldLayoutChg>
      </pc:sldMasterChg>
    </pc:docChg>
  </pc:docChgLst>
  <pc:docChgLst>
    <pc:chgData name="Marina WAGENER" userId="128c56e7-2035-463e-b4ba-24ff68185f70" providerId="ADAL" clId="{17F673DB-9884-4422-8DBF-9D279A246A20}"/>
    <pc:docChg chg="modSld">
      <pc:chgData name="Marina WAGENER" userId="128c56e7-2035-463e-b4ba-24ff68185f70" providerId="ADAL" clId="{17F673DB-9884-4422-8DBF-9D279A246A20}" dt="2022-04-01T11:43:34.903" v="3" actId="20577"/>
      <pc:docMkLst>
        <pc:docMk/>
      </pc:docMkLst>
      <pc:sldChg chg="modSp mod">
        <pc:chgData name="Marina WAGENER" userId="128c56e7-2035-463e-b4ba-24ff68185f70" providerId="ADAL" clId="{17F673DB-9884-4422-8DBF-9D279A246A20}" dt="2022-04-01T11:43:34.903" v="3" actId="20577"/>
        <pc:sldMkLst>
          <pc:docMk/>
          <pc:sldMk cId="1586178526" sldId="272"/>
        </pc:sldMkLst>
        <pc:spChg chg="mod">
          <ac:chgData name="Marina WAGENER" userId="128c56e7-2035-463e-b4ba-24ff68185f70" providerId="ADAL" clId="{17F673DB-9884-4422-8DBF-9D279A246A20}" dt="2022-04-01T11:43:34.903" v="3" actId="20577"/>
          <ac:spMkLst>
            <pc:docMk/>
            <pc:sldMk cId="1586178526" sldId="272"/>
            <ac:spMk id="34" creationId="{E9A174AD-7617-4EC9-9D13-71D053340666}"/>
          </ac:spMkLst>
        </pc:spChg>
      </pc:sldChg>
    </pc:docChg>
  </pc:docChgLst>
  <pc:docChgLst>
    <pc:chgData name="Marina WAGENER" userId="128c56e7-2035-463e-b4ba-24ff68185f70" providerId="ADAL" clId="{8A91148E-D644-48B0-8520-57B8FA6A000C}"/>
    <pc:docChg chg="custSel modSld modMainMaster">
      <pc:chgData name="Marina WAGENER" userId="128c56e7-2035-463e-b4ba-24ff68185f70" providerId="ADAL" clId="{8A91148E-D644-48B0-8520-57B8FA6A000C}" dt="2022-04-01T12:07:42.627" v="13" actId="478"/>
      <pc:docMkLst>
        <pc:docMk/>
      </pc:docMkLst>
      <pc:sldChg chg="addSp delSp modSp mod">
        <pc:chgData name="Marina WAGENER" userId="128c56e7-2035-463e-b4ba-24ff68185f70" providerId="ADAL" clId="{8A91148E-D644-48B0-8520-57B8FA6A000C}" dt="2022-04-01T12:07:42.627" v="13" actId="478"/>
        <pc:sldMkLst>
          <pc:docMk/>
          <pc:sldMk cId="1586178526" sldId="272"/>
        </pc:sldMkLst>
        <pc:spChg chg="mod">
          <ac:chgData name="Marina WAGENER" userId="128c56e7-2035-463e-b4ba-24ff68185f70" providerId="ADAL" clId="{8A91148E-D644-48B0-8520-57B8FA6A000C}" dt="2022-04-01T12:04:12.593" v="0" actId="164"/>
          <ac:spMkLst>
            <pc:docMk/>
            <pc:sldMk cId="1586178526" sldId="272"/>
            <ac:spMk id="4" creationId="{B579C8DF-C213-4933-BB46-0BABB2078C9B}"/>
          </ac:spMkLst>
        </pc:spChg>
        <pc:spChg chg="del mod">
          <ac:chgData name="Marina WAGENER" userId="128c56e7-2035-463e-b4ba-24ff68185f70" providerId="ADAL" clId="{8A91148E-D644-48B0-8520-57B8FA6A000C}" dt="2022-04-01T12:07:42.627" v="13" actId="478"/>
          <ac:spMkLst>
            <pc:docMk/>
            <pc:sldMk cId="1586178526" sldId="272"/>
            <ac:spMk id="21" creationId="{751E9CBF-95A3-40A3-895F-D3F8A7EE3BB9}"/>
          </ac:spMkLst>
        </pc:spChg>
        <pc:spChg chg="mod">
          <ac:chgData name="Marina WAGENER" userId="128c56e7-2035-463e-b4ba-24ff68185f70" providerId="ADAL" clId="{8A91148E-D644-48B0-8520-57B8FA6A000C}" dt="2022-04-01T12:04:39.456" v="1" actId="164"/>
          <ac:spMkLst>
            <pc:docMk/>
            <pc:sldMk cId="1586178526" sldId="272"/>
            <ac:spMk id="23" creationId="{83C8072B-D0BE-4CF4-B2A5-D73569836F6D}"/>
          </ac:spMkLst>
        </pc:spChg>
        <pc:spChg chg="mod">
          <ac:chgData name="Marina WAGENER" userId="128c56e7-2035-463e-b4ba-24ff68185f70" providerId="ADAL" clId="{8A91148E-D644-48B0-8520-57B8FA6A000C}" dt="2022-04-01T12:04:39.456" v="1" actId="164"/>
          <ac:spMkLst>
            <pc:docMk/>
            <pc:sldMk cId="1586178526" sldId="272"/>
            <ac:spMk id="33" creationId="{4AE8DA22-7CF8-4BDD-917E-489DA172E687}"/>
          </ac:spMkLst>
        </pc:spChg>
        <pc:spChg chg="mod">
          <ac:chgData name="Marina WAGENER" userId="128c56e7-2035-463e-b4ba-24ff68185f70" providerId="ADAL" clId="{8A91148E-D644-48B0-8520-57B8FA6A000C}" dt="2022-04-01T12:04:39.456" v="1" actId="164"/>
          <ac:spMkLst>
            <pc:docMk/>
            <pc:sldMk cId="1586178526" sldId="272"/>
            <ac:spMk id="34" creationId="{E9A174AD-7617-4EC9-9D13-71D053340666}"/>
          </ac:spMkLst>
        </pc:spChg>
        <pc:spChg chg="mod">
          <ac:chgData name="Marina WAGENER" userId="128c56e7-2035-463e-b4ba-24ff68185f70" providerId="ADAL" clId="{8A91148E-D644-48B0-8520-57B8FA6A000C}" dt="2022-04-01T12:04:39.456" v="1" actId="164"/>
          <ac:spMkLst>
            <pc:docMk/>
            <pc:sldMk cId="1586178526" sldId="272"/>
            <ac:spMk id="35" creationId="{245A2EDF-573D-4449-BFF2-F7CF438B053F}"/>
          </ac:spMkLst>
        </pc:spChg>
        <pc:spChg chg="mod">
          <ac:chgData name="Marina WAGENER" userId="128c56e7-2035-463e-b4ba-24ff68185f70" providerId="ADAL" clId="{8A91148E-D644-48B0-8520-57B8FA6A000C}" dt="2022-04-01T12:04:39.456" v="1" actId="164"/>
          <ac:spMkLst>
            <pc:docMk/>
            <pc:sldMk cId="1586178526" sldId="272"/>
            <ac:spMk id="36" creationId="{7007AC50-9DD2-4F44-9F9D-10F9BD5D77F9}"/>
          </ac:spMkLst>
        </pc:spChg>
        <pc:spChg chg="mod">
          <ac:chgData name="Marina WAGENER" userId="128c56e7-2035-463e-b4ba-24ff68185f70" providerId="ADAL" clId="{8A91148E-D644-48B0-8520-57B8FA6A000C}" dt="2022-04-01T12:04:39.456" v="1" actId="164"/>
          <ac:spMkLst>
            <pc:docMk/>
            <pc:sldMk cId="1586178526" sldId="272"/>
            <ac:spMk id="37" creationId="{9A861BC2-3069-447B-984A-464ED94387AE}"/>
          </ac:spMkLst>
        </pc:spChg>
        <pc:spChg chg="mod">
          <ac:chgData name="Marina WAGENER" userId="128c56e7-2035-463e-b4ba-24ff68185f70" providerId="ADAL" clId="{8A91148E-D644-48B0-8520-57B8FA6A000C}" dt="2022-04-01T12:04:39.456" v="1" actId="164"/>
          <ac:spMkLst>
            <pc:docMk/>
            <pc:sldMk cId="1586178526" sldId="272"/>
            <ac:spMk id="38" creationId="{5D9EAF9F-C27B-4BBD-9235-16D44239957F}"/>
          </ac:spMkLst>
        </pc:spChg>
        <pc:spChg chg="mod">
          <ac:chgData name="Marina WAGENER" userId="128c56e7-2035-463e-b4ba-24ff68185f70" providerId="ADAL" clId="{8A91148E-D644-48B0-8520-57B8FA6A000C}" dt="2022-04-01T12:04:39.456" v="1" actId="164"/>
          <ac:spMkLst>
            <pc:docMk/>
            <pc:sldMk cId="1586178526" sldId="272"/>
            <ac:spMk id="39" creationId="{443483C1-C899-47B0-B794-34D6BCD58A38}"/>
          </ac:spMkLst>
        </pc:spChg>
        <pc:spChg chg="mod">
          <ac:chgData name="Marina WAGENER" userId="128c56e7-2035-463e-b4ba-24ff68185f70" providerId="ADAL" clId="{8A91148E-D644-48B0-8520-57B8FA6A000C}" dt="2022-04-01T12:04:39.456" v="1" actId="164"/>
          <ac:spMkLst>
            <pc:docMk/>
            <pc:sldMk cId="1586178526" sldId="272"/>
            <ac:spMk id="40" creationId="{7D6730FC-63CA-492E-A471-01D2EB90E872}"/>
          </ac:spMkLst>
        </pc:spChg>
        <pc:spChg chg="mod">
          <ac:chgData name="Marina WAGENER" userId="128c56e7-2035-463e-b4ba-24ff68185f70" providerId="ADAL" clId="{8A91148E-D644-48B0-8520-57B8FA6A000C}" dt="2022-04-01T12:04:39.456" v="1" actId="164"/>
          <ac:spMkLst>
            <pc:docMk/>
            <pc:sldMk cId="1586178526" sldId="272"/>
            <ac:spMk id="41" creationId="{7C6AEE81-EB8C-4336-846E-F9A5FA4E7FC8}"/>
          </ac:spMkLst>
        </pc:spChg>
        <pc:spChg chg="mod">
          <ac:chgData name="Marina WAGENER" userId="128c56e7-2035-463e-b4ba-24ff68185f70" providerId="ADAL" clId="{8A91148E-D644-48B0-8520-57B8FA6A000C}" dt="2022-04-01T12:04:39.456" v="1" actId="164"/>
          <ac:spMkLst>
            <pc:docMk/>
            <pc:sldMk cId="1586178526" sldId="272"/>
            <ac:spMk id="42" creationId="{5BF21A86-4CF2-4208-9490-8612FF5BF79F}"/>
          </ac:spMkLst>
        </pc:spChg>
        <pc:spChg chg="mod">
          <ac:chgData name="Marina WAGENER" userId="128c56e7-2035-463e-b4ba-24ff68185f70" providerId="ADAL" clId="{8A91148E-D644-48B0-8520-57B8FA6A000C}" dt="2022-04-01T12:04:12.593" v="0" actId="164"/>
          <ac:spMkLst>
            <pc:docMk/>
            <pc:sldMk cId="1586178526" sldId="272"/>
            <ac:spMk id="43" creationId="{A0A4560F-245E-459B-B2CB-8CD1ED98FA51}"/>
          </ac:spMkLst>
        </pc:spChg>
        <pc:spChg chg="mod">
          <ac:chgData name="Marina WAGENER" userId="128c56e7-2035-463e-b4ba-24ff68185f70" providerId="ADAL" clId="{8A91148E-D644-48B0-8520-57B8FA6A000C}" dt="2022-04-01T12:04:12.593" v="0" actId="164"/>
          <ac:spMkLst>
            <pc:docMk/>
            <pc:sldMk cId="1586178526" sldId="272"/>
            <ac:spMk id="45" creationId="{1D901660-DFEA-4031-9296-63D10B624797}"/>
          </ac:spMkLst>
        </pc:spChg>
        <pc:grpChg chg="add del mod">
          <ac:chgData name="Marina WAGENER" userId="128c56e7-2035-463e-b4ba-24ff68185f70" providerId="ADAL" clId="{8A91148E-D644-48B0-8520-57B8FA6A000C}" dt="2022-04-01T12:06:51.014" v="12" actId="478"/>
          <ac:grpSpMkLst>
            <pc:docMk/>
            <pc:sldMk cId="1586178526" sldId="272"/>
            <ac:grpSpMk id="2" creationId="{694C8521-BB15-4430-99B8-561D82AF94D4}"/>
          </ac:grpSpMkLst>
        </pc:grpChg>
        <pc:grpChg chg="add mod">
          <ac:chgData name="Marina WAGENER" userId="128c56e7-2035-463e-b4ba-24ff68185f70" providerId="ADAL" clId="{8A91148E-D644-48B0-8520-57B8FA6A000C}" dt="2022-04-01T12:04:39.456" v="1" actId="164"/>
          <ac:grpSpMkLst>
            <pc:docMk/>
            <pc:sldMk cId="1586178526" sldId="272"/>
            <ac:grpSpMk id="3" creationId="{BD5B52FB-0702-463A-A227-F38E8BEEE958}"/>
          </ac:grpSpMkLst>
        </pc:grpChg>
      </pc:sldChg>
      <pc:sldChg chg="addSp delSp modSp mod">
        <pc:chgData name="Marina WAGENER" userId="128c56e7-2035-463e-b4ba-24ff68185f70" providerId="ADAL" clId="{8A91148E-D644-48B0-8520-57B8FA6A000C}" dt="2022-04-01T12:06:44.279" v="11" actId="478"/>
        <pc:sldMkLst>
          <pc:docMk/>
          <pc:sldMk cId="879087154" sldId="274"/>
        </pc:sldMkLst>
        <pc:spChg chg="mod">
          <ac:chgData name="Marina WAGENER" userId="128c56e7-2035-463e-b4ba-24ff68185f70" providerId="ADAL" clId="{8A91148E-D644-48B0-8520-57B8FA6A000C}" dt="2022-04-01T12:05:30.791" v="3" actId="164"/>
          <ac:spMkLst>
            <pc:docMk/>
            <pc:sldMk cId="879087154" sldId="274"/>
            <ac:spMk id="2" creationId="{B35A7405-1B9C-40A1-A933-425620FF2D32}"/>
          </ac:spMkLst>
        </pc:spChg>
        <pc:spChg chg="mod">
          <ac:chgData name="Marina WAGENER" userId="128c56e7-2035-463e-b4ba-24ff68185f70" providerId="ADAL" clId="{8A91148E-D644-48B0-8520-57B8FA6A000C}" dt="2022-04-01T12:05:30.791" v="3" actId="164"/>
          <ac:spMkLst>
            <pc:docMk/>
            <pc:sldMk cId="879087154" sldId="274"/>
            <ac:spMk id="3" creationId="{7BA50F33-229E-460B-AEFD-84A302CF9565}"/>
          </ac:spMkLst>
        </pc:spChg>
        <pc:spChg chg="mod">
          <ac:chgData name="Marina WAGENER" userId="128c56e7-2035-463e-b4ba-24ff68185f70" providerId="ADAL" clId="{8A91148E-D644-48B0-8520-57B8FA6A000C}" dt="2022-04-01T12:05:30.791" v="3" actId="164"/>
          <ac:spMkLst>
            <pc:docMk/>
            <pc:sldMk cId="879087154" sldId="274"/>
            <ac:spMk id="4" creationId="{EED184D7-9576-4E3C-A76A-C9B3C1DB5912}"/>
          </ac:spMkLst>
        </pc:spChg>
        <pc:spChg chg="mod">
          <ac:chgData name="Marina WAGENER" userId="128c56e7-2035-463e-b4ba-24ff68185f70" providerId="ADAL" clId="{8A91148E-D644-48B0-8520-57B8FA6A000C}" dt="2022-04-01T12:05:30.791" v="3" actId="164"/>
          <ac:spMkLst>
            <pc:docMk/>
            <pc:sldMk cId="879087154" sldId="274"/>
            <ac:spMk id="5" creationId="{76DA3A14-AEE6-4FD4-9264-AE1BE49AE918}"/>
          </ac:spMkLst>
        </pc:spChg>
        <pc:spChg chg="mod">
          <ac:chgData name="Marina WAGENER" userId="128c56e7-2035-463e-b4ba-24ff68185f70" providerId="ADAL" clId="{8A91148E-D644-48B0-8520-57B8FA6A000C}" dt="2022-04-01T12:05:30.791" v="3" actId="164"/>
          <ac:spMkLst>
            <pc:docMk/>
            <pc:sldMk cId="879087154" sldId="274"/>
            <ac:spMk id="6" creationId="{EFCEEB67-05F6-4195-BB3F-4DED80998F8A}"/>
          </ac:spMkLst>
        </pc:spChg>
        <pc:spChg chg="mod">
          <ac:chgData name="Marina WAGENER" userId="128c56e7-2035-463e-b4ba-24ff68185f70" providerId="ADAL" clId="{8A91148E-D644-48B0-8520-57B8FA6A000C}" dt="2022-04-01T12:05:30.791" v="3" actId="164"/>
          <ac:spMkLst>
            <pc:docMk/>
            <pc:sldMk cId="879087154" sldId="274"/>
            <ac:spMk id="7" creationId="{DFECB291-78E0-42D1-B841-275B55174590}"/>
          </ac:spMkLst>
        </pc:spChg>
        <pc:spChg chg="mod">
          <ac:chgData name="Marina WAGENER" userId="128c56e7-2035-463e-b4ba-24ff68185f70" providerId="ADAL" clId="{8A91148E-D644-48B0-8520-57B8FA6A000C}" dt="2022-04-01T12:05:30.791" v="3" actId="164"/>
          <ac:spMkLst>
            <pc:docMk/>
            <pc:sldMk cId="879087154" sldId="274"/>
            <ac:spMk id="8" creationId="{81374BD4-7584-4F60-B90F-2DD60FF7A356}"/>
          </ac:spMkLst>
        </pc:spChg>
        <pc:spChg chg="mod">
          <ac:chgData name="Marina WAGENER" userId="128c56e7-2035-463e-b4ba-24ff68185f70" providerId="ADAL" clId="{8A91148E-D644-48B0-8520-57B8FA6A000C}" dt="2022-04-01T12:05:30.791" v="3" actId="164"/>
          <ac:spMkLst>
            <pc:docMk/>
            <pc:sldMk cId="879087154" sldId="274"/>
            <ac:spMk id="9" creationId="{6589F153-C771-40F9-9EA3-8E25ACC75A60}"/>
          </ac:spMkLst>
        </pc:spChg>
        <pc:spChg chg="mod">
          <ac:chgData name="Marina WAGENER" userId="128c56e7-2035-463e-b4ba-24ff68185f70" providerId="ADAL" clId="{8A91148E-D644-48B0-8520-57B8FA6A000C}" dt="2022-04-01T12:05:30.791" v="3" actId="164"/>
          <ac:spMkLst>
            <pc:docMk/>
            <pc:sldMk cId="879087154" sldId="274"/>
            <ac:spMk id="10" creationId="{1D7344B7-072C-46A6-9FA9-23807464238B}"/>
          </ac:spMkLst>
        </pc:spChg>
        <pc:spChg chg="mod">
          <ac:chgData name="Marina WAGENER" userId="128c56e7-2035-463e-b4ba-24ff68185f70" providerId="ADAL" clId="{8A91148E-D644-48B0-8520-57B8FA6A000C}" dt="2022-04-01T12:05:30.791" v="3" actId="164"/>
          <ac:spMkLst>
            <pc:docMk/>
            <pc:sldMk cId="879087154" sldId="274"/>
            <ac:spMk id="11" creationId="{E5C7D576-826D-40BC-9CFE-ACA5C72EFE76}"/>
          </ac:spMkLst>
        </pc:spChg>
        <pc:spChg chg="mod">
          <ac:chgData name="Marina WAGENER" userId="128c56e7-2035-463e-b4ba-24ff68185f70" providerId="ADAL" clId="{8A91148E-D644-48B0-8520-57B8FA6A000C}" dt="2022-04-01T12:05:30.791" v="3" actId="164"/>
          <ac:spMkLst>
            <pc:docMk/>
            <pc:sldMk cId="879087154" sldId="274"/>
            <ac:spMk id="12" creationId="{A164D125-64A3-4B51-BB12-2C0E61DB1A44}"/>
          </ac:spMkLst>
        </pc:spChg>
        <pc:spChg chg="del">
          <ac:chgData name="Marina WAGENER" userId="128c56e7-2035-463e-b4ba-24ff68185f70" providerId="ADAL" clId="{8A91148E-D644-48B0-8520-57B8FA6A000C}" dt="2022-04-01T12:06:42.428" v="10" actId="478"/>
          <ac:spMkLst>
            <pc:docMk/>
            <pc:sldMk cId="879087154" sldId="274"/>
            <ac:spMk id="13" creationId="{1272BFAA-4746-4795-82AB-5A2B7D393C53}"/>
          </ac:spMkLst>
        </pc:spChg>
        <pc:spChg chg="del">
          <ac:chgData name="Marina WAGENER" userId="128c56e7-2035-463e-b4ba-24ff68185f70" providerId="ADAL" clId="{8A91148E-D644-48B0-8520-57B8FA6A000C}" dt="2022-04-01T12:06:41.383" v="9" actId="478"/>
          <ac:spMkLst>
            <pc:docMk/>
            <pc:sldMk cId="879087154" sldId="274"/>
            <ac:spMk id="14" creationId="{670095C3-BD26-40CD-A13B-D609B102E0D9}"/>
          </ac:spMkLst>
        </pc:spChg>
        <pc:spChg chg="mod">
          <ac:chgData name="Marina WAGENER" userId="128c56e7-2035-463e-b4ba-24ff68185f70" providerId="ADAL" clId="{8A91148E-D644-48B0-8520-57B8FA6A000C}" dt="2022-04-01T12:05:30.791" v="3" actId="164"/>
          <ac:spMkLst>
            <pc:docMk/>
            <pc:sldMk cId="879087154" sldId="274"/>
            <ac:spMk id="28" creationId="{4F9C1670-46A2-4007-AA79-7DBA0484022B}"/>
          </ac:spMkLst>
        </pc:spChg>
        <pc:spChg chg="mod">
          <ac:chgData name="Marina WAGENER" userId="128c56e7-2035-463e-b4ba-24ff68185f70" providerId="ADAL" clId="{8A91148E-D644-48B0-8520-57B8FA6A000C}" dt="2022-04-01T12:05:03.591" v="2" actId="164"/>
          <ac:spMkLst>
            <pc:docMk/>
            <pc:sldMk cId="879087154" sldId="274"/>
            <ac:spMk id="29" creationId="{AF10F6A1-3C67-48E7-8B8F-C74B66E8A962}"/>
          </ac:spMkLst>
        </pc:spChg>
        <pc:spChg chg="mod">
          <ac:chgData name="Marina WAGENER" userId="128c56e7-2035-463e-b4ba-24ff68185f70" providerId="ADAL" clId="{8A91148E-D644-48B0-8520-57B8FA6A000C}" dt="2022-04-01T12:05:03.591" v="2" actId="164"/>
          <ac:spMkLst>
            <pc:docMk/>
            <pc:sldMk cId="879087154" sldId="274"/>
            <ac:spMk id="30" creationId="{2B042D2D-B93B-46E2-9E21-455CD51BA783}"/>
          </ac:spMkLst>
        </pc:spChg>
        <pc:spChg chg="mod">
          <ac:chgData name="Marina WAGENER" userId="128c56e7-2035-463e-b4ba-24ff68185f70" providerId="ADAL" clId="{8A91148E-D644-48B0-8520-57B8FA6A000C}" dt="2022-04-01T12:05:03.591" v="2" actId="164"/>
          <ac:spMkLst>
            <pc:docMk/>
            <pc:sldMk cId="879087154" sldId="274"/>
            <ac:spMk id="31" creationId="{E259BBF2-5B5E-41AA-B56E-D4DB1BFBEEB4}"/>
          </ac:spMkLst>
        </pc:spChg>
        <pc:grpChg chg="add del mod">
          <ac:chgData name="Marina WAGENER" userId="128c56e7-2035-463e-b4ba-24ff68185f70" providerId="ADAL" clId="{8A91148E-D644-48B0-8520-57B8FA6A000C}" dt="2022-04-01T12:06:40.249" v="8" actId="478"/>
          <ac:grpSpMkLst>
            <pc:docMk/>
            <pc:sldMk cId="879087154" sldId="274"/>
            <ac:grpSpMk id="15" creationId="{9A0E6BAF-017B-4E1E-9030-5488E1A27268}"/>
          </ac:grpSpMkLst>
        </pc:grpChg>
        <pc:grpChg chg="add del mod">
          <ac:chgData name="Marina WAGENER" userId="128c56e7-2035-463e-b4ba-24ff68185f70" providerId="ADAL" clId="{8A91148E-D644-48B0-8520-57B8FA6A000C}" dt="2022-04-01T12:06:44.279" v="11" actId="478"/>
          <ac:grpSpMkLst>
            <pc:docMk/>
            <pc:sldMk cId="879087154" sldId="274"/>
            <ac:grpSpMk id="16" creationId="{0D6EDD43-66FB-491C-B36F-E2410A8CA3DD}"/>
          </ac:grpSpMkLst>
        </pc:grpChg>
      </pc:sldChg>
      <pc:sldMasterChg chg="modSldLayout">
        <pc:chgData name="Marina WAGENER" userId="128c56e7-2035-463e-b4ba-24ff68185f70" providerId="ADAL" clId="{8A91148E-D644-48B0-8520-57B8FA6A000C}" dt="2022-04-01T12:06:33.626" v="7"/>
        <pc:sldMasterMkLst>
          <pc:docMk/>
          <pc:sldMasterMk cId="3221854071" sldId="2147483672"/>
        </pc:sldMasterMkLst>
        <pc:sldLayoutChg chg="addSp modSp">
          <pc:chgData name="Marina WAGENER" userId="128c56e7-2035-463e-b4ba-24ff68185f70" providerId="ADAL" clId="{8A91148E-D644-48B0-8520-57B8FA6A000C}" dt="2022-04-01T12:06:33.626" v="7"/>
          <pc:sldLayoutMkLst>
            <pc:docMk/>
            <pc:sldMasterMk cId="3221854071" sldId="2147483672"/>
            <pc:sldLayoutMk cId="4181866386" sldId="2147483674"/>
          </pc:sldLayoutMkLst>
          <pc:spChg chg="mod">
            <ac:chgData name="Marina WAGENER" userId="128c56e7-2035-463e-b4ba-24ff68185f70" providerId="ADAL" clId="{8A91148E-D644-48B0-8520-57B8FA6A000C}" dt="2022-04-01T12:05:56.292" v="5"/>
            <ac:spMkLst>
              <pc:docMk/>
              <pc:sldMasterMk cId="3221854071" sldId="2147483672"/>
              <pc:sldLayoutMk cId="4181866386" sldId="2147483674"/>
              <ac:spMk id="31" creationId="{BCBD2180-56F3-4F28-A6FF-15CA3EBFD5BC}"/>
            </ac:spMkLst>
          </pc:spChg>
          <pc:spChg chg="mod">
            <ac:chgData name="Marina WAGENER" userId="128c56e7-2035-463e-b4ba-24ff68185f70" providerId="ADAL" clId="{8A91148E-D644-48B0-8520-57B8FA6A000C}" dt="2022-04-01T12:05:56.292" v="5"/>
            <ac:spMkLst>
              <pc:docMk/>
              <pc:sldMasterMk cId="3221854071" sldId="2147483672"/>
              <pc:sldLayoutMk cId="4181866386" sldId="2147483674"/>
              <ac:spMk id="32" creationId="{918669D5-BF08-4668-BE3E-1CEA64713689}"/>
            </ac:spMkLst>
          </pc:spChg>
          <pc:spChg chg="mod">
            <ac:chgData name="Marina WAGENER" userId="128c56e7-2035-463e-b4ba-24ff68185f70" providerId="ADAL" clId="{8A91148E-D644-48B0-8520-57B8FA6A000C}" dt="2022-04-01T12:05:56.292" v="5"/>
            <ac:spMkLst>
              <pc:docMk/>
              <pc:sldMasterMk cId="3221854071" sldId="2147483672"/>
              <pc:sldLayoutMk cId="4181866386" sldId="2147483674"/>
              <ac:spMk id="33" creationId="{DA149A12-7B1D-4A15-A149-52B7CDABA8D8}"/>
            </ac:spMkLst>
          </pc:spChg>
          <pc:spChg chg="mod">
            <ac:chgData name="Marina WAGENER" userId="128c56e7-2035-463e-b4ba-24ff68185f70" providerId="ADAL" clId="{8A91148E-D644-48B0-8520-57B8FA6A000C}" dt="2022-04-01T12:06:33.626" v="7"/>
            <ac:spMkLst>
              <pc:docMk/>
              <pc:sldMasterMk cId="3221854071" sldId="2147483672"/>
              <pc:sldLayoutMk cId="4181866386" sldId="2147483674"/>
              <ac:spMk id="35" creationId="{DF045D9F-427F-4087-87A9-FD1F057D0CBD}"/>
            </ac:spMkLst>
          </pc:spChg>
          <pc:spChg chg="mod">
            <ac:chgData name="Marina WAGENER" userId="128c56e7-2035-463e-b4ba-24ff68185f70" providerId="ADAL" clId="{8A91148E-D644-48B0-8520-57B8FA6A000C}" dt="2022-04-01T12:06:33.626" v="7"/>
            <ac:spMkLst>
              <pc:docMk/>
              <pc:sldMasterMk cId="3221854071" sldId="2147483672"/>
              <pc:sldLayoutMk cId="4181866386" sldId="2147483674"/>
              <ac:spMk id="36" creationId="{1815CD80-D6AF-4C6A-AB50-D315868F03B8}"/>
            </ac:spMkLst>
          </pc:spChg>
          <pc:spChg chg="mod">
            <ac:chgData name="Marina WAGENER" userId="128c56e7-2035-463e-b4ba-24ff68185f70" providerId="ADAL" clId="{8A91148E-D644-48B0-8520-57B8FA6A000C}" dt="2022-04-01T12:06:33.626" v="7"/>
            <ac:spMkLst>
              <pc:docMk/>
              <pc:sldMasterMk cId="3221854071" sldId="2147483672"/>
              <pc:sldLayoutMk cId="4181866386" sldId="2147483674"/>
              <ac:spMk id="37" creationId="{CA3AF659-ED76-4A32-A49A-E2B1A2CD0599}"/>
            </ac:spMkLst>
          </pc:spChg>
          <pc:spChg chg="mod">
            <ac:chgData name="Marina WAGENER" userId="128c56e7-2035-463e-b4ba-24ff68185f70" providerId="ADAL" clId="{8A91148E-D644-48B0-8520-57B8FA6A000C}" dt="2022-04-01T12:06:33.626" v="7"/>
            <ac:spMkLst>
              <pc:docMk/>
              <pc:sldMasterMk cId="3221854071" sldId="2147483672"/>
              <pc:sldLayoutMk cId="4181866386" sldId="2147483674"/>
              <ac:spMk id="38" creationId="{7244876F-31DB-41E2-8A7A-86BC43F5554F}"/>
            </ac:spMkLst>
          </pc:spChg>
          <pc:spChg chg="mod">
            <ac:chgData name="Marina WAGENER" userId="128c56e7-2035-463e-b4ba-24ff68185f70" providerId="ADAL" clId="{8A91148E-D644-48B0-8520-57B8FA6A000C}" dt="2022-04-01T12:06:33.626" v="7"/>
            <ac:spMkLst>
              <pc:docMk/>
              <pc:sldMasterMk cId="3221854071" sldId="2147483672"/>
              <pc:sldLayoutMk cId="4181866386" sldId="2147483674"/>
              <ac:spMk id="39" creationId="{1BB8051A-596B-4008-8FEE-EF10DE5D0457}"/>
            </ac:spMkLst>
          </pc:spChg>
          <pc:spChg chg="mod">
            <ac:chgData name="Marina WAGENER" userId="128c56e7-2035-463e-b4ba-24ff68185f70" providerId="ADAL" clId="{8A91148E-D644-48B0-8520-57B8FA6A000C}" dt="2022-04-01T12:06:33.626" v="7"/>
            <ac:spMkLst>
              <pc:docMk/>
              <pc:sldMasterMk cId="3221854071" sldId="2147483672"/>
              <pc:sldLayoutMk cId="4181866386" sldId="2147483674"/>
              <ac:spMk id="40" creationId="{E595D95D-94D7-40BF-BD31-B45C8C8C52E7}"/>
            </ac:spMkLst>
          </pc:spChg>
          <pc:spChg chg="mod">
            <ac:chgData name="Marina WAGENER" userId="128c56e7-2035-463e-b4ba-24ff68185f70" providerId="ADAL" clId="{8A91148E-D644-48B0-8520-57B8FA6A000C}" dt="2022-04-01T12:06:33.626" v="7"/>
            <ac:spMkLst>
              <pc:docMk/>
              <pc:sldMasterMk cId="3221854071" sldId="2147483672"/>
              <pc:sldLayoutMk cId="4181866386" sldId="2147483674"/>
              <ac:spMk id="41" creationId="{802F50A1-D0C7-4B54-B3A3-40162921C572}"/>
            </ac:spMkLst>
          </pc:spChg>
          <pc:spChg chg="mod">
            <ac:chgData name="Marina WAGENER" userId="128c56e7-2035-463e-b4ba-24ff68185f70" providerId="ADAL" clId="{8A91148E-D644-48B0-8520-57B8FA6A000C}" dt="2022-04-01T12:06:33.626" v="7"/>
            <ac:spMkLst>
              <pc:docMk/>
              <pc:sldMasterMk cId="3221854071" sldId="2147483672"/>
              <pc:sldLayoutMk cId="4181866386" sldId="2147483674"/>
              <ac:spMk id="42" creationId="{DF5EAE6D-FF2E-46E4-A68A-D4BE9DA1F58D}"/>
            </ac:spMkLst>
          </pc:spChg>
          <pc:spChg chg="mod">
            <ac:chgData name="Marina WAGENER" userId="128c56e7-2035-463e-b4ba-24ff68185f70" providerId="ADAL" clId="{8A91148E-D644-48B0-8520-57B8FA6A000C}" dt="2022-04-01T12:06:33.626" v="7"/>
            <ac:spMkLst>
              <pc:docMk/>
              <pc:sldMasterMk cId="3221854071" sldId="2147483672"/>
              <pc:sldLayoutMk cId="4181866386" sldId="2147483674"/>
              <ac:spMk id="43" creationId="{2F853F29-DB6E-4BE1-A3E1-E9996E6EC1F5}"/>
            </ac:spMkLst>
          </pc:spChg>
          <pc:spChg chg="mod">
            <ac:chgData name="Marina WAGENER" userId="128c56e7-2035-463e-b4ba-24ff68185f70" providerId="ADAL" clId="{8A91148E-D644-48B0-8520-57B8FA6A000C}" dt="2022-04-01T12:06:33.626" v="7"/>
            <ac:spMkLst>
              <pc:docMk/>
              <pc:sldMasterMk cId="3221854071" sldId="2147483672"/>
              <pc:sldLayoutMk cId="4181866386" sldId="2147483674"/>
              <ac:spMk id="44" creationId="{BEAF0597-D7C9-4950-9E9B-6DBDA03C9247}"/>
            </ac:spMkLst>
          </pc:spChg>
          <pc:spChg chg="mod">
            <ac:chgData name="Marina WAGENER" userId="128c56e7-2035-463e-b4ba-24ff68185f70" providerId="ADAL" clId="{8A91148E-D644-48B0-8520-57B8FA6A000C}" dt="2022-04-01T12:06:33.626" v="7"/>
            <ac:spMkLst>
              <pc:docMk/>
              <pc:sldMasterMk cId="3221854071" sldId="2147483672"/>
              <pc:sldLayoutMk cId="4181866386" sldId="2147483674"/>
              <ac:spMk id="45" creationId="{A123AE03-D6CC-4FEE-94D7-501090CEC263}"/>
            </ac:spMkLst>
          </pc:spChg>
          <pc:spChg chg="mod">
            <ac:chgData name="Marina WAGENER" userId="128c56e7-2035-463e-b4ba-24ff68185f70" providerId="ADAL" clId="{8A91148E-D644-48B0-8520-57B8FA6A000C}" dt="2022-04-01T12:06:33.626" v="7"/>
            <ac:spMkLst>
              <pc:docMk/>
              <pc:sldMasterMk cId="3221854071" sldId="2147483672"/>
              <pc:sldLayoutMk cId="4181866386" sldId="2147483674"/>
              <ac:spMk id="46" creationId="{F4630BE8-39BE-4F71-904B-DD5EA1637DF8}"/>
            </ac:spMkLst>
          </pc:spChg>
          <pc:grpChg chg="add mod">
            <ac:chgData name="Marina WAGENER" userId="128c56e7-2035-463e-b4ba-24ff68185f70" providerId="ADAL" clId="{8A91148E-D644-48B0-8520-57B8FA6A000C}" dt="2022-04-01T12:05:56.292" v="5"/>
            <ac:grpSpMkLst>
              <pc:docMk/>
              <pc:sldMasterMk cId="3221854071" sldId="2147483672"/>
              <pc:sldLayoutMk cId="4181866386" sldId="2147483674"/>
              <ac:grpSpMk id="30" creationId="{AC21C104-1A63-45B1-8A56-71A420CF141E}"/>
            </ac:grpSpMkLst>
          </pc:grpChg>
          <pc:grpChg chg="add mod">
            <ac:chgData name="Marina WAGENER" userId="128c56e7-2035-463e-b4ba-24ff68185f70" providerId="ADAL" clId="{8A91148E-D644-48B0-8520-57B8FA6A000C}" dt="2022-04-01T12:06:33.626" v="7"/>
            <ac:grpSpMkLst>
              <pc:docMk/>
              <pc:sldMasterMk cId="3221854071" sldId="2147483672"/>
              <pc:sldLayoutMk cId="4181866386" sldId="2147483674"/>
              <ac:grpSpMk id="34" creationId="{86C69497-E264-485D-ABA2-56A002716D57}"/>
            </ac:grpSpMkLst>
          </pc:grpChg>
        </pc:sldLayoutChg>
        <pc:sldLayoutChg chg="addSp modSp">
          <pc:chgData name="Marina WAGENER" userId="128c56e7-2035-463e-b4ba-24ff68185f70" providerId="ADAL" clId="{8A91148E-D644-48B0-8520-57B8FA6A000C}" dt="2022-04-01T12:06:14.074" v="6"/>
          <pc:sldLayoutMkLst>
            <pc:docMk/>
            <pc:sldMasterMk cId="3221854071" sldId="2147483672"/>
            <pc:sldLayoutMk cId="1035286494" sldId="2147483675"/>
          </pc:sldLayoutMkLst>
          <pc:spChg chg="mod">
            <ac:chgData name="Marina WAGENER" userId="128c56e7-2035-463e-b4ba-24ff68185f70" providerId="ADAL" clId="{8A91148E-D644-48B0-8520-57B8FA6A000C}" dt="2022-04-01T12:05:53.942" v="4"/>
            <ac:spMkLst>
              <pc:docMk/>
              <pc:sldMasterMk cId="3221854071" sldId="2147483672"/>
              <pc:sldLayoutMk cId="1035286494" sldId="2147483675"/>
              <ac:spMk id="26" creationId="{D7E3EE3C-7923-409F-927E-33A004CAF6AD}"/>
            </ac:spMkLst>
          </pc:spChg>
          <pc:spChg chg="mod">
            <ac:chgData name="Marina WAGENER" userId="128c56e7-2035-463e-b4ba-24ff68185f70" providerId="ADAL" clId="{8A91148E-D644-48B0-8520-57B8FA6A000C}" dt="2022-04-01T12:05:53.942" v="4"/>
            <ac:spMkLst>
              <pc:docMk/>
              <pc:sldMasterMk cId="3221854071" sldId="2147483672"/>
              <pc:sldLayoutMk cId="1035286494" sldId="2147483675"/>
              <ac:spMk id="27" creationId="{E3E73434-1787-4B9D-B3FD-42EF6476DB8F}"/>
            </ac:spMkLst>
          </pc:spChg>
          <pc:spChg chg="mod">
            <ac:chgData name="Marina WAGENER" userId="128c56e7-2035-463e-b4ba-24ff68185f70" providerId="ADAL" clId="{8A91148E-D644-48B0-8520-57B8FA6A000C}" dt="2022-04-01T12:05:53.942" v="4"/>
            <ac:spMkLst>
              <pc:docMk/>
              <pc:sldMasterMk cId="3221854071" sldId="2147483672"/>
              <pc:sldLayoutMk cId="1035286494" sldId="2147483675"/>
              <ac:spMk id="28" creationId="{AF916A8D-B7D3-40FC-B96D-B58C79DC3B85}"/>
            </ac:spMkLst>
          </pc:spChg>
          <pc:spChg chg="mod">
            <ac:chgData name="Marina WAGENER" userId="128c56e7-2035-463e-b4ba-24ff68185f70" providerId="ADAL" clId="{8A91148E-D644-48B0-8520-57B8FA6A000C}" dt="2022-04-01T12:06:14.074" v="6"/>
            <ac:spMkLst>
              <pc:docMk/>
              <pc:sldMasterMk cId="3221854071" sldId="2147483672"/>
              <pc:sldLayoutMk cId="1035286494" sldId="2147483675"/>
              <ac:spMk id="30" creationId="{7B3490C2-0BA5-4183-ABEC-34F1E815234F}"/>
            </ac:spMkLst>
          </pc:spChg>
          <pc:spChg chg="mod">
            <ac:chgData name="Marina WAGENER" userId="128c56e7-2035-463e-b4ba-24ff68185f70" providerId="ADAL" clId="{8A91148E-D644-48B0-8520-57B8FA6A000C}" dt="2022-04-01T12:06:14.074" v="6"/>
            <ac:spMkLst>
              <pc:docMk/>
              <pc:sldMasterMk cId="3221854071" sldId="2147483672"/>
              <pc:sldLayoutMk cId="1035286494" sldId="2147483675"/>
              <ac:spMk id="31" creationId="{DD898002-B997-4947-B634-3C957E50A42D}"/>
            </ac:spMkLst>
          </pc:spChg>
          <pc:spChg chg="mod">
            <ac:chgData name="Marina WAGENER" userId="128c56e7-2035-463e-b4ba-24ff68185f70" providerId="ADAL" clId="{8A91148E-D644-48B0-8520-57B8FA6A000C}" dt="2022-04-01T12:06:14.074" v="6"/>
            <ac:spMkLst>
              <pc:docMk/>
              <pc:sldMasterMk cId="3221854071" sldId="2147483672"/>
              <pc:sldLayoutMk cId="1035286494" sldId="2147483675"/>
              <ac:spMk id="32" creationId="{1812BC11-D629-4F00-B70E-65FA46C907EE}"/>
            </ac:spMkLst>
          </pc:spChg>
          <pc:spChg chg="mod">
            <ac:chgData name="Marina WAGENER" userId="128c56e7-2035-463e-b4ba-24ff68185f70" providerId="ADAL" clId="{8A91148E-D644-48B0-8520-57B8FA6A000C}" dt="2022-04-01T12:06:14.074" v="6"/>
            <ac:spMkLst>
              <pc:docMk/>
              <pc:sldMasterMk cId="3221854071" sldId="2147483672"/>
              <pc:sldLayoutMk cId="1035286494" sldId="2147483675"/>
              <ac:spMk id="33" creationId="{EED9E0DF-4E93-4798-BE29-5C27F46000E7}"/>
            </ac:spMkLst>
          </pc:spChg>
          <pc:spChg chg="mod">
            <ac:chgData name="Marina WAGENER" userId="128c56e7-2035-463e-b4ba-24ff68185f70" providerId="ADAL" clId="{8A91148E-D644-48B0-8520-57B8FA6A000C}" dt="2022-04-01T12:06:14.074" v="6"/>
            <ac:spMkLst>
              <pc:docMk/>
              <pc:sldMasterMk cId="3221854071" sldId="2147483672"/>
              <pc:sldLayoutMk cId="1035286494" sldId="2147483675"/>
              <ac:spMk id="34" creationId="{CAA5211B-BFD7-4FCD-B6CD-F62566D7F887}"/>
            </ac:spMkLst>
          </pc:spChg>
          <pc:spChg chg="mod">
            <ac:chgData name="Marina WAGENER" userId="128c56e7-2035-463e-b4ba-24ff68185f70" providerId="ADAL" clId="{8A91148E-D644-48B0-8520-57B8FA6A000C}" dt="2022-04-01T12:06:14.074" v="6"/>
            <ac:spMkLst>
              <pc:docMk/>
              <pc:sldMasterMk cId="3221854071" sldId="2147483672"/>
              <pc:sldLayoutMk cId="1035286494" sldId="2147483675"/>
              <ac:spMk id="35" creationId="{57B831BC-5BCB-4E52-9CBC-70DF81F61A98}"/>
            </ac:spMkLst>
          </pc:spChg>
          <pc:spChg chg="mod">
            <ac:chgData name="Marina WAGENER" userId="128c56e7-2035-463e-b4ba-24ff68185f70" providerId="ADAL" clId="{8A91148E-D644-48B0-8520-57B8FA6A000C}" dt="2022-04-01T12:06:14.074" v="6"/>
            <ac:spMkLst>
              <pc:docMk/>
              <pc:sldMasterMk cId="3221854071" sldId="2147483672"/>
              <pc:sldLayoutMk cId="1035286494" sldId="2147483675"/>
              <ac:spMk id="36" creationId="{8954A9D9-E66E-429D-8212-EF00670EB3A5}"/>
            </ac:spMkLst>
          </pc:spChg>
          <pc:spChg chg="mod">
            <ac:chgData name="Marina WAGENER" userId="128c56e7-2035-463e-b4ba-24ff68185f70" providerId="ADAL" clId="{8A91148E-D644-48B0-8520-57B8FA6A000C}" dt="2022-04-01T12:06:14.074" v="6"/>
            <ac:spMkLst>
              <pc:docMk/>
              <pc:sldMasterMk cId="3221854071" sldId="2147483672"/>
              <pc:sldLayoutMk cId="1035286494" sldId="2147483675"/>
              <ac:spMk id="37" creationId="{B181F7AD-806C-4EAF-AB4D-330AAD916B81}"/>
            </ac:spMkLst>
          </pc:spChg>
          <pc:spChg chg="mod">
            <ac:chgData name="Marina WAGENER" userId="128c56e7-2035-463e-b4ba-24ff68185f70" providerId="ADAL" clId="{8A91148E-D644-48B0-8520-57B8FA6A000C}" dt="2022-04-01T12:06:14.074" v="6"/>
            <ac:spMkLst>
              <pc:docMk/>
              <pc:sldMasterMk cId="3221854071" sldId="2147483672"/>
              <pc:sldLayoutMk cId="1035286494" sldId="2147483675"/>
              <ac:spMk id="38" creationId="{5AB85A8C-3327-4E81-BF64-459572AF1541}"/>
            </ac:spMkLst>
          </pc:spChg>
          <pc:spChg chg="mod">
            <ac:chgData name="Marina WAGENER" userId="128c56e7-2035-463e-b4ba-24ff68185f70" providerId="ADAL" clId="{8A91148E-D644-48B0-8520-57B8FA6A000C}" dt="2022-04-01T12:06:14.074" v="6"/>
            <ac:spMkLst>
              <pc:docMk/>
              <pc:sldMasterMk cId="3221854071" sldId="2147483672"/>
              <pc:sldLayoutMk cId="1035286494" sldId="2147483675"/>
              <ac:spMk id="39" creationId="{F115435D-6680-4B4D-B8A1-278CE62546D4}"/>
            </ac:spMkLst>
          </pc:spChg>
          <pc:spChg chg="mod">
            <ac:chgData name="Marina WAGENER" userId="128c56e7-2035-463e-b4ba-24ff68185f70" providerId="ADAL" clId="{8A91148E-D644-48B0-8520-57B8FA6A000C}" dt="2022-04-01T12:06:14.074" v="6"/>
            <ac:spMkLst>
              <pc:docMk/>
              <pc:sldMasterMk cId="3221854071" sldId="2147483672"/>
              <pc:sldLayoutMk cId="1035286494" sldId="2147483675"/>
              <ac:spMk id="40" creationId="{C1087646-8A17-4B34-B968-BAD5FCD619B7}"/>
            </ac:spMkLst>
          </pc:spChg>
          <pc:spChg chg="mod">
            <ac:chgData name="Marina WAGENER" userId="128c56e7-2035-463e-b4ba-24ff68185f70" providerId="ADAL" clId="{8A91148E-D644-48B0-8520-57B8FA6A000C}" dt="2022-04-01T12:06:14.074" v="6"/>
            <ac:spMkLst>
              <pc:docMk/>
              <pc:sldMasterMk cId="3221854071" sldId="2147483672"/>
              <pc:sldLayoutMk cId="1035286494" sldId="2147483675"/>
              <ac:spMk id="41" creationId="{E876EC38-8C84-4DF7-98F0-84F9867BD6EE}"/>
            </ac:spMkLst>
          </pc:spChg>
          <pc:grpChg chg="add mod">
            <ac:chgData name="Marina WAGENER" userId="128c56e7-2035-463e-b4ba-24ff68185f70" providerId="ADAL" clId="{8A91148E-D644-48B0-8520-57B8FA6A000C}" dt="2022-04-01T12:05:53.942" v="4"/>
            <ac:grpSpMkLst>
              <pc:docMk/>
              <pc:sldMasterMk cId="3221854071" sldId="2147483672"/>
              <pc:sldLayoutMk cId="1035286494" sldId="2147483675"/>
              <ac:grpSpMk id="25" creationId="{BCC0314E-58A0-4151-B621-3F15CE85745D}"/>
            </ac:grpSpMkLst>
          </pc:grpChg>
          <pc:grpChg chg="add mod">
            <ac:chgData name="Marina WAGENER" userId="128c56e7-2035-463e-b4ba-24ff68185f70" providerId="ADAL" clId="{8A91148E-D644-48B0-8520-57B8FA6A000C}" dt="2022-04-01T12:06:14.074" v="6"/>
            <ac:grpSpMkLst>
              <pc:docMk/>
              <pc:sldMasterMk cId="3221854071" sldId="2147483672"/>
              <pc:sldLayoutMk cId="1035286494" sldId="2147483675"/>
              <ac:grpSpMk id="29" creationId="{222A42D4-09FE-459C-9AD2-34AAE12E9E0E}"/>
            </ac:grpSpMkLst>
          </pc:gr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66B490F-62E8-6646-928E-DACC2B9105B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773929F-0883-D244-8D05-997A6CB7BC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9F9A2D-73CE-984E-830A-58F7B8D7D51A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7A71366-F58A-4C48-8CDC-E0CE50DEC5EB}"/>
              </a:ext>
            </a:extLst>
          </p:cNvPr>
          <p:cNvSpPr/>
          <p:nvPr/>
        </p:nvSpPr>
        <p:spPr>
          <a:xfrm>
            <a:off x="2426493" y="1273628"/>
            <a:ext cx="1944688" cy="3078163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6B560AB-C327-7D4E-B558-CD902B6B5DE9}"/>
              </a:ext>
            </a:extLst>
          </p:cNvPr>
          <p:cNvSpPr/>
          <p:nvPr/>
        </p:nvSpPr>
        <p:spPr>
          <a:xfrm>
            <a:off x="2426493" y="5574848"/>
            <a:ext cx="1944688" cy="3078163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36603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9F811E-66A8-4848-B163-4D66B20C986A}" type="datetimeFigureOut">
              <a:rPr lang="fr-FR" smtClean="0"/>
              <a:t>07/04/2022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39975" y="1241425"/>
            <a:ext cx="21177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F28348-98AD-4C35-89F5-9314C61A4C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208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A739AA49-C1E2-1D42-9543-A275937AE469}"/>
              </a:ext>
            </a:extLst>
          </p:cNvPr>
          <p:cNvSpPr/>
          <p:nvPr userDrawn="1"/>
        </p:nvSpPr>
        <p:spPr>
          <a:xfrm>
            <a:off x="-957" y="0"/>
            <a:ext cx="1944370" cy="3078163"/>
          </a:xfrm>
          <a:prstGeom prst="roundRect">
            <a:avLst>
              <a:gd name="adj" fmla="val 6590"/>
            </a:avLst>
          </a:prstGeom>
          <a:solidFill>
            <a:schemeClr val="bg1"/>
          </a:solidFill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C3E6F7A-4DFC-4A12-A737-F6601075C949}"/>
              </a:ext>
            </a:extLst>
          </p:cNvPr>
          <p:cNvSpPr txBox="1"/>
          <p:nvPr/>
        </p:nvSpPr>
        <p:spPr>
          <a:xfrm>
            <a:off x="369501" y="358985"/>
            <a:ext cx="2860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b="1">
                <a:solidFill>
                  <a:srgbClr val="FFD4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8C19EC7-50FA-4D96-8EF9-46B6CD818F11}"/>
              </a:ext>
            </a:extLst>
          </p:cNvPr>
          <p:cNvSpPr txBox="1"/>
          <p:nvPr/>
        </p:nvSpPr>
        <p:spPr>
          <a:xfrm>
            <a:off x="365473" y="738178"/>
            <a:ext cx="2860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b="1">
                <a:solidFill>
                  <a:srgbClr val="BDCC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6B23ECB-8414-482C-B9B4-C6F6A0535791}"/>
              </a:ext>
            </a:extLst>
          </p:cNvPr>
          <p:cNvSpPr txBox="1"/>
          <p:nvPr/>
        </p:nvSpPr>
        <p:spPr>
          <a:xfrm>
            <a:off x="365473" y="1116060"/>
            <a:ext cx="2860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b="1">
                <a:solidFill>
                  <a:srgbClr val="79B32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3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E1B2250-2BA0-40E5-8185-E180D8D27BDA}"/>
              </a:ext>
            </a:extLst>
          </p:cNvPr>
          <p:cNvSpPr txBox="1"/>
          <p:nvPr/>
        </p:nvSpPr>
        <p:spPr>
          <a:xfrm>
            <a:off x="365473" y="1494563"/>
            <a:ext cx="2860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b="1">
                <a:solidFill>
                  <a:srgbClr val="088A3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4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82528FC-451F-451B-9801-9CCFCA08566B}"/>
              </a:ext>
            </a:extLst>
          </p:cNvPr>
          <p:cNvSpPr txBox="1"/>
          <p:nvPr/>
        </p:nvSpPr>
        <p:spPr>
          <a:xfrm>
            <a:off x="365473" y="1873342"/>
            <a:ext cx="2860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b="1">
                <a:solidFill>
                  <a:srgbClr val="38B5B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5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2519502-E91F-4A9A-8FB6-1E0607E9E3F4}"/>
              </a:ext>
            </a:extLst>
          </p:cNvPr>
          <p:cNvSpPr txBox="1"/>
          <p:nvPr/>
        </p:nvSpPr>
        <p:spPr>
          <a:xfrm>
            <a:off x="365473" y="2254104"/>
            <a:ext cx="2860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b="1">
                <a:solidFill>
                  <a:srgbClr val="0094D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6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BFD2EDB3-89FA-4C52-837B-57DA35C092AD}"/>
              </a:ext>
            </a:extLst>
          </p:cNvPr>
          <p:cNvCxnSpPr>
            <a:cxnSpLocks/>
          </p:cNvCxnSpPr>
          <p:nvPr/>
        </p:nvCxnSpPr>
        <p:spPr>
          <a:xfrm>
            <a:off x="539895" y="2326362"/>
            <a:ext cx="0" cy="78484"/>
          </a:xfrm>
          <a:prstGeom prst="line">
            <a:avLst/>
          </a:prstGeom>
          <a:ln>
            <a:solidFill>
              <a:srgbClr val="0094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19181680-2FFE-4AED-A16C-584D8FF02713}"/>
              </a:ext>
            </a:extLst>
          </p:cNvPr>
          <p:cNvCxnSpPr>
            <a:cxnSpLocks/>
          </p:cNvCxnSpPr>
          <p:nvPr/>
        </p:nvCxnSpPr>
        <p:spPr>
          <a:xfrm>
            <a:off x="541039" y="1948453"/>
            <a:ext cx="0" cy="78484"/>
          </a:xfrm>
          <a:prstGeom prst="line">
            <a:avLst/>
          </a:prstGeom>
          <a:ln>
            <a:solidFill>
              <a:srgbClr val="38B5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3AECAC82-335A-4566-A4ED-F6E4BB55B922}"/>
              </a:ext>
            </a:extLst>
          </p:cNvPr>
          <p:cNvCxnSpPr>
            <a:cxnSpLocks/>
          </p:cNvCxnSpPr>
          <p:nvPr/>
        </p:nvCxnSpPr>
        <p:spPr>
          <a:xfrm>
            <a:off x="539895" y="1569418"/>
            <a:ext cx="0" cy="78484"/>
          </a:xfrm>
          <a:prstGeom prst="line">
            <a:avLst/>
          </a:prstGeom>
          <a:ln>
            <a:solidFill>
              <a:srgbClr val="088A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358CFE63-1107-4E0E-B492-6B6CFED1E2EF}"/>
              </a:ext>
            </a:extLst>
          </p:cNvPr>
          <p:cNvCxnSpPr>
            <a:cxnSpLocks/>
          </p:cNvCxnSpPr>
          <p:nvPr/>
        </p:nvCxnSpPr>
        <p:spPr>
          <a:xfrm>
            <a:off x="540578" y="1191084"/>
            <a:ext cx="0" cy="78484"/>
          </a:xfrm>
          <a:prstGeom prst="line">
            <a:avLst/>
          </a:prstGeom>
          <a:ln>
            <a:solidFill>
              <a:srgbClr val="79B3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9678DDC7-6132-46D0-BBC7-87A95EF8607D}"/>
              </a:ext>
            </a:extLst>
          </p:cNvPr>
          <p:cNvCxnSpPr>
            <a:cxnSpLocks/>
          </p:cNvCxnSpPr>
          <p:nvPr/>
        </p:nvCxnSpPr>
        <p:spPr>
          <a:xfrm>
            <a:off x="539895" y="811464"/>
            <a:ext cx="0" cy="78484"/>
          </a:xfrm>
          <a:prstGeom prst="line">
            <a:avLst/>
          </a:prstGeom>
          <a:ln>
            <a:solidFill>
              <a:srgbClr val="BD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Image 17">
            <a:extLst>
              <a:ext uri="{FF2B5EF4-FFF2-40B4-BE49-F238E27FC236}">
                <a16:creationId xmlns:a16="http://schemas.microsoft.com/office/drawing/2014/main" id="{DC9F0C69-6428-4ACF-B5D4-7B5A24F05A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712" y="432372"/>
            <a:ext cx="243447" cy="243447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DEEC3FB-35DF-401F-A258-54836D0DEA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2" y="811664"/>
            <a:ext cx="243445" cy="24344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2BE5BAB6-8211-4C0B-9DE2-8CA2542264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2" y="1189761"/>
            <a:ext cx="243445" cy="24344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13808598-B157-4653-B345-229DD37992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2" y="1569912"/>
            <a:ext cx="243445" cy="24344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4630DEB2-8B8E-4213-89C1-82BF1B7F2A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7" y="1949033"/>
            <a:ext cx="243444" cy="243444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95836334-2F79-474E-BABE-9D780BB6ED5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40" y="2329582"/>
            <a:ext cx="243444" cy="243444"/>
          </a:xfrm>
          <a:prstGeom prst="rect">
            <a:avLst/>
          </a:prstGeom>
        </p:spPr>
      </p:pic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38010D82-39A1-4771-8E9D-C01FBAFE4260}"/>
              </a:ext>
            </a:extLst>
          </p:cNvPr>
          <p:cNvCxnSpPr>
            <a:cxnSpLocks/>
          </p:cNvCxnSpPr>
          <p:nvPr/>
        </p:nvCxnSpPr>
        <p:spPr>
          <a:xfrm>
            <a:off x="541594" y="433882"/>
            <a:ext cx="0" cy="78484"/>
          </a:xfrm>
          <a:prstGeom prst="line">
            <a:avLst/>
          </a:prstGeom>
          <a:ln>
            <a:solidFill>
              <a:srgbClr val="FFD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43BF883E-B7BE-4DCC-8E52-1B34C694F6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62" y="2567872"/>
            <a:ext cx="597240" cy="472055"/>
          </a:xfrm>
          <a:prstGeom prst="rect">
            <a:avLst/>
          </a:prstGeom>
        </p:spPr>
      </p:pic>
      <p:grpSp>
        <p:nvGrpSpPr>
          <p:cNvPr id="25" name="Groupe 24">
            <a:extLst>
              <a:ext uri="{FF2B5EF4-FFF2-40B4-BE49-F238E27FC236}">
                <a16:creationId xmlns:a16="http://schemas.microsoft.com/office/drawing/2014/main" id="{BCC0314E-58A0-4151-B621-3F15CE85745D}"/>
              </a:ext>
            </a:extLst>
          </p:cNvPr>
          <p:cNvGrpSpPr/>
          <p:nvPr/>
        </p:nvGrpSpPr>
        <p:grpSpPr>
          <a:xfrm>
            <a:off x="-1727" y="-3321"/>
            <a:ext cx="1944690" cy="338302"/>
            <a:chOff x="-2" y="-3977"/>
            <a:chExt cx="1944690" cy="338302"/>
          </a:xfrm>
        </p:grpSpPr>
        <p:sp>
          <p:nvSpPr>
            <p:cNvPr id="26" name="Rectangle : avec coins arrondis en haut 25">
              <a:extLst>
                <a:ext uri="{FF2B5EF4-FFF2-40B4-BE49-F238E27FC236}">
                  <a16:creationId xmlns:a16="http://schemas.microsoft.com/office/drawing/2014/main" id="{D7E3EE3C-7923-409F-927E-33A004CAF6AD}"/>
                </a:ext>
              </a:extLst>
            </p:cNvPr>
            <p:cNvSpPr/>
            <p:nvPr/>
          </p:nvSpPr>
          <p:spPr>
            <a:xfrm>
              <a:off x="4028" y="1647"/>
              <a:ext cx="1940660" cy="332678"/>
            </a:xfrm>
            <a:prstGeom prst="round2SameRect">
              <a:avLst>
                <a:gd name="adj1" fmla="val 37741"/>
                <a:gd name="adj2" fmla="val 0"/>
              </a:avLst>
            </a:prstGeom>
            <a:solidFill>
              <a:srgbClr val="FFC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E3E73434-1787-4B9D-B3FD-42EF6476DB8F}"/>
                </a:ext>
              </a:extLst>
            </p:cNvPr>
            <p:cNvSpPr txBox="1"/>
            <p:nvPr/>
          </p:nvSpPr>
          <p:spPr>
            <a:xfrm>
              <a:off x="0" y="-3977"/>
              <a:ext cx="1757299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algn="l" rtl="0"/>
              <a:r>
                <a:rPr lang="pt-BR" sz="1400" i="0" u="none" strike="noStrike" baseline="30000">
                  <a:solidFill>
                    <a:schemeClr val="bg1"/>
                  </a:solidFill>
                  <a:latin typeface="Gotham Rounded Bold" panose="02000000000000000000" pitchFamily="50" charset="0"/>
                </a:rPr>
                <a:t>As 12 Regras de ouro</a:t>
              </a:r>
              <a:endParaRPr lang="fr-FR" sz="800">
                <a:solidFill>
                  <a:schemeClr val="bg1"/>
                </a:solidFill>
                <a:latin typeface="Gotham Rounded"/>
                <a:ea typeface="Roboto" panose="02000000000000000000" pitchFamily="2" charset="0"/>
              </a:endParaRPr>
            </a:p>
          </p:txBody>
        </p: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AF916A8D-B7D3-40FC-B96D-B58C79DC3B85}"/>
                </a:ext>
              </a:extLst>
            </p:cNvPr>
            <p:cNvSpPr txBox="1"/>
            <p:nvPr/>
          </p:nvSpPr>
          <p:spPr>
            <a:xfrm>
              <a:off x="-2" y="129350"/>
              <a:ext cx="1757299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700">
                  <a:solidFill>
                    <a:schemeClr val="bg1"/>
                  </a:solidFill>
                  <a:latin typeface="Gotham Rounded"/>
                  <a:ea typeface="Roboto" panose="02000000000000000000" pitchFamily="2" charset="0"/>
                </a:rPr>
                <a:t>O Meu Compromisso, a Nossa Segurança</a:t>
              </a:r>
              <a:endParaRPr lang="en-GB" sz="1600">
                <a:latin typeface="Gotham Rounded"/>
              </a:endParaRPr>
            </a:p>
          </p:txBody>
        </p:sp>
      </p:grpSp>
      <p:sp>
        <p:nvSpPr>
          <p:cNvPr id="30" name="ZoneTexte 29">
            <a:extLst>
              <a:ext uri="{FF2B5EF4-FFF2-40B4-BE49-F238E27FC236}">
                <a16:creationId xmlns:a16="http://schemas.microsoft.com/office/drawing/2014/main" id="{7B3490C2-0BA5-4183-ABEC-34F1E815234F}"/>
              </a:ext>
            </a:extLst>
          </p:cNvPr>
          <p:cNvSpPr txBox="1"/>
          <p:nvPr/>
        </p:nvSpPr>
        <p:spPr>
          <a:xfrm>
            <a:off x="537346" y="367585"/>
            <a:ext cx="1498318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Situações</a:t>
            </a:r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de </a:t>
            </a:r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risco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DD898002-B997-4947-B634-3C957E50A42D}"/>
              </a:ext>
            </a:extLst>
          </p:cNvPr>
          <p:cNvSpPr txBox="1"/>
          <p:nvPr/>
        </p:nvSpPr>
        <p:spPr>
          <a:xfrm>
            <a:off x="537346" y="464788"/>
            <a:ext cx="1120527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500" dirty="0" err="1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Evito</a:t>
            </a:r>
            <a:r>
              <a:rPr lang="en-GB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 </a:t>
            </a:r>
            <a:r>
              <a:rPr lang="en-GB" sz="500" dirty="0" err="1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situações</a:t>
            </a:r>
            <a:r>
              <a:rPr lang="en-GB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 de </a:t>
            </a:r>
            <a:r>
              <a:rPr lang="en-GB" sz="500" dirty="0" err="1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risco</a:t>
            </a:r>
            <a:r>
              <a:rPr lang="en-GB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.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1812BC11-D629-4F00-B70E-65FA46C907EE}"/>
              </a:ext>
            </a:extLst>
          </p:cNvPr>
          <p:cNvSpPr txBox="1"/>
          <p:nvPr/>
        </p:nvSpPr>
        <p:spPr>
          <a:xfrm>
            <a:off x="539895" y="748060"/>
            <a:ext cx="1495769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Circulação</a:t>
            </a:r>
            <a:endParaRPr lang="fr-FR" sz="600" b="1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EED9E0DF-4E93-4798-BE29-5C27F46000E7}"/>
              </a:ext>
            </a:extLst>
          </p:cNvPr>
          <p:cNvSpPr txBox="1"/>
          <p:nvPr/>
        </p:nvSpPr>
        <p:spPr>
          <a:xfrm>
            <a:off x="539896" y="850416"/>
            <a:ext cx="142441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Respeito as regras de segurança</a:t>
            </a:r>
          </a:p>
          <a:p>
            <a:r>
              <a:rPr lang="pt-B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quando conduzo.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CAA5211B-BFD7-4FCD-B6CD-F62566D7F887}"/>
              </a:ext>
            </a:extLst>
          </p:cNvPr>
          <p:cNvSpPr txBox="1"/>
          <p:nvPr/>
        </p:nvSpPr>
        <p:spPr>
          <a:xfrm>
            <a:off x="537346" y="1125698"/>
            <a:ext cx="168912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Gestos</a:t>
            </a:r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, </a:t>
            </a:r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posturas</a:t>
            </a:r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, </a:t>
            </a:r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ferramentas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57B831BC-5BCB-4E52-9CBC-70DF81F61A98}"/>
              </a:ext>
            </a:extLst>
          </p:cNvPr>
          <p:cNvSpPr txBox="1"/>
          <p:nvPr/>
        </p:nvSpPr>
        <p:spPr>
          <a:xfrm>
            <a:off x="536070" y="1227932"/>
            <a:ext cx="1465473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Manuseio as ferramentas em segurança.</a:t>
            </a:r>
            <a:endParaRPr lang="en-GB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8954A9D9-E66E-429D-8212-EF00670EB3A5}"/>
              </a:ext>
            </a:extLst>
          </p:cNvPr>
          <p:cNvSpPr txBox="1"/>
          <p:nvPr/>
        </p:nvSpPr>
        <p:spPr>
          <a:xfrm>
            <a:off x="539896" y="1503872"/>
            <a:ext cx="146547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Equipamentos de proteção</a:t>
            </a:r>
          </a:p>
          <a:p>
            <a:r>
              <a:rPr lang="pt-B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individual (EPI)</a:t>
            </a:r>
            <a:endParaRPr lang="en-GB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B181F7AD-806C-4EAF-AB4D-330AAD916B81}"/>
              </a:ext>
            </a:extLst>
          </p:cNvPr>
          <p:cNvSpPr txBox="1"/>
          <p:nvPr/>
        </p:nvSpPr>
        <p:spPr>
          <a:xfrm>
            <a:off x="531952" y="1695505"/>
            <a:ext cx="1125922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500" dirty="0" err="1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Uso</a:t>
            </a:r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 os EPI </a:t>
            </a:r>
            <a:r>
              <a:rPr lang="fr-FR" sz="500" dirty="0" err="1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necessários</a:t>
            </a:r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.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5AB85A8C-3327-4E81-BF64-459572AF1541}"/>
              </a:ext>
            </a:extLst>
          </p:cNvPr>
          <p:cNvSpPr txBox="1"/>
          <p:nvPr/>
        </p:nvSpPr>
        <p:spPr>
          <a:xfrm>
            <a:off x="538620" y="1882076"/>
            <a:ext cx="1497044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Permissão</a:t>
            </a:r>
            <a:r>
              <a:rPr lang="en-GB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de </a:t>
            </a:r>
            <a:r>
              <a:rPr lang="en-GB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Trabalho</a:t>
            </a:r>
            <a:endParaRPr lang="en-GB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F115435D-6680-4B4D-B8A1-278CE62546D4}"/>
              </a:ext>
            </a:extLst>
          </p:cNvPr>
          <p:cNvSpPr txBox="1"/>
          <p:nvPr/>
        </p:nvSpPr>
        <p:spPr>
          <a:xfrm>
            <a:off x="537346" y="1991144"/>
            <a:ext cx="1332678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Trabalho com uma permissão válida.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C1087646-8A17-4B34-B968-BAD5FCD619B7}"/>
              </a:ext>
            </a:extLst>
          </p:cNvPr>
          <p:cNvSpPr txBox="1"/>
          <p:nvPr/>
        </p:nvSpPr>
        <p:spPr>
          <a:xfrm>
            <a:off x="536070" y="2262908"/>
            <a:ext cx="1499594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Operações</a:t>
            </a:r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de </a:t>
            </a:r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elevação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E876EC38-8C84-4DF7-98F0-84F9867BD6EE}"/>
              </a:ext>
            </a:extLst>
          </p:cNvPr>
          <p:cNvSpPr txBox="1"/>
          <p:nvPr/>
        </p:nvSpPr>
        <p:spPr>
          <a:xfrm>
            <a:off x="538620" y="2370767"/>
            <a:ext cx="1331996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Respeito o processo de elevação.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286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20173F7-C91E-794E-9FAD-0C1CBD3BC6C0}"/>
              </a:ext>
            </a:extLst>
          </p:cNvPr>
          <p:cNvSpPr/>
          <p:nvPr userDrawn="1"/>
        </p:nvSpPr>
        <p:spPr>
          <a:xfrm>
            <a:off x="-957" y="-1612"/>
            <a:ext cx="1944370" cy="3078163"/>
          </a:xfrm>
          <a:prstGeom prst="roundRect">
            <a:avLst>
              <a:gd name="adj" fmla="val 6590"/>
            </a:avLst>
          </a:prstGeom>
          <a:solidFill>
            <a:schemeClr val="bg1"/>
          </a:solidFill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EE9E59F4-FF6B-4CD0-B41B-2AB5F50ACF5C}"/>
              </a:ext>
            </a:extLst>
          </p:cNvPr>
          <p:cNvGrpSpPr/>
          <p:nvPr/>
        </p:nvGrpSpPr>
        <p:grpSpPr>
          <a:xfrm>
            <a:off x="369796" y="358985"/>
            <a:ext cx="286002" cy="230832"/>
            <a:chOff x="440571" y="358985"/>
            <a:chExt cx="286002" cy="230832"/>
          </a:xfrm>
        </p:grpSpPr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8CE6488E-C382-458A-93DC-71E937CF9CFA}"/>
                </a:ext>
              </a:extLst>
            </p:cNvPr>
            <p:cNvSpPr txBox="1"/>
            <p:nvPr/>
          </p:nvSpPr>
          <p:spPr>
            <a:xfrm>
              <a:off x="440571" y="358985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>
                  <a:solidFill>
                    <a:srgbClr val="0064AC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7</a:t>
              </a:r>
            </a:p>
          </p:txBody>
        </p:sp>
        <p:cxnSp>
          <p:nvCxnSpPr>
            <p:cNvPr id="28" name="Connecteur droit 27">
              <a:extLst>
                <a:ext uri="{FF2B5EF4-FFF2-40B4-BE49-F238E27FC236}">
                  <a16:creationId xmlns:a16="http://schemas.microsoft.com/office/drawing/2014/main" id="{ACADDEED-F115-4C45-B0F2-C6C8DE01460B}"/>
                </a:ext>
              </a:extLst>
            </p:cNvPr>
            <p:cNvCxnSpPr>
              <a:cxnSpLocks/>
            </p:cNvCxnSpPr>
            <p:nvPr/>
          </p:nvCxnSpPr>
          <p:spPr>
            <a:xfrm>
              <a:off x="610768" y="430660"/>
              <a:ext cx="0" cy="78484"/>
            </a:xfrm>
            <a:prstGeom prst="line">
              <a:avLst/>
            </a:prstGeom>
            <a:ln>
              <a:solidFill>
                <a:srgbClr val="0064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A6281036-4096-4476-AFC5-2C964F6B4C84}"/>
              </a:ext>
            </a:extLst>
          </p:cNvPr>
          <p:cNvGrpSpPr/>
          <p:nvPr/>
        </p:nvGrpSpPr>
        <p:grpSpPr>
          <a:xfrm>
            <a:off x="305526" y="2249098"/>
            <a:ext cx="330776" cy="230832"/>
            <a:chOff x="376301" y="2333022"/>
            <a:chExt cx="330776" cy="230832"/>
          </a:xfrm>
        </p:grpSpPr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2A11A3C6-5D0C-491C-83E6-71898A166D4D}"/>
                </a:ext>
              </a:extLst>
            </p:cNvPr>
            <p:cNvSpPr txBox="1"/>
            <p:nvPr/>
          </p:nvSpPr>
          <p:spPr>
            <a:xfrm>
              <a:off x="376301" y="2333022"/>
              <a:ext cx="33077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F193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12</a:t>
              </a:r>
            </a:p>
          </p:txBody>
        </p: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5F2F23F9-158B-4F90-B597-57298A20CF1A}"/>
                </a:ext>
              </a:extLst>
            </p:cNvPr>
            <p:cNvCxnSpPr>
              <a:cxnSpLocks/>
            </p:cNvCxnSpPr>
            <p:nvPr/>
          </p:nvCxnSpPr>
          <p:spPr>
            <a:xfrm>
              <a:off x="610965" y="2410677"/>
              <a:ext cx="0" cy="78484"/>
            </a:xfrm>
            <a:prstGeom prst="line">
              <a:avLst/>
            </a:prstGeom>
            <a:ln>
              <a:solidFill>
                <a:srgbClr val="F19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BDF955FC-83E9-4CB4-81EB-3C52FA7EB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28" y="433912"/>
            <a:ext cx="244800" cy="2448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D82CA73-7724-49B5-B7E6-198FB18D9C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50" y="2325210"/>
            <a:ext cx="244653" cy="24465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CCED407-C486-4C63-8ECB-652D616A86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3" y="1947449"/>
            <a:ext cx="244800" cy="2448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CCCA1F1-BE84-41CD-A3A3-76CB33502F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1" y="1566769"/>
            <a:ext cx="244800" cy="2448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35530D3-16D0-4B86-9ABD-1BB36BC6C6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19" y="1187819"/>
            <a:ext cx="243602" cy="24360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4527C35-A0E1-42AF-834F-C05B4800CD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71" y="813287"/>
            <a:ext cx="243602" cy="243602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4FA83073-9D50-4E10-8EA4-42136EAC0433}"/>
              </a:ext>
            </a:extLst>
          </p:cNvPr>
          <p:cNvGrpSpPr/>
          <p:nvPr/>
        </p:nvGrpSpPr>
        <p:grpSpPr>
          <a:xfrm>
            <a:off x="365768" y="738992"/>
            <a:ext cx="286002" cy="230832"/>
            <a:chOff x="436543" y="732317"/>
            <a:chExt cx="286002" cy="230832"/>
          </a:xfrm>
        </p:grpSpPr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A6B6317E-102B-4F73-8B2A-CFFB2CD16593}"/>
                </a:ext>
              </a:extLst>
            </p:cNvPr>
            <p:cNvSpPr txBox="1"/>
            <p:nvPr/>
          </p:nvSpPr>
          <p:spPr>
            <a:xfrm>
              <a:off x="436543" y="732317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>
                  <a:solidFill>
                    <a:srgbClr val="172982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8</a:t>
              </a:r>
            </a:p>
          </p:txBody>
        </p:sp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5F4734BB-EE56-420E-B2CC-BE88F8735BF3}"/>
                </a:ext>
              </a:extLst>
            </p:cNvPr>
            <p:cNvCxnSpPr>
              <a:cxnSpLocks/>
            </p:cNvCxnSpPr>
            <p:nvPr/>
          </p:nvCxnSpPr>
          <p:spPr>
            <a:xfrm>
              <a:off x="610965" y="807686"/>
              <a:ext cx="0" cy="78484"/>
            </a:xfrm>
            <a:prstGeom prst="line">
              <a:avLst/>
            </a:prstGeom>
            <a:ln>
              <a:solidFill>
                <a:srgbClr val="17298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D8D92BF3-6AAE-44B0-94C6-94F955C0DA00}"/>
              </a:ext>
            </a:extLst>
          </p:cNvPr>
          <p:cNvGrpSpPr/>
          <p:nvPr/>
        </p:nvGrpSpPr>
        <p:grpSpPr>
          <a:xfrm>
            <a:off x="306240" y="1492833"/>
            <a:ext cx="330781" cy="230832"/>
            <a:chOff x="377015" y="1426794"/>
            <a:chExt cx="330781" cy="230832"/>
          </a:xfrm>
        </p:grpSpPr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B9FC6501-6664-467A-8904-66F84713ED56}"/>
                </a:ext>
              </a:extLst>
            </p:cNvPr>
            <p:cNvSpPr txBox="1"/>
            <p:nvPr/>
          </p:nvSpPr>
          <p:spPr>
            <a:xfrm>
              <a:off x="377015" y="1426794"/>
              <a:ext cx="33078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>
                  <a:solidFill>
                    <a:srgbClr val="E1001A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10</a:t>
              </a:r>
            </a:p>
          </p:txBody>
        </p: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5EB86186-3E9B-429C-BB18-0B95BA827E06}"/>
                </a:ext>
              </a:extLst>
            </p:cNvPr>
            <p:cNvCxnSpPr>
              <a:cxnSpLocks/>
            </p:cNvCxnSpPr>
            <p:nvPr/>
          </p:nvCxnSpPr>
          <p:spPr>
            <a:xfrm>
              <a:off x="611956" y="1501273"/>
              <a:ext cx="0" cy="78484"/>
            </a:xfrm>
            <a:prstGeom prst="line">
              <a:avLst/>
            </a:prstGeom>
            <a:ln>
              <a:solidFill>
                <a:srgbClr val="E1001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C222B3B2-1557-4270-8B00-A9C4B90F6019}"/>
              </a:ext>
            </a:extLst>
          </p:cNvPr>
          <p:cNvGrpSpPr/>
          <p:nvPr/>
        </p:nvGrpSpPr>
        <p:grpSpPr>
          <a:xfrm>
            <a:off x="305921" y="1873570"/>
            <a:ext cx="330777" cy="230832"/>
            <a:chOff x="376696" y="1762708"/>
            <a:chExt cx="330777" cy="230832"/>
          </a:xfrm>
        </p:grpSpPr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4852A9F0-EB9B-43F6-B4EF-39477ABE1F85}"/>
                </a:ext>
              </a:extLst>
            </p:cNvPr>
            <p:cNvSpPr txBox="1"/>
            <p:nvPr/>
          </p:nvSpPr>
          <p:spPr>
            <a:xfrm>
              <a:off x="376696" y="1762708"/>
              <a:ext cx="33077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>
                  <a:solidFill>
                    <a:srgbClr val="E65113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11</a:t>
              </a:r>
            </a:p>
          </p:txBody>
        </p:sp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7BC3F7B1-2DE9-4D21-B03E-B29895167271}"/>
                </a:ext>
              </a:extLst>
            </p:cNvPr>
            <p:cNvCxnSpPr>
              <a:cxnSpLocks/>
            </p:cNvCxnSpPr>
            <p:nvPr/>
          </p:nvCxnSpPr>
          <p:spPr>
            <a:xfrm>
              <a:off x="610462" y="1837607"/>
              <a:ext cx="0" cy="78484"/>
            </a:xfrm>
            <a:prstGeom prst="line">
              <a:avLst/>
            </a:prstGeom>
            <a:ln>
              <a:solidFill>
                <a:srgbClr val="E651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FACF4DF6-DCFE-4CE8-94B0-7746224B0449}"/>
              </a:ext>
            </a:extLst>
          </p:cNvPr>
          <p:cNvGrpSpPr/>
          <p:nvPr/>
        </p:nvGrpSpPr>
        <p:grpSpPr>
          <a:xfrm>
            <a:off x="365768" y="1115794"/>
            <a:ext cx="286002" cy="230832"/>
            <a:chOff x="436543" y="1079243"/>
            <a:chExt cx="286002" cy="230832"/>
          </a:xfrm>
        </p:grpSpPr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FCC13D4E-72F2-4E26-9F50-FFAD0B8458BA}"/>
                </a:ext>
              </a:extLst>
            </p:cNvPr>
            <p:cNvSpPr txBox="1"/>
            <p:nvPr/>
          </p:nvSpPr>
          <p:spPr>
            <a:xfrm>
              <a:off x="436543" y="1079243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>
                  <a:solidFill>
                    <a:srgbClr val="D10072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9</a:t>
              </a:r>
            </a:p>
          </p:txBody>
        </p:sp>
        <p:cxnSp>
          <p:nvCxnSpPr>
            <p:cNvPr id="18" name="Connecteur droit 17">
              <a:extLst>
                <a:ext uri="{FF2B5EF4-FFF2-40B4-BE49-F238E27FC236}">
                  <a16:creationId xmlns:a16="http://schemas.microsoft.com/office/drawing/2014/main" id="{55360F43-9CCC-4454-88F6-1E82DB082BBD}"/>
                </a:ext>
              </a:extLst>
            </p:cNvPr>
            <p:cNvCxnSpPr>
              <a:cxnSpLocks/>
            </p:cNvCxnSpPr>
            <p:nvPr/>
          </p:nvCxnSpPr>
          <p:spPr>
            <a:xfrm>
              <a:off x="610321" y="1151144"/>
              <a:ext cx="0" cy="78484"/>
            </a:xfrm>
            <a:prstGeom prst="line">
              <a:avLst/>
            </a:prstGeom>
            <a:ln>
              <a:solidFill>
                <a:srgbClr val="D1007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9" name="Image 28" descr="Une image contenant texte, signe&#10;&#10;Description générée automatiquement">
            <a:extLst>
              <a:ext uri="{FF2B5EF4-FFF2-40B4-BE49-F238E27FC236}">
                <a16:creationId xmlns:a16="http://schemas.microsoft.com/office/drawing/2014/main" id="{6999B79A-3A23-4760-84F8-B0774D4ECCD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005" y="2656009"/>
            <a:ext cx="356458" cy="356160"/>
          </a:xfrm>
          <a:prstGeom prst="rect">
            <a:avLst/>
          </a:prstGeom>
        </p:spPr>
      </p:pic>
      <p:sp>
        <p:nvSpPr>
          <p:cNvPr id="31" name="Rectangle : avec coins arrondis en haut 30">
            <a:extLst>
              <a:ext uri="{FF2B5EF4-FFF2-40B4-BE49-F238E27FC236}">
                <a16:creationId xmlns:a16="http://schemas.microsoft.com/office/drawing/2014/main" id="{BCBD2180-56F3-4F28-A6FF-15CA3EBFD5BC}"/>
              </a:ext>
            </a:extLst>
          </p:cNvPr>
          <p:cNvSpPr/>
          <p:nvPr/>
        </p:nvSpPr>
        <p:spPr>
          <a:xfrm>
            <a:off x="3337" y="2603"/>
            <a:ext cx="1940075" cy="332678"/>
          </a:xfrm>
          <a:prstGeom prst="round2SameRect">
            <a:avLst>
              <a:gd name="adj1" fmla="val 38457"/>
              <a:gd name="adj2" fmla="val 0"/>
            </a:avLst>
          </a:prstGeom>
          <a:solidFill>
            <a:srgbClr val="FF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918669D5-BF08-4668-BE3E-1CEA64713689}"/>
              </a:ext>
            </a:extLst>
          </p:cNvPr>
          <p:cNvSpPr txBox="1"/>
          <p:nvPr/>
        </p:nvSpPr>
        <p:spPr>
          <a:xfrm>
            <a:off x="0" y="-6358"/>
            <a:ext cx="17572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l" rtl="0"/>
            <a:r>
              <a:rPr lang="pt-BR" sz="1400" i="0" u="none" strike="noStrike" baseline="30000">
                <a:solidFill>
                  <a:schemeClr val="bg1"/>
                </a:solidFill>
                <a:latin typeface="Gotham Rounded Bold" panose="02000000000000000000" pitchFamily="50" charset="0"/>
              </a:rPr>
              <a:t>As 12 Regras de ouro</a:t>
            </a:r>
            <a:endParaRPr lang="fr-FR" sz="800">
              <a:solidFill>
                <a:schemeClr val="bg1"/>
              </a:solidFill>
              <a:latin typeface="Gotham Rounded"/>
              <a:ea typeface="Roboto" panose="02000000000000000000" pitchFamily="2" charset="0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DA149A12-7B1D-4A15-A149-52B7CDABA8D8}"/>
              </a:ext>
            </a:extLst>
          </p:cNvPr>
          <p:cNvSpPr txBox="1"/>
          <p:nvPr/>
        </p:nvSpPr>
        <p:spPr>
          <a:xfrm>
            <a:off x="-2" y="129350"/>
            <a:ext cx="175729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700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O Meu Compromisso, a Nossa Segurança</a:t>
            </a:r>
            <a:endParaRPr lang="en-GB" sz="1600">
              <a:latin typeface="Gotham Rounded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DF045D9F-427F-4087-87A9-FD1F057D0CBD}"/>
              </a:ext>
            </a:extLst>
          </p:cNvPr>
          <p:cNvSpPr txBox="1"/>
          <p:nvPr userDrawn="1"/>
        </p:nvSpPr>
        <p:spPr>
          <a:xfrm>
            <a:off x="538271" y="455097"/>
            <a:ext cx="1605367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Verifico o isolamento e a ausência de </a:t>
            </a:r>
            <a:br>
              <a:rPr lang="pt-B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</a:br>
            <a:r>
              <a:rPr lang="pt-B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energia e fluidos antes de qualquer</a:t>
            </a:r>
          </a:p>
          <a:p>
            <a:r>
              <a:rPr lang="pt-B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intervenção.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1815CD80-D6AF-4C6A-AB50-D315868F03B8}"/>
              </a:ext>
            </a:extLst>
          </p:cNvPr>
          <p:cNvSpPr txBox="1"/>
          <p:nvPr userDrawn="1"/>
        </p:nvSpPr>
        <p:spPr>
          <a:xfrm>
            <a:off x="531878" y="363853"/>
            <a:ext cx="1609379" cy="1815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57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Sistemas</a:t>
            </a:r>
            <a:r>
              <a:rPr lang="en-GB" sz="57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</a:t>
            </a:r>
            <a:r>
              <a:rPr lang="en-GB" sz="57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alimentados</a:t>
            </a:r>
            <a:r>
              <a:rPr lang="en-GB" sz="57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por </a:t>
            </a:r>
            <a:r>
              <a:rPr lang="en-GB" sz="57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energia</a:t>
            </a:r>
            <a:endParaRPr lang="en-GB" sz="57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CA3AF659-ED76-4A32-A49A-E2B1A2CD0599}"/>
              </a:ext>
            </a:extLst>
          </p:cNvPr>
          <p:cNvSpPr txBox="1"/>
          <p:nvPr userDrawn="1"/>
        </p:nvSpPr>
        <p:spPr>
          <a:xfrm>
            <a:off x="541181" y="748999"/>
            <a:ext cx="1498510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Espaços</a:t>
            </a:r>
            <a:r>
              <a:rPr lang="en-GB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</a:t>
            </a:r>
            <a:r>
              <a:rPr lang="en-GB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confinados</a:t>
            </a:r>
            <a:endParaRPr lang="en-GB" sz="600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7244876F-31DB-41E2-8A7A-86BC43F5554F}"/>
              </a:ext>
            </a:extLst>
          </p:cNvPr>
          <p:cNvSpPr txBox="1"/>
          <p:nvPr userDrawn="1"/>
        </p:nvSpPr>
        <p:spPr>
          <a:xfrm>
            <a:off x="541181" y="1122427"/>
            <a:ext cx="1494186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Trabalhos</a:t>
            </a:r>
            <a:r>
              <a:rPr lang="fr-FR"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de </a:t>
            </a:r>
            <a:r>
              <a:rPr lang="fr-FR" sz="600" b="1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escavação</a:t>
            </a:r>
            <a:endParaRPr lang="fr-FR" sz="600" b="1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1BB8051A-596B-4008-8FEE-EF10DE5D0457}"/>
              </a:ext>
            </a:extLst>
          </p:cNvPr>
          <p:cNvSpPr txBox="1"/>
          <p:nvPr userDrawn="1"/>
        </p:nvSpPr>
        <p:spPr>
          <a:xfrm>
            <a:off x="538271" y="1225845"/>
            <a:ext cx="12920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Garanto a segurança das zonas </a:t>
            </a:r>
            <a:br>
              <a:rPr lang="pt-B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</a:br>
            <a:r>
              <a:rPr lang="pt-B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de escavação.</a:t>
            </a:r>
            <a:endParaRPr lang="en-GB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E595D95D-94D7-40BF-BD31-B45C8C8C52E7}"/>
              </a:ext>
            </a:extLst>
          </p:cNvPr>
          <p:cNvSpPr txBox="1"/>
          <p:nvPr userDrawn="1"/>
        </p:nvSpPr>
        <p:spPr>
          <a:xfrm>
            <a:off x="538271" y="1501648"/>
            <a:ext cx="1471126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00" b="1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Trabalhos</a:t>
            </a:r>
            <a:r>
              <a:rPr lang="en-GB"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</a:t>
            </a:r>
            <a:r>
              <a:rPr lang="en-GB" sz="600" b="1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em</a:t>
            </a:r>
            <a:r>
              <a:rPr lang="en-GB"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</a:t>
            </a:r>
            <a:r>
              <a:rPr lang="en-GB" sz="600" b="1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altura</a:t>
            </a:r>
            <a:endParaRPr lang="en-GB" sz="600" b="1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802F50A1-D0C7-4B54-B3A3-40162921C572}"/>
              </a:ext>
            </a:extLst>
          </p:cNvPr>
          <p:cNvSpPr txBox="1"/>
          <p:nvPr userDrawn="1"/>
        </p:nvSpPr>
        <p:spPr>
          <a:xfrm>
            <a:off x="538271" y="1605398"/>
            <a:ext cx="140514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Protejo-me do risco de queda </a:t>
            </a:r>
            <a:br>
              <a:rPr lang="pt-BR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</a:br>
            <a:r>
              <a:rPr lang="pt-BR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durante um trabalho em altura ≥ 1,5 m.</a:t>
            </a:r>
            <a:endParaRPr lang="en-GB" sz="50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DF5EAE6D-FF2E-46E4-A68A-D4BE9DA1F58D}"/>
              </a:ext>
            </a:extLst>
          </p:cNvPr>
          <p:cNvSpPr txBox="1"/>
          <p:nvPr userDrawn="1"/>
        </p:nvSpPr>
        <p:spPr>
          <a:xfrm>
            <a:off x="538049" y="1883593"/>
            <a:ext cx="1501642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Trabalho</a:t>
            </a:r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a </a:t>
            </a:r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quente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2F853F29-DB6E-4BE1-A3E1-E9996E6EC1F5}"/>
              </a:ext>
            </a:extLst>
          </p:cNvPr>
          <p:cNvSpPr txBox="1"/>
          <p:nvPr userDrawn="1"/>
        </p:nvSpPr>
        <p:spPr>
          <a:xfrm>
            <a:off x="538905" y="1984508"/>
            <a:ext cx="135657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Evito trabalhos a quente sempre </a:t>
            </a:r>
            <a:br>
              <a:rPr lang="pt-B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</a:br>
            <a:r>
              <a:rPr lang="pt-B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que possível.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BEAF0597-D7C9-4950-9E9B-6DBDA03C9247}"/>
              </a:ext>
            </a:extLst>
          </p:cNvPr>
          <p:cNvSpPr txBox="1"/>
          <p:nvPr userDrawn="1"/>
        </p:nvSpPr>
        <p:spPr>
          <a:xfrm>
            <a:off x="538050" y="2264276"/>
            <a:ext cx="1515034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00" b="1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Linha</a:t>
            </a:r>
            <a:r>
              <a:rPr lang="en-GB"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de </a:t>
            </a:r>
            <a:r>
              <a:rPr lang="en-GB" sz="600" b="1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perigo</a:t>
            </a:r>
            <a:endParaRPr lang="en-GB" sz="600" b="1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A123AE03-D6CC-4FEE-94D7-501090CEC263}"/>
              </a:ext>
            </a:extLst>
          </p:cNvPr>
          <p:cNvSpPr txBox="1"/>
          <p:nvPr userDrawn="1"/>
        </p:nvSpPr>
        <p:spPr>
          <a:xfrm>
            <a:off x="538049" y="2360468"/>
            <a:ext cx="1497318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Fico fora da linha de perigo e </a:t>
            </a:r>
            <a:br>
              <a:rPr lang="pt-B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</a:br>
            <a:r>
              <a:rPr lang="pt-B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certifico-me de que os outros fazem o mesmo.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F4630BE8-39BE-4F71-904B-DD5EA1637DF8}"/>
              </a:ext>
            </a:extLst>
          </p:cNvPr>
          <p:cNvSpPr txBox="1"/>
          <p:nvPr userDrawn="1"/>
        </p:nvSpPr>
        <p:spPr>
          <a:xfrm>
            <a:off x="538271" y="852750"/>
            <a:ext cx="133950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Obtenho permissão antes de entrar</a:t>
            </a:r>
          </a:p>
          <a:p>
            <a:r>
              <a:rPr lang="pt-BR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num espaço confinado.</a:t>
            </a:r>
            <a:endParaRPr lang="en-GB" sz="50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866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3698" y="163884"/>
            <a:ext cx="1677293" cy="5949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698" y="819418"/>
            <a:ext cx="1677293" cy="19530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3697" y="2853002"/>
            <a:ext cx="437555" cy="163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C1FD03-8363-4478-A45A-E4A99CF99E5A}" type="datetimeFigureOut">
              <a:rPr lang="fr-FR" smtClean="0"/>
              <a:t>07/04/2022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44178" y="2853002"/>
            <a:ext cx="656332" cy="163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73436" y="2853002"/>
            <a:ext cx="437555" cy="163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4D14E-0905-4E1A-A21E-1A3CA866C2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1854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4" r:id="rId2"/>
  </p:sldLayoutIdLst>
  <p:txStyles>
    <p:titleStyle>
      <a:lvl1pPr algn="l" defTabSz="194493" rtl="0" eaLnBrk="1" latinLnBrk="0" hangingPunct="1">
        <a:lnSpc>
          <a:spcPct val="90000"/>
        </a:lnSpc>
        <a:spcBef>
          <a:spcPct val="0"/>
        </a:spcBef>
        <a:buNone/>
        <a:defRPr sz="93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623" indent="-48623" algn="l" defTabSz="194493" rtl="0" eaLnBrk="1" latinLnBrk="0" hangingPunct="1">
        <a:lnSpc>
          <a:spcPct val="90000"/>
        </a:lnSpc>
        <a:spcBef>
          <a:spcPts val="213"/>
        </a:spcBef>
        <a:buFont typeface="Arial" panose="020B0604020202020204" pitchFamily="34" charset="0"/>
        <a:buChar char="•"/>
        <a:defRPr sz="596" kern="1200">
          <a:solidFill>
            <a:schemeClr val="tx1"/>
          </a:solidFill>
          <a:latin typeface="+mn-lt"/>
          <a:ea typeface="+mn-ea"/>
          <a:cs typeface="+mn-cs"/>
        </a:defRPr>
      </a:lvl1pPr>
      <a:lvl2pPr marL="145870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510" kern="1200">
          <a:solidFill>
            <a:schemeClr val="tx1"/>
          </a:solidFill>
          <a:latin typeface="+mn-lt"/>
          <a:ea typeface="+mn-ea"/>
          <a:cs typeface="+mn-cs"/>
        </a:defRPr>
      </a:lvl2pPr>
      <a:lvl3pPr marL="243116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425" kern="1200">
          <a:solidFill>
            <a:schemeClr val="tx1"/>
          </a:solidFill>
          <a:latin typeface="+mn-lt"/>
          <a:ea typeface="+mn-ea"/>
          <a:cs typeface="+mn-cs"/>
        </a:defRPr>
      </a:lvl3pPr>
      <a:lvl4pPr marL="340363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4pPr>
      <a:lvl5pPr marL="437609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5pPr>
      <a:lvl6pPr marL="534855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6pPr>
      <a:lvl7pPr marL="632102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7pPr>
      <a:lvl8pPr marL="729348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8pPr>
      <a:lvl9pPr marL="826595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1pPr>
      <a:lvl2pPr marL="97246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2pPr>
      <a:lvl3pPr marL="194493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3pPr>
      <a:lvl4pPr marL="291739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4pPr>
      <a:lvl5pPr marL="388986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5pPr>
      <a:lvl6pPr marL="486232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6pPr>
      <a:lvl7pPr marL="583479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7pPr>
      <a:lvl8pPr marL="680725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8pPr>
      <a:lvl9pPr marL="777972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6178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908715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Color Palett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196"/>
      </a:accent1>
      <a:accent2>
        <a:srgbClr val="FF000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1" ma:contentTypeDescription="Crée un document." ma:contentTypeScope="" ma:versionID="911af1e4eb43987dad0b2ef70c9c85b6">
  <xsd:schema xmlns:xsd="http://www.w3.org/2001/XMLSchema" xmlns:xs="http://www.w3.org/2001/XMLSchema" xmlns:p="http://schemas.microsoft.com/office/2006/metadata/properties" xmlns:ns2="c7df1beb-9555-4a34-a0bb-bc4222cc815e" targetNamespace="http://schemas.microsoft.com/office/2006/metadata/properties" ma:root="true" ma:fieldsID="126df27a22c03233c151caf8b271fad2" ns2:_="">
    <xsd:import namespace="c7df1beb-9555-4a34-a0bb-bc4222cc815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9EFC564-D14B-4CDE-A061-532A573B699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96DBF2A-8C99-4A8A-91F8-CC860C9F47F1}">
  <ds:schemaRefs>
    <ds:schemaRef ds:uri="http://schemas.microsoft.com/office/2006/metadata/properties"/>
    <ds:schemaRef ds:uri="c7df1beb-9555-4a34-a0bb-bc4222cc815e"/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BB892136-2AF3-4250-9E32-8A6DF680B05F}">
  <ds:schemaRefs>
    <ds:schemaRef ds:uri="c7df1beb-9555-4a34-a0bb-bc4222cc815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0</Words>
  <Application>Microsoft Office PowerPoint</Application>
  <PresentationFormat>Personnalisé</PresentationFormat>
  <Paragraphs>0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11" baseType="lpstr">
      <vt:lpstr>Arial</vt:lpstr>
      <vt:lpstr>Calibri</vt:lpstr>
      <vt:lpstr>Calibri Light</vt:lpstr>
      <vt:lpstr>Gotham Rounded</vt:lpstr>
      <vt:lpstr>Gotham Rounded Bold</vt:lpstr>
      <vt:lpstr>Gotham Rounded Light</vt:lpstr>
      <vt:lpstr>Gotham Rounded Medium</vt:lpstr>
      <vt:lpstr>Roboto</vt:lpstr>
      <vt:lpstr>Thème Office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Jean-Guillaume BIZERAY</dc:creator>
  <cp:lastModifiedBy>Valentine MARTIN</cp:lastModifiedBy>
  <cp:revision>1</cp:revision>
  <cp:lastPrinted>2021-05-25T14:19:38Z</cp:lastPrinted>
  <dcterms:created xsi:type="dcterms:W3CDTF">2021-04-29T15:25:18Z</dcterms:created>
  <dcterms:modified xsi:type="dcterms:W3CDTF">2022-04-07T13:59:38Z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0x010100700117C2CCE7924285B64660865AB5EB</vt:lpwstr>
  </property>
  <property fmtid="{D5CDD505-2E9C-101B-9397-08002B2CF9AE}" pid="3" name="MSIP_Label_a4593b6e-8994-43c5-a486-e951b5f02cec_Enabled">
    <vt:lpwstr>true</vt:lpwstr>
  </property>
  <property fmtid="{D5CDD505-2E9C-101B-9397-08002B2CF9AE}" pid="4" name="MSIP_Label_a4593b6e-8994-43c5-a486-e951b5f02cec_SetDate">
    <vt:lpwstr>2021-06-10T07:55:59Z</vt:lpwstr>
  </property>
  <property fmtid="{D5CDD505-2E9C-101B-9397-08002B2CF9AE}" pid="5" name="MSIP_Label_a4593b6e-8994-43c5-a486-e951b5f02cec_Method">
    <vt:lpwstr>Privileged</vt:lpwstr>
  </property>
  <property fmtid="{D5CDD505-2E9C-101B-9397-08002B2CF9AE}" pid="6" name="MSIP_Label_a4593b6e-8994-43c5-a486-e951b5f02cec_Name">
    <vt:lpwstr>a4593b6e-8994-43c5-a486-e951b5f02cec</vt:lpwstr>
  </property>
  <property fmtid="{D5CDD505-2E9C-101B-9397-08002B2CF9AE}" pid="7" name="MSIP_Label_a4593b6e-8994-43c5-a486-e951b5f02cec_SiteId">
    <vt:lpwstr>329e91b0-e21f-48fb-a071-456717ecc28e</vt:lpwstr>
  </property>
  <property fmtid="{D5CDD505-2E9C-101B-9397-08002B2CF9AE}" pid="8" name="MSIP_Label_a4593b6e-8994-43c5-a486-e951b5f02cec_ActionId">
    <vt:lpwstr>a116aba2-b888-45ba-98f6-2b280bbfefea</vt:lpwstr>
  </property>
  <property fmtid="{D5CDD505-2E9C-101B-9397-08002B2CF9AE}" pid="9" name="MSIP_Label_a4593b6e-8994-43c5-a486-e951b5f02cec_ContentBits">
    <vt:lpwstr>0</vt:lpwstr>
  </property>
</Properties>
</file>