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CC00"/>
    <a:srgbClr val="F19300"/>
    <a:srgbClr val="0064AC"/>
    <a:srgbClr val="FFD4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A11AEC-E069-44AE-9EEF-6650B6802575}" v="1542" dt="2022-04-01T13:37:09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4" d="100"/>
          <a:sy n="224" d="100"/>
        </p:scale>
        <p:origin x="384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AAA11AEC-E069-44AE-9EEF-6650B6802575}"/>
    <pc:docChg chg="undo redo custSel modSld modMainMaster">
      <pc:chgData name="Valentine MARTIN" userId="368f1771-3f08-4d68-9aa7-d209efa7ebf2" providerId="ADAL" clId="{AAA11AEC-E069-44AE-9EEF-6650B6802575}" dt="2022-04-07T13:59:30.261" v="1702" actId="1036"/>
      <pc:docMkLst>
        <pc:docMk/>
      </pc:docMkLst>
      <pc:sldChg chg="delSp mod">
        <pc:chgData name="Valentine MARTIN" userId="368f1771-3f08-4d68-9aa7-d209efa7ebf2" providerId="ADAL" clId="{AAA11AEC-E069-44AE-9EEF-6650B6802575}" dt="2022-04-01T13:06:10.540" v="0" actId="478"/>
        <pc:sldMkLst>
          <pc:docMk/>
          <pc:sldMk cId="1586178526" sldId="272"/>
        </pc:sldMkLst>
        <pc:grpChg chg="del">
          <ac:chgData name="Valentine MARTIN" userId="368f1771-3f08-4d68-9aa7-d209efa7ebf2" providerId="ADAL" clId="{AAA11AEC-E069-44AE-9EEF-6650B6802575}" dt="2022-04-01T13:06:10.540" v="0" actId="478"/>
          <ac:grpSpMkLst>
            <pc:docMk/>
            <pc:sldMk cId="1586178526" sldId="272"/>
            <ac:grpSpMk id="3" creationId="{BD5B52FB-0702-463A-A227-F38E8BEEE958}"/>
          </ac:grpSpMkLst>
        </pc:grpChg>
      </pc:sldChg>
      <pc:sldMasterChg chg="modSldLayout">
        <pc:chgData name="Valentine MARTIN" userId="368f1771-3f08-4d68-9aa7-d209efa7ebf2" providerId="ADAL" clId="{AAA11AEC-E069-44AE-9EEF-6650B6802575}" dt="2022-04-07T13:59:30.261" v="1702" actId="1036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AAA11AEC-E069-44AE-9EEF-6650B6802575}" dt="2022-04-06T12:47:34.469" v="1700" actId="1035"/>
          <pc:sldLayoutMkLst>
            <pc:docMk/>
            <pc:sldMasterMk cId="3221854071" sldId="2147483672"/>
            <pc:sldLayoutMk cId="4181866386" sldId="2147483674"/>
          </pc:sldLayoutMkLst>
          <pc:spChg chg="add del mod">
            <ac:chgData name="Valentine MARTIN" userId="368f1771-3f08-4d68-9aa7-d209efa7ebf2" providerId="ADAL" clId="{AAA11AEC-E069-44AE-9EEF-6650B6802575}" dt="2022-04-01T13:18:29.742" v="537" actId="478"/>
            <ac:spMkLst>
              <pc:docMk/>
              <pc:sldMasterMk cId="3221854071" sldId="2147483672"/>
              <pc:sldLayoutMk cId="4181866386" sldId="2147483674"/>
              <ac:spMk id="2" creationId="{97EB0212-59FA-40BD-BEBD-1CFD24E4843C}"/>
            </ac:spMkLst>
          </pc:spChg>
          <pc:spChg chg="add del mod">
            <ac:chgData name="Valentine MARTIN" userId="368f1771-3f08-4d68-9aa7-d209efa7ebf2" providerId="ADAL" clId="{AAA11AEC-E069-44AE-9EEF-6650B6802575}" dt="2022-04-01T13:25:50.356" v="918" actId="478"/>
            <ac:spMkLst>
              <pc:docMk/>
              <pc:sldMasterMk cId="3221854071" sldId="2147483672"/>
              <pc:sldLayoutMk cId="4181866386" sldId="2147483674"/>
              <ac:spMk id="3" creationId="{3190744F-FAD0-4731-B6B9-EBDDEBB0C244}"/>
            </ac:spMkLst>
          </pc:spChg>
          <pc:spChg chg="mod">
            <ac:chgData name="Valentine MARTIN" userId="368f1771-3f08-4d68-9aa7-d209efa7ebf2" providerId="ADAL" clId="{AAA11AEC-E069-44AE-9EEF-6650B6802575}" dt="2022-04-01T13:16:15.866" v="342" actId="1035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AAA11AEC-E069-44AE-9EEF-6650B6802575}" dt="2022-04-01T13:12:58.172" v="51" actId="103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AAA11AEC-E069-44AE-9EEF-6650B6802575}" dt="2022-04-06T12:47:34.469" v="1700" actId="103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 topLvl">
            <ac:chgData name="Valentine MARTIN" userId="368f1771-3f08-4d68-9aa7-d209efa7ebf2" providerId="ADAL" clId="{AAA11AEC-E069-44AE-9EEF-6650B6802575}" dt="2022-04-06T12:47:26.594" v="1699" actId="14100"/>
            <ac:spMkLst>
              <pc:docMk/>
              <pc:sldMasterMk cId="3221854071" sldId="2147483672"/>
              <pc:sldLayoutMk cId="4181866386" sldId="2147483674"/>
              <ac:spMk id="31" creationId="{BCBD2180-56F3-4F28-A6FF-15CA3EBFD5BC}"/>
            </ac:spMkLst>
          </pc:spChg>
          <pc:spChg chg="mod topLvl">
            <ac:chgData name="Valentine MARTIN" userId="368f1771-3f08-4d68-9aa7-d209efa7ebf2" providerId="ADAL" clId="{AAA11AEC-E069-44AE-9EEF-6650B6802575}" dt="2022-04-01T13:10:52.637" v="36" actId="1038"/>
            <ac:spMkLst>
              <pc:docMk/>
              <pc:sldMasterMk cId="3221854071" sldId="2147483672"/>
              <pc:sldLayoutMk cId="4181866386" sldId="2147483674"/>
              <ac:spMk id="32" creationId="{918669D5-BF08-4668-BE3E-1CEA64713689}"/>
            </ac:spMkLst>
          </pc:spChg>
          <pc:spChg chg="mod topLvl">
            <ac:chgData name="Valentine MARTIN" userId="368f1771-3f08-4d68-9aa7-d209efa7ebf2" providerId="ADAL" clId="{AAA11AEC-E069-44AE-9EEF-6650B6802575}" dt="2022-04-01T13:10:40.124" v="31" actId="165"/>
            <ac:spMkLst>
              <pc:docMk/>
              <pc:sldMasterMk cId="3221854071" sldId="2147483672"/>
              <pc:sldLayoutMk cId="4181866386" sldId="2147483674"/>
              <ac:spMk id="33" creationId="{DA149A12-7B1D-4A15-A149-52B7CDABA8D8}"/>
            </ac:spMkLst>
          </pc:spChg>
          <pc:spChg chg="mod topLvl">
            <ac:chgData name="Valentine MARTIN" userId="368f1771-3f08-4d68-9aa7-d209efa7ebf2" providerId="ADAL" clId="{AAA11AEC-E069-44AE-9EEF-6650B6802575}" dt="2022-04-05T12:41:21.971" v="1640" actId="20577"/>
            <ac:spMkLst>
              <pc:docMk/>
              <pc:sldMasterMk cId="3221854071" sldId="2147483672"/>
              <pc:sldLayoutMk cId="4181866386" sldId="2147483674"/>
              <ac:spMk id="35" creationId="{DF045D9F-427F-4087-87A9-FD1F057D0CBD}"/>
            </ac:spMkLst>
          </pc:spChg>
          <pc:spChg chg="mod topLvl">
            <ac:chgData name="Valentine MARTIN" userId="368f1771-3f08-4d68-9aa7-d209efa7ebf2" providerId="ADAL" clId="{AAA11AEC-E069-44AE-9EEF-6650B6802575}" dt="2022-04-05T12:41:49.889" v="1644" actId="255"/>
            <ac:spMkLst>
              <pc:docMk/>
              <pc:sldMasterMk cId="3221854071" sldId="2147483672"/>
              <pc:sldLayoutMk cId="4181866386" sldId="2147483674"/>
              <ac:spMk id="36" creationId="{1815CD80-D6AF-4C6A-AB50-D315868F03B8}"/>
            </ac:spMkLst>
          </pc:spChg>
          <pc:spChg chg="mod topLvl">
            <ac:chgData name="Valentine MARTIN" userId="368f1771-3f08-4d68-9aa7-d209efa7ebf2" providerId="ADAL" clId="{AAA11AEC-E069-44AE-9EEF-6650B6802575}" dt="2022-04-05T12:41:57.268" v="1645" actId="255"/>
            <ac:spMkLst>
              <pc:docMk/>
              <pc:sldMasterMk cId="3221854071" sldId="2147483672"/>
              <pc:sldLayoutMk cId="4181866386" sldId="2147483674"/>
              <ac:spMk id="37" creationId="{CA3AF659-ED76-4A32-A49A-E2B1A2CD0599}"/>
            </ac:spMkLst>
          </pc:spChg>
          <pc:spChg chg="mod topLvl">
            <ac:chgData name="Valentine MARTIN" userId="368f1771-3f08-4d68-9aa7-d209efa7ebf2" providerId="ADAL" clId="{AAA11AEC-E069-44AE-9EEF-6650B6802575}" dt="2022-04-01T13:21:47.506" v="702" actId="1035"/>
            <ac:spMkLst>
              <pc:docMk/>
              <pc:sldMasterMk cId="3221854071" sldId="2147483672"/>
              <pc:sldLayoutMk cId="4181866386" sldId="2147483674"/>
              <ac:spMk id="38" creationId="{7244876F-31DB-41E2-8A7A-86BC43F5554F}"/>
            </ac:spMkLst>
          </pc:spChg>
          <pc:spChg chg="mod topLvl">
            <ac:chgData name="Valentine MARTIN" userId="368f1771-3f08-4d68-9aa7-d209efa7ebf2" providerId="ADAL" clId="{AAA11AEC-E069-44AE-9EEF-6650B6802575}" dt="2022-04-01T14:41:42.290" v="1563" actId="1036"/>
            <ac:spMkLst>
              <pc:docMk/>
              <pc:sldMasterMk cId="3221854071" sldId="2147483672"/>
              <pc:sldLayoutMk cId="4181866386" sldId="2147483674"/>
              <ac:spMk id="39" creationId="{1BB8051A-596B-4008-8FEE-EF10DE5D0457}"/>
            </ac:spMkLst>
          </pc:spChg>
          <pc:spChg chg="mod topLvl">
            <ac:chgData name="Valentine MARTIN" userId="368f1771-3f08-4d68-9aa7-d209efa7ebf2" providerId="ADAL" clId="{AAA11AEC-E069-44AE-9EEF-6650B6802575}" dt="2022-04-01T13:21:41.778" v="700" actId="1035"/>
            <ac:spMkLst>
              <pc:docMk/>
              <pc:sldMasterMk cId="3221854071" sldId="2147483672"/>
              <pc:sldLayoutMk cId="4181866386" sldId="2147483674"/>
              <ac:spMk id="40" creationId="{E595D95D-94D7-40BF-BD31-B45C8C8C52E7}"/>
            </ac:spMkLst>
          </pc:spChg>
          <pc:spChg chg="mod topLvl">
            <ac:chgData name="Valentine MARTIN" userId="368f1771-3f08-4d68-9aa7-d209efa7ebf2" providerId="ADAL" clId="{AAA11AEC-E069-44AE-9EEF-6650B6802575}" dt="2022-04-01T14:41:50.948" v="1568" actId="1036"/>
            <ac:spMkLst>
              <pc:docMk/>
              <pc:sldMasterMk cId="3221854071" sldId="2147483672"/>
              <pc:sldLayoutMk cId="4181866386" sldId="2147483674"/>
              <ac:spMk id="41" creationId="{802F50A1-D0C7-4B54-B3A3-40162921C572}"/>
            </ac:spMkLst>
          </pc:spChg>
          <pc:spChg chg="mod topLvl">
            <ac:chgData name="Valentine MARTIN" userId="368f1771-3f08-4d68-9aa7-d209efa7ebf2" providerId="ADAL" clId="{AAA11AEC-E069-44AE-9EEF-6650B6802575}" dt="2022-04-01T13:22:15.593" v="769" actId="1035"/>
            <ac:spMkLst>
              <pc:docMk/>
              <pc:sldMasterMk cId="3221854071" sldId="2147483672"/>
              <pc:sldLayoutMk cId="4181866386" sldId="2147483674"/>
              <ac:spMk id="42" creationId="{DF5EAE6D-FF2E-46E4-A68A-D4BE9DA1F58D}"/>
            </ac:spMkLst>
          </pc:spChg>
          <pc:spChg chg="mod topLvl">
            <ac:chgData name="Valentine MARTIN" userId="368f1771-3f08-4d68-9aa7-d209efa7ebf2" providerId="ADAL" clId="{AAA11AEC-E069-44AE-9EEF-6650B6802575}" dt="2022-04-01T14:41:49.626" v="1567" actId="1036"/>
            <ac:spMkLst>
              <pc:docMk/>
              <pc:sldMasterMk cId="3221854071" sldId="2147483672"/>
              <pc:sldLayoutMk cId="4181866386" sldId="2147483674"/>
              <ac:spMk id="43" creationId="{2F853F29-DB6E-4BE1-A3E1-E9996E6EC1F5}"/>
            </ac:spMkLst>
          </pc:spChg>
          <pc:spChg chg="mod topLvl">
            <ac:chgData name="Valentine MARTIN" userId="368f1771-3f08-4d68-9aa7-d209efa7ebf2" providerId="ADAL" clId="{AAA11AEC-E069-44AE-9EEF-6650B6802575}" dt="2022-04-01T13:23:37.939" v="893" actId="1035"/>
            <ac:spMkLst>
              <pc:docMk/>
              <pc:sldMasterMk cId="3221854071" sldId="2147483672"/>
              <pc:sldLayoutMk cId="4181866386" sldId="2147483674"/>
              <ac:spMk id="44" creationId="{BEAF0597-D7C9-4950-9E9B-6DBDA03C9247}"/>
            </ac:spMkLst>
          </pc:spChg>
          <pc:spChg chg="mod topLvl">
            <ac:chgData name="Valentine MARTIN" userId="368f1771-3f08-4d68-9aa7-d209efa7ebf2" providerId="ADAL" clId="{AAA11AEC-E069-44AE-9EEF-6650B6802575}" dt="2022-04-05T12:41:16.165" v="1638" actId="20577"/>
            <ac:spMkLst>
              <pc:docMk/>
              <pc:sldMasterMk cId="3221854071" sldId="2147483672"/>
              <pc:sldLayoutMk cId="4181866386" sldId="2147483674"/>
              <ac:spMk id="45" creationId="{A123AE03-D6CC-4FEE-94D7-501090CEC263}"/>
            </ac:spMkLst>
          </pc:spChg>
          <pc:spChg chg="mod topLvl">
            <ac:chgData name="Valentine MARTIN" userId="368f1771-3f08-4d68-9aa7-d209efa7ebf2" providerId="ADAL" clId="{AAA11AEC-E069-44AE-9EEF-6650B6802575}" dt="2022-04-05T12:41:02.274" v="1626" actId="1036"/>
            <ac:spMkLst>
              <pc:docMk/>
              <pc:sldMasterMk cId="3221854071" sldId="2147483672"/>
              <pc:sldLayoutMk cId="4181866386" sldId="2147483674"/>
              <ac:spMk id="46" creationId="{F4630BE8-39BE-4F71-904B-DD5EA1637DF8}"/>
            </ac:spMkLst>
          </pc:spChg>
          <pc:spChg chg="add del mod">
            <ac:chgData name="Valentine MARTIN" userId="368f1771-3f08-4d68-9aa7-d209efa7ebf2" providerId="ADAL" clId="{AAA11AEC-E069-44AE-9EEF-6650B6802575}" dt="2022-04-01T13:25:48.798" v="917" actId="478"/>
            <ac:spMkLst>
              <pc:docMk/>
              <pc:sldMasterMk cId="3221854071" sldId="2147483672"/>
              <pc:sldLayoutMk cId="4181866386" sldId="2147483674"/>
              <ac:spMk id="47" creationId="{4021192A-27E7-4917-A71F-859C3F2D761C}"/>
            </ac:spMkLst>
          </pc:spChg>
          <pc:spChg chg="add del mod">
            <ac:chgData name="Valentine MARTIN" userId="368f1771-3f08-4d68-9aa7-d209efa7ebf2" providerId="ADAL" clId="{AAA11AEC-E069-44AE-9EEF-6650B6802575}" dt="2022-04-01T13:25:54.484" v="919" actId="478"/>
            <ac:spMkLst>
              <pc:docMk/>
              <pc:sldMasterMk cId="3221854071" sldId="2147483672"/>
              <pc:sldLayoutMk cId="4181866386" sldId="2147483674"/>
              <ac:spMk id="48" creationId="{4E20F699-C1C0-4E71-8EEB-E296DE222820}"/>
            </ac:spMkLst>
          </pc:spChg>
          <pc:spChg chg="add del mod">
            <ac:chgData name="Valentine MARTIN" userId="368f1771-3f08-4d68-9aa7-d209efa7ebf2" providerId="ADAL" clId="{AAA11AEC-E069-44AE-9EEF-6650B6802575}" dt="2022-04-01T13:25:55.743" v="920" actId="478"/>
            <ac:spMkLst>
              <pc:docMk/>
              <pc:sldMasterMk cId="3221854071" sldId="2147483672"/>
              <pc:sldLayoutMk cId="4181866386" sldId="2147483674"/>
              <ac:spMk id="49" creationId="{C1E6A6AE-8EC8-4DBA-B14D-7343B24AD826}"/>
            </ac:spMkLst>
          </pc:spChg>
          <pc:spChg chg="add del mod">
            <ac:chgData name="Valentine MARTIN" userId="368f1771-3f08-4d68-9aa7-d209efa7ebf2" providerId="ADAL" clId="{AAA11AEC-E069-44AE-9EEF-6650B6802575}" dt="2022-04-01T13:36:47.988" v="1525" actId="478"/>
            <ac:spMkLst>
              <pc:docMk/>
              <pc:sldMasterMk cId="3221854071" sldId="2147483672"/>
              <pc:sldLayoutMk cId="4181866386" sldId="2147483674"/>
              <ac:spMk id="50" creationId="{79BBD9BE-DA79-4393-ADB5-616A3E9370DB}"/>
            </ac:spMkLst>
          </pc:spChg>
          <pc:grpChg chg="mod">
            <ac:chgData name="Valentine MARTIN" userId="368f1771-3f08-4d68-9aa7-d209efa7ebf2" providerId="ADAL" clId="{AAA11AEC-E069-44AE-9EEF-6650B6802575}" dt="2022-04-01T13:26:01.210" v="923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Valentine MARTIN" userId="368f1771-3f08-4d68-9aa7-d209efa7ebf2" providerId="ADAL" clId="{AAA11AEC-E069-44AE-9EEF-6650B6802575}" dt="2022-04-05T12:41:02.274" v="1626" actId="1036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Valentine MARTIN" userId="368f1771-3f08-4d68-9aa7-d209efa7ebf2" providerId="ADAL" clId="{AAA11AEC-E069-44AE-9EEF-6650B6802575}" dt="2022-04-01T13:21:35.889" v="683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Valentine MARTIN" userId="368f1771-3f08-4d68-9aa7-d209efa7ebf2" providerId="ADAL" clId="{AAA11AEC-E069-44AE-9EEF-6650B6802575}" dt="2022-04-01T13:22:08.916" v="746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">
            <ac:chgData name="Valentine MARTIN" userId="368f1771-3f08-4d68-9aa7-d209efa7ebf2" providerId="ADAL" clId="{AAA11AEC-E069-44AE-9EEF-6650B6802575}" dt="2022-04-01T13:21:09.921" v="641" actId="1036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grpChg chg="del">
            <ac:chgData name="Valentine MARTIN" userId="368f1771-3f08-4d68-9aa7-d209efa7ebf2" providerId="ADAL" clId="{AAA11AEC-E069-44AE-9EEF-6650B6802575}" dt="2022-04-01T13:10:40.124" v="31" actId="165"/>
            <ac:grpSpMkLst>
              <pc:docMk/>
              <pc:sldMasterMk cId="3221854071" sldId="2147483672"/>
              <pc:sldLayoutMk cId="4181866386" sldId="2147483674"/>
              <ac:grpSpMk id="30" creationId="{AC21C104-1A63-45B1-8A56-71A420CF141E}"/>
            </ac:grpSpMkLst>
          </pc:grpChg>
          <pc:grpChg chg="del">
            <ac:chgData name="Valentine MARTIN" userId="368f1771-3f08-4d68-9aa7-d209efa7ebf2" providerId="ADAL" clId="{AAA11AEC-E069-44AE-9EEF-6650B6802575}" dt="2022-04-01T13:09:23.445" v="4" actId="165"/>
            <ac:grpSpMkLst>
              <pc:docMk/>
              <pc:sldMasterMk cId="3221854071" sldId="2147483672"/>
              <pc:sldLayoutMk cId="4181866386" sldId="2147483674"/>
              <ac:grpSpMk id="34" creationId="{86C69497-E264-485D-ABA2-56A002716D57}"/>
            </ac:grpSpMkLst>
          </pc:grpChg>
          <pc:picChg chg="mod">
            <ac:chgData name="Valentine MARTIN" userId="368f1771-3f08-4d68-9aa7-d209efa7ebf2" providerId="ADAL" clId="{AAA11AEC-E069-44AE-9EEF-6650B6802575}" dt="2022-04-01T13:20:46.641" v="613" actId="1036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Valentine MARTIN" userId="368f1771-3f08-4d68-9aa7-d209efa7ebf2" providerId="ADAL" clId="{AAA11AEC-E069-44AE-9EEF-6650B6802575}" dt="2022-04-01T13:25:59.450" v="922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Valentine MARTIN" userId="368f1771-3f08-4d68-9aa7-d209efa7ebf2" providerId="ADAL" clId="{AAA11AEC-E069-44AE-9EEF-6650B6802575}" dt="2022-04-01T13:22:01.895" v="726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Valentine MARTIN" userId="368f1771-3f08-4d68-9aa7-d209efa7ebf2" providerId="ADAL" clId="{AAA11AEC-E069-44AE-9EEF-6650B6802575}" dt="2022-04-01T13:21:30.803" v="679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Valentine MARTIN" userId="368f1771-3f08-4d68-9aa7-d209efa7ebf2" providerId="ADAL" clId="{AAA11AEC-E069-44AE-9EEF-6650B6802575}" dt="2022-04-01T13:21:06.047" v="631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Valentine MARTIN" userId="368f1771-3f08-4d68-9aa7-d209efa7ebf2" providerId="ADAL" clId="{AAA11AEC-E069-44AE-9EEF-6650B6802575}" dt="2022-04-05T12:41:02.274" v="1626" actId="1036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mod">
            <ac:chgData name="Valentine MARTIN" userId="368f1771-3f08-4d68-9aa7-d209efa7ebf2" providerId="ADAL" clId="{AAA11AEC-E069-44AE-9EEF-6650B6802575}" dt="2022-04-01T13:36:59.697" v="1531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AAA11AEC-E069-44AE-9EEF-6650B6802575}" dt="2022-04-01T13:15:38.102" v="307" actId="1036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AAA11AEC-E069-44AE-9EEF-6650B6802575}" dt="2022-04-01T13:15:45.029" v="310" actId="1036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AAA11AEC-E069-44AE-9EEF-6650B6802575}" dt="2022-04-01T13:13:05.144" v="57" actId="1036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AAA11AEC-E069-44AE-9EEF-6650B6802575}" dt="2022-04-01T13:23:04.865" v="854" actId="1036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</pc:sldLayoutChg>
        <pc:sldLayoutChg chg="addSp delSp modSp mod">
          <pc:chgData name="Valentine MARTIN" userId="368f1771-3f08-4d68-9aa7-d209efa7ebf2" providerId="ADAL" clId="{AAA11AEC-E069-44AE-9EEF-6650B6802575}" dt="2022-04-07T13:59:30.261" v="1702" actId="1036"/>
          <pc:sldLayoutMkLst>
            <pc:docMk/>
            <pc:sldMasterMk cId="3221854071" sldId="2147483672"/>
            <pc:sldLayoutMk cId="1035286494" sldId="2147483675"/>
          </pc:sldLayoutMkLst>
          <pc:spChg chg="mod topLvl">
            <ac:chgData name="Valentine MARTIN" userId="368f1771-3f08-4d68-9aa7-d209efa7ebf2" providerId="ADAL" clId="{AAA11AEC-E069-44AE-9EEF-6650B6802575}" dt="2022-04-01T13:28:51.349" v="930" actId="165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 topLvl">
            <ac:chgData name="Valentine MARTIN" userId="368f1771-3f08-4d68-9aa7-d209efa7ebf2" providerId="ADAL" clId="{AAA11AEC-E069-44AE-9EEF-6650B6802575}" dt="2022-04-01T13:29:08.935" v="966" actId="1035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 topLvl">
            <ac:chgData name="Valentine MARTIN" userId="368f1771-3f08-4d68-9aa7-d209efa7ebf2" providerId="ADAL" clId="{AAA11AEC-E069-44AE-9EEF-6650B6802575}" dt="2022-04-01T13:30:44.808" v="1063" actId="103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 topLvl">
            <ac:chgData name="Valentine MARTIN" userId="368f1771-3f08-4d68-9aa7-d209efa7ebf2" providerId="ADAL" clId="{AAA11AEC-E069-44AE-9EEF-6650B6802575}" dt="2022-04-01T13:32:42.289" v="1234" actId="103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 topLvl">
            <ac:chgData name="Valentine MARTIN" userId="368f1771-3f08-4d68-9aa7-d209efa7ebf2" providerId="ADAL" clId="{AAA11AEC-E069-44AE-9EEF-6650B6802575}" dt="2022-04-01T13:34:11.102" v="1353" actId="103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 topLvl">
            <ac:chgData name="Valentine MARTIN" userId="368f1771-3f08-4d68-9aa7-d209efa7ebf2" providerId="ADAL" clId="{AAA11AEC-E069-44AE-9EEF-6650B6802575}" dt="2022-04-01T13:35:14.480" v="1464" actId="103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">
            <ac:chgData name="Valentine MARTIN" userId="368f1771-3f08-4d68-9aa7-d209efa7ebf2" providerId="ADAL" clId="{AAA11AEC-E069-44AE-9EEF-6650B6802575}" dt="2022-04-07T13:59:30.261" v="1702" actId="1036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mod">
            <ac:chgData name="Valentine MARTIN" userId="368f1771-3f08-4d68-9aa7-d209efa7ebf2" providerId="ADAL" clId="{AAA11AEC-E069-44AE-9EEF-6650B6802575}" dt="2022-04-05T12:41:08.365" v="1635" actId="14100"/>
            <ac:spMkLst>
              <pc:docMk/>
              <pc:sldMasterMk cId="3221854071" sldId="2147483672"/>
              <pc:sldLayoutMk cId="1035286494" sldId="2147483675"/>
              <ac:spMk id="26" creationId="{D7E3EE3C-7923-409F-927E-33A004CAF6AD}"/>
            </ac:spMkLst>
          </pc:spChg>
          <pc:spChg chg="mod topLvl">
            <ac:chgData name="Valentine MARTIN" userId="368f1771-3f08-4d68-9aa7-d209efa7ebf2" providerId="ADAL" clId="{AAA11AEC-E069-44AE-9EEF-6650B6802575}" dt="2022-04-01T14:42:15.016" v="1574" actId="14100"/>
            <ac:spMkLst>
              <pc:docMk/>
              <pc:sldMasterMk cId="3221854071" sldId="2147483672"/>
              <pc:sldLayoutMk cId="1035286494" sldId="2147483675"/>
              <ac:spMk id="30" creationId="{7B3490C2-0BA5-4183-ABEC-34F1E815234F}"/>
            </ac:spMkLst>
          </pc:spChg>
          <pc:spChg chg="mod topLvl">
            <ac:chgData name="Valentine MARTIN" userId="368f1771-3f08-4d68-9aa7-d209efa7ebf2" providerId="ADAL" clId="{AAA11AEC-E069-44AE-9EEF-6650B6802575}" dt="2022-04-01T14:42:12.721" v="1573" actId="14100"/>
            <ac:spMkLst>
              <pc:docMk/>
              <pc:sldMasterMk cId="3221854071" sldId="2147483672"/>
              <pc:sldLayoutMk cId="1035286494" sldId="2147483675"/>
              <ac:spMk id="31" creationId="{DD898002-B997-4947-B634-3C957E50A42D}"/>
            </ac:spMkLst>
          </pc:spChg>
          <pc:spChg chg="mod topLvl">
            <ac:chgData name="Valentine MARTIN" userId="368f1771-3f08-4d68-9aa7-d209efa7ebf2" providerId="ADAL" clId="{AAA11AEC-E069-44AE-9EEF-6650B6802575}" dt="2022-04-01T13:30:12.399" v="1008" actId="1035"/>
            <ac:spMkLst>
              <pc:docMk/>
              <pc:sldMasterMk cId="3221854071" sldId="2147483672"/>
              <pc:sldLayoutMk cId="1035286494" sldId="2147483675"/>
              <ac:spMk id="32" creationId="{1812BC11-D629-4F00-B70E-65FA46C907EE}"/>
            </ac:spMkLst>
          </pc:spChg>
          <pc:spChg chg="mod topLvl">
            <ac:chgData name="Valentine MARTIN" userId="368f1771-3f08-4d68-9aa7-d209efa7ebf2" providerId="ADAL" clId="{AAA11AEC-E069-44AE-9EEF-6650B6802575}" dt="2022-04-01T14:41:26.242" v="1547" actId="1036"/>
            <ac:spMkLst>
              <pc:docMk/>
              <pc:sldMasterMk cId="3221854071" sldId="2147483672"/>
              <pc:sldLayoutMk cId="1035286494" sldId="2147483675"/>
              <ac:spMk id="33" creationId="{EED9E0DF-4E93-4798-BE29-5C27F46000E7}"/>
            </ac:spMkLst>
          </pc:spChg>
          <pc:spChg chg="mod topLvl">
            <ac:chgData name="Valentine MARTIN" userId="368f1771-3f08-4d68-9aa7-d209efa7ebf2" providerId="ADAL" clId="{AAA11AEC-E069-44AE-9EEF-6650B6802575}" dt="2022-04-01T14:42:17.530" v="1575" actId="14100"/>
            <ac:spMkLst>
              <pc:docMk/>
              <pc:sldMasterMk cId="3221854071" sldId="2147483672"/>
              <pc:sldLayoutMk cId="1035286494" sldId="2147483675"/>
              <ac:spMk id="34" creationId="{CAA5211B-BFD7-4FCD-B6CD-F62566D7F887}"/>
            </ac:spMkLst>
          </pc:spChg>
          <pc:spChg chg="mod topLvl">
            <ac:chgData name="Valentine MARTIN" userId="368f1771-3f08-4d68-9aa7-d209efa7ebf2" providerId="ADAL" clId="{AAA11AEC-E069-44AE-9EEF-6650B6802575}" dt="2022-04-01T14:42:24.465" v="1579" actId="20577"/>
            <ac:spMkLst>
              <pc:docMk/>
              <pc:sldMasterMk cId="3221854071" sldId="2147483672"/>
              <pc:sldLayoutMk cId="1035286494" sldId="2147483675"/>
              <ac:spMk id="35" creationId="{57B831BC-5BCB-4E52-9CBC-70DF81F61A98}"/>
            </ac:spMkLst>
          </pc:spChg>
          <pc:spChg chg="mod topLvl">
            <ac:chgData name="Valentine MARTIN" userId="368f1771-3f08-4d68-9aa7-d209efa7ebf2" providerId="ADAL" clId="{AAA11AEC-E069-44AE-9EEF-6650B6802575}" dt="2022-04-01T13:33:08.416" v="1242" actId="14100"/>
            <ac:spMkLst>
              <pc:docMk/>
              <pc:sldMasterMk cId="3221854071" sldId="2147483672"/>
              <pc:sldLayoutMk cId="1035286494" sldId="2147483675"/>
              <ac:spMk id="36" creationId="{8954A9D9-E66E-429D-8212-EF00670EB3A5}"/>
            </ac:spMkLst>
          </pc:spChg>
          <pc:spChg chg="mod topLvl">
            <ac:chgData name="Valentine MARTIN" userId="368f1771-3f08-4d68-9aa7-d209efa7ebf2" providerId="ADAL" clId="{AAA11AEC-E069-44AE-9EEF-6650B6802575}" dt="2022-04-01T14:42:30" v="1580" actId="14100"/>
            <ac:spMkLst>
              <pc:docMk/>
              <pc:sldMasterMk cId="3221854071" sldId="2147483672"/>
              <pc:sldLayoutMk cId="1035286494" sldId="2147483675"/>
              <ac:spMk id="37" creationId="{B181F7AD-806C-4EAF-AB4D-330AAD916B81}"/>
            </ac:spMkLst>
          </pc:spChg>
          <pc:spChg chg="mod topLvl">
            <ac:chgData name="Valentine MARTIN" userId="368f1771-3f08-4d68-9aa7-d209efa7ebf2" providerId="ADAL" clId="{AAA11AEC-E069-44AE-9EEF-6650B6802575}" dt="2022-04-01T13:34:23.496" v="1357" actId="14100"/>
            <ac:spMkLst>
              <pc:docMk/>
              <pc:sldMasterMk cId="3221854071" sldId="2147483672"/>
              <pc:sldLayoutMk cId="1035286494" sldId="2147483675"/>
              <ac:spMk id="38" creationId="{5AB85A8C-3327-4E81-BF64-459572AF1541}"/>
            </ac:spMkLst>
          </pc:spChg>
          <pc:spChg chg="mod topLvl">
            <ac:chgData name="Valentine MARTIN" userId="368f1771-3f08-4d68-9aa7-d209efa7ebf2" providerId="ADAL" clId="{AAA11AEC-E069-44AE-9EEF-6650B6802575}" dt="2022-04-01T14:41:32.500" v="1555" actId="1036"/>
            <ac:spMkLst>
              <pc:docMk/>
              <pc:sldMasterMk cId="3221854071" sldId="2147483672"/>
              <pc:sldLayoutMk cId="1035286494" sldId="2147483675"/>
              <ac:spMk id="39" creationId="{F115435D-6680-4B4D-B8A1-278CE62546D4}"/>
            </ac:spMkLst>
          </pc:spChg>
          <pc:spChg chg="mod topLvl">
            <ac:chgData name="Valentine MARTIN" userId="368f1771-3f08-4d68-9aa7-d209efa7ebf2" providerId="ADAL" clId="{AAA11AEC-E069-44AE-9EEF-6650B6802575}" dt="2022-04-01T14:42:34.394" v="1581" actId="14100"/>
            <ac:spMkLst>
              <pc:docMk/>
              <pc:sldMasterMk cId="3221854071" sldId="2147483672"/>
              <pc:sldLayoutMk cId="1035286494" sldId="2147483675"/>
              <ac:spMk id="40" creationId="{C1087646-8A17-4B34-B968-BAD5FCD619B7}"/>
            </ac:spMkLst>
          </pc:spChg>
          <pc:spChg chg="mod topLvl">
            <ac:chgData name="Valentine MARTIN" userId="368f1771-3f08-4d68-9aa7-d209efa7ebf2" providerId="ADAL" clId="{AAA11AEC-E069-44AE-9EEF-6650B6802575}" dt="2022-04-01T14:42:36.994" v="1582" actId="14100"/>
            <ac:spMkLst>
              <pc:docMk/>
              <pc:sldMasterMk cId="3221854071" sldId="2147483672"/>
              <pc:sldLayoutMk cId="1035286494" sldId="2147483675"/>
              <ac:spMk id="41" creationId="{E876EC38-8C84-4DF7-98F0-84F9867BD6EE}"/>
            </ac:spMkLst>
          </pc:spChg>
          <pc:spChg chg="add del mod">
            <ac:chgData name="Valentine MARTIN" userId="368f1771-3f08-4d68-9aa7-d209efa7ebf2" providerId="ADAL" clId="{AAA11AEC-E069-44AE-9EEF-6650B6802575}" dt="2022-04-01T13:35:42.548" v="1493" actId="478"/>
            <ac:spMkLst>
              <pc:docMk/>
              <pc:sldMasterMk cId="3221854071" sldId="2147483672"/>
              <pc:sldLayoutMk cId="1035286494" sldId="2147483675"/>
              <ac:spMk id="42" creationId="{C918D906-77B3-4D12-BFC4-B3F94C2CE0A5}"/>
            </ac:spMkLst>
          </pc:spChg>
          <pc:grpChg chg="del">
            <ac:chgData name="Valentine MARTIN" userId="368f1771-3f08-4d68-9aa7-d209efa7ebf2" providerId="ADAL" clId="{AAA11AEC-E069-44AE-9EEF-6650B6802575}" dt="2022-04-01T13:28:46.973" v="929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del mod topLvl">
            <ac:chgData name="Valentine MARTIN" userId="368f1771-3f08-4d68-9aa7-d209efa7ebf2" providerId="ADAL" clId="{AAA11AEC-E069-44AE-9EEF-6650B6802575}" dt="2022-04-01T13:28:51.349" v="930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grpChg chg="mod">
            <ac:chgData name="Valentine MARTIN" userId="368f1771-3f08-4d68-9aa7-d209efa7ebf2" providerId="ADAL" clId="{AAA11AEC-E069-44AE-9EEF-6650B6802575}" dt="2022-04-06T12:47:12.770" v="1691" actId="1035"/>
            <ac:grpSpMkLst>
              <pc:docMk/>
              <pc:sldMasterMk cId="3221854071" sldId="2147483672"/>
              <pc:sldLayoutMk cId="1035286494" sldId="2147483675"/>
              <ac:grpSpMk id="25" creationId="{BCC0314E-58A0-4151-B621-3F15CE85745D}"/>
            </ac:grpSpMkLst>
          </pc:grpChg>
          <pc:grpChg chg="del">
            <ac:chgData name="Valentine MARTIN" userId="368f1771-3f08-4d68-9aa7-d209efa7ebf2" providerId="ADAL" clId="{AAA11AEC-E069-44AE-9EEF-6650B6802575}" dt="2022-04-01T13:06:18.301" v="1" actId="165"/>
            <ac:grpSpMkLst>
              <pc:docMk/>
              <pc:sldMasterMk cId="3221854071" sldId="2147483672"/>
              <pc:sldLayoutMk cId="1035286494" sldId="2147483675"/>
              <ac:grpSpMk id="29" creationId="{222A42D4-09FE-459C-9AD2-34AAE12E9E0E}"/>
            </ac:grpSpMkLst>
          </pc:grpChg>
          <pc:picChg chg="mod topLvl">
            <ac:chgData name="Valentine MARTIN" userId="368f1771-3f08-4d68-9aa7-d209efa7ebf2" providerId="ADAL" clId="{AAA11AEC-E069-44AE-9EEF-6650B6802575}" dt="2022-04-06T12:47:02.533" v="1688" actId="1037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 topLvl">
            <ac:chgData name="Valentine MARTIN" userId="368f1771-3f08-4d68-9aa7-d209efa7ebf2" providerId="ADAL" clId="{AAA11AEC-E069-44AE-9EEF-6650B6802575}" dt="2022-04-01T13:28:51.349" v="930" actId="165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 topLvl">
            <ac:chgData name="Valentine MARTIN" userId="368f1771-3f08-4d68-9aa7-d209efa7ebf2" providerId="ADAL" clId="{AAA11AEC-E069-44AE-9EEF-6650B6802575}" dt="2022-04-01T13:29:03.610" v="948" actId="103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 topLvl">
            <ac:chgData name="Valentine MARTIN" userId="368f1771-3f08-4d68-9aa7-d209efa7ebf2" providerId="ADAL" clId="{AAA11AEC-E069-44AE-9EEF-6650B6802575}" dt="2022-04-01T13:30:39.114" v="1041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 topLvl">
            <ac:chgData name="Valentine MARTIN" userId="368f1771-3f08-4d68-9aa7-d209efa7ebf2" providerId="ADAL" clId="{AAA11AEC-E069-44AE-9EEF-6650B6802575}" dt="2022-04-01T13:32:02.106" v="1141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 topLvl">
            <ac:chgData name="Valentine MARTIN" userId="368f1771-3f08-4d68-9aa7-d209efa7ebf2" providerId="ADAL" clId="{AAA11AEC-E069-44AE-9EEF-6650B6802575}" dt="2022-04-01T13:33:37.125" v="1255" actId="1076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 topLvl">
            <ac:chgData name="Valentine MARTIN" userId="368f1771-3f08-4d68-9aa7-d209efa7ebf2" providerId="ADAL" clId="{AAA11AEC-E069-44AE-9EEF-6650B6802575}" dt="2022-04-01T13:34:48.505" v="1374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add del mod">
            <ac:chgData name="Valentine MARTIN" userId="368f1771-3f08-4d68-9aa7-d209efa7ebf2" providerId="ADAL" clId="{AAA11AEC-E069-44AE-9EEF-6650B6802575}" dt="2022-04-06T12:47:04.504" v="1689" actId="478"/>
            <ac:cxnSpMkLst>
              <pc:docMk/>
              <pc:sldMasterMk cId="3221854071" sldId="2147483672"/>
              <pc:sldLayoutMk cId="1035286494" sldId="2147483675"/>
              <ac:cxnSpMk id="3" creationId="{EFF0A464-5D3D-4663-B9BC-241D19081047}"/>
            </ac:cxnSpMkLst>
          </pc:cxnChg>
          <pc:cxnChg chg="mod topLvl">
            <ac:chgData name="Valentine MARTIN" userId="368f1771-3f08-4d68-9aa7-d209efa7ebf2" providerId="ADAL" clId="{AAA11AEC-E069-44AE-9EEF-6650B6802575}" dt="2022-04-01T13:35:19.801" v="1492" actId="1035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 topLvl">
            <ac:chgData name="Valentine MARTIN" userId="368f1771-3f08-4d68-9aa7-d209efa7ebf2" providerId="ADAL" clId="{AAA11AEC-E069-44AE-9EEF-6650B6802575}" dt="2022-04-01T13:34:19.856" v="1356" actId="1035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 topLvl">
            <ac:chgData name="Valentine MARTIN" userId="368f1771-3f08-4d68-9aa7-d209efa7ebf2" providerId="ADAL" clId="{AAA11AEC-E069-44AE-9EEF-6650B6802575}" dt="2022-04-01T13:32:46.793" v="1241" actId="103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 topLvl">
            <ac:chgData name="Valentine MARTIN" userId="368f1771-3f08-4d68-9aa7-d209efa7ebf2" providerId="ADAL" clId="{AAA11AEC-E069-44AE-9EEF-6650B6802575}" dt="2022-04-01T13:31:19.080" v="1089" actId="1035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 topLvl">
            <ac:chgData name="Valentine MARTIN" userId="368f1771-3f08-4d68-9aa7-d209efa7ebf2" providerId="ADAL" clId="{AAA11AEC-E069-44AE-9EEF-6650B6802575}" dt="2022-04-01T13:29:56.523" v="984" actId="1036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 topLvl">
            <ac:chgData name="Valentine MARTIN" userId="368f1771-3f08-4d68-9aa7-d209efa7ebf2" providerId="ADAL" clId="{AAA11AEC-E069-44AE-9EEF-6650B6802575}" dt="2022-04-01T13:28:51.349" v="930" actId="165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  <pc:cxnChg chg="add del">
            <ac:chgData name="Valentine MARTIN" userId="368f1771-3f08-4d68-9aa7-d209efa7ebf2" providerId="ADAL" clId="{AAA11AEC-E069-44AE-9EEF-6650B6802575}" dt="2022-04-01T13:36:07.047" v="1495" actId="11529"/>
            <ac:cxnSpMkLst>
              <pc:docMk/>
              <pc:sldMasterMk cId="3221854071" sldId="2147483672"/>
              <pc:sldLayoutMk cId="1035286494" sldId="2147483675"/>
              <ac:cxnSpMk id="43" creationId="{590B21BA-0C2D-44F4-90C7-19C6571C3804}"/>
            </ac:cxnSpMkLst>
          </pc:cxnChg>
          <pc:cxnChg chg="add del mod">
            <ac:chgData name="Valentine MARTIN" userId="368f1771-3f08-4d68-9aa7-d209efa7ebf2" providerId="ADAL" clId="{AAA11AEC-E069-44AE-9EEF-6650B6802575}" dt="2022-04-01T13:36:39.887" v="1524" actId="478"/>
            <ac:cxnSpMkLst>
              <pc:docMk/>
              <pc:sldMasterMk cId="3221854071" sldId="2147483672"/>
              <pc:sldLayoutMk cId="1035286494" sldId="2147483675"/>
              <ac:cxnSpMk id="45" creationId="{44E72A38-5A7D-4AEB-92CB-669C8DAAF997}"/>
            </ac:cxnSpMkLst>
          </pc:cxnChg>
        </pc:sldLayoutChg>
      </pc:sldMasterChg>
    </pc:docChg>
  </pc:docChgLst>
  <pc:docChgLst>
    <pc:chgData name="Marina WAGENER" userId="128c56e7-2035-463e-b4ba-24ff68185f70" providerId="ADAL" clId="{17F673DB-9884-4422-8DBF-9D279A246A20}"/>
    <pc:docChg chg="modSld">
      <pc:chgData name="Marina WAGENER" userId="128c56e7-2035-463e-b4ba-24ff68185f70" providerId="ADAL" clId="{17F673DB-9884-4422-8DBF-9D279A246A20}" dt="2022-04-01T11:43:34.903" v="3" actId="20577"/>
      <pc:docMkLst>
        <pc:docMk/>
      </pc:docMkLst>
      <pc:sldChg chg="modSp mod">
        <pc:chgData name="Marina WAGENER" userId="128c56e7-2035-463e-b4ba-24ff68185f70" providerId="ADAL" clId="{17F673DB-9884-4422-8DBF-9D279A246A20}" dt="2022-04-01T11:43:34.903" v="3" actId="20577"/>
        <pc:sldMkLst>
          <pc:docMk/>
          <pc:sldMk cId="1586178526" sldId="272"/>
        </pc:sldMkLst>
        <pc:spChg chg="mod">
          <ac:chgData name="Marina WAGENER" userId="128c56e7-2035-463e-b4ba-24ff68185f70" providerId="ADAL" clId="{17F673DB-9884-4422-8DBF-9D279A246A20}" dt="2022-04-01T11:43:34.903" v="3" actId="20577"/>
          <ac:spMkLst>
            <pc:docMk/>
            <pc:sldMk cId="1586178526" sldId="272"/>
            <ac:spMk id="34" creationId="{E9A174AD-7617-4EC9-9D13-71D053340666}"/>
          </ac:spMkLst>
        </pc:spChg>
      </pc:sldChg>
    </pc:docChg>
  </pc:docChgLst>
  <pc:docChgLst>
    <pc:chgData name="Marina WAGENER" userId="128c56e7-2035-463e-b4ba-24ff68185f70" providerId="ADAL" clId="{8A91148E-D644-48B0-8520-57B8FA6A000C}"/>
    <pc:docChg chg="custSel modSld modMainMaster">
      <pc:chgData name="Marina WAGENER" userId="128c56e7-2035-463e-b4ba-24ff68185f70" providerId="ADAL" clId="{8A91148E-D644-48B0-8520-57B8FA6A000C}" dt="2022-04-01T12:07:42.627" v="13" actId="478"/>
      <pc:docMkLst>
        <pc:docMk/>
      </pc:docMkLst>
      <pc:sldChg chg="addSp delSp modSp mod">
        <pc:chgData name="Marina WAGENER" userId="128c56e7-2035-463e-b4ba-24ff68185f70" providerId="ADAL" clId="{8A91148E-D644-48B0-8520-57B8FA6A000C}" dt="2022-04-01T12:07:42.627" v="13" actId="478"/>
        <pc:sldMkLst>
          <pc:docMk/>
          <pc:sldMk cId="1586178526" sldId="272"/>
        </pc:sldMkLst>
        <pc:spChg chg="mod">
          <ac:chgData name="Marina WAGENER" userId="128c56e7-2035-463e-b4ba-24ff68185f70" providerId="ADAL" clId="{8A91148E-D644-48B0-8520-57B8FA6A000C}" dt="2022-04-01T12:04:12.593" v="0" actId="164"/>
          <ac:spMkLst>
            <pc:docMk/>
            <pc:sldMk cId="1586178526" sldId="272"/>
            <ac:spMk id="4" creationId="{B579C8DF-C213-4933-BB46-0BABB2078C9B}"/>
          </ac:spMkLst>
        </pc:spChg>
        <pc:spChg chg="del mod">
          <ac:chgData name="Marina WAGENER" userId="128c56e7-2035-463e-b4ba-24ff68185f70" providerId="ADAL" clId="{8A91148E-D644-48B0-8520-57B8FA6A000C}" dt="2022-04-01T12:07:42.627" v="13" actId="478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Marina WAGENER" userId="128c56e7-2035-463e-b4ba-24ff68185f70" providerId="ADAL" clId="{8A91148E-D644-48B0-8520-57B8FA6A000C}" dt="2022-04-01T12:04:39.456" v="1" actId="164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Marina WAGENER" userId="128c56e7-2035-463e-b4ba-24ff68185f70" providerId="ADAL" clId="{8A91148E-D644-48B0-8520-57B8FA6A000C}" dt="2022-04-01T12:04:12.593" v="0" actId="164"/>
          <ac:spMkLst>
            <pc:docMk/>
            <pc:sldMk cId="1586178526" sldId="272"/>
            <ac:spMk id="43" creationId="{A0A4560F-245E-459B-B2CB-8CD1ED98FA51}"/>
          </ac:spMkLst>
        </pc:spChg>
        <pc:spChg chg="mod">
          <ac:chgData name="Marina WAGENER" userId="128c56e7-2035-463e-b4ba-24ff68185f70" providerId="ADAL" clId="{8A91148E-D644-48B0-8520-57B8FA6A000C}" dt="2022-04-01T12:04:12.593" v="0" actId="164"/>
          <ac:spMkLst>
            <pc:docMk/>
            <pc:sldMk cId="1586178526" sldId="272"/>
            <ac:spMk id="45" creationId="{1D901660-DFEA-4031-9296-63D10B624797}"/>
          </ac:spMkLst>
        </pc:spChg>
        <pc:grpChg chg="add del mod">
          <ac:chgData name="Marina WAGENER" userId="128c56e7-2035-463e-b4ba-24ff68185f70" providerId="ADAL" clId="{8A91148E-D644-48B0-8520-57B8FA6A000C}" dt="2022-04-01T12:06:51.014" v="12" actId="478"/>
          <ac:grpSpMkLst>
            <pc:docMk/>
            <pc:sldMk cId="1586178526" sldId="272"/>
            <ac:grpSpMk id="2" creationId="{694C8521-BB15-4430-99B8-561D82AF94D4}"/>
          </ac:grpSpMkLst>
        </pc:grpChg>
        <pc:grpChg chg="add mod">
          <ac:chgData name="Marina WAGENER" userId="128c56e7-2035-463e-b4ba-24ff68185f70" providerId="ADAL" clId="{8A91148E-D644-48B0-8520-57B8FA6A000C}" dt="2022-04-01T12:04:39.456" v="1" actId="164"/>
          <ac:grpSpMkLst>
            <pc:docMk/>
            <pc:sldMk cId="1586178526" sldId="272"/>
            <ac:grpSpMk id="3" creationId="{BD5B52FB-0702-463A-A227-F38E8BEEE958}"/>
          </ac:grpSpMkLst>
        </pc:grpChg>
      </pc:sldChg>
      <pc:sldChg chg="addSp delSp modSp mod">
        <pc:chgData name="Marina WAGENER" userId="128c56e7-2035-463e-b4ba-24ff68185f70" providerId="ADAL" clId="{8A91148E-D644-48B0-8520-57B8FA6A000C}" dt="2022-04-01T12:06:44.279" v="11" actId="478"/>
        <pc:sldMkLst>
          <pc:docMk/>
          <pc:sldMk cId="879087154" sldId="274"/>
        </pc:sldMkLst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12" creationId="{A164D125-64A3-4B51-BB12-2C0E61DB1A44}"/>
          </ac:spMkLst>
        </pc:spChg>
        <pc:spChg chg="del">
          <ac:chgData name="Marina WAGENER" userId="128c56e7-2035-463e-b4ba-24ff68185f70" providerId="ADAL" clId="{8A91148E-D644-48B0-8520-57B8FA6A000C}" dt="2022-04-01T12:06:42.428" v="10" actId="478"/>
          <ac:spMkLst>
            <pc:docMk/>
            <pc:sldMk cId="879087154" sldId="274"/>
            <ac:spMk id="13" creationId="{1272BFAA-4746-4795-82AB-5A2B7D393C53}"/>
          </ac:spMkLst>
        </pc:spChg>
        <pc:spChg chg="del">
          <ac:chgData name="Marina WAGENER" userId="128c56e7-2035-463e-b4ba-24ff68185f70" providerId="ADAL" clId="{8A91148E-D644-48B0-8520-57B8FA6A000C}" dt="2022-04-01T12:06:41.383" v="9" actId="478"/>
          <ac:spMkLst>
            <pc:docMk/>
            <pc:sldMk cId="879087154" sldId="274"/>
            <ac:spMk id="14" creationId="{670095C3-BD26-40CD-A13B-D609B102E0D9}"/>
          </ac:spMkLst>
        </pc:spChg>
        <pc:spChg chg="mod">
          <ac:chgData name="Marina WAGENER" userId="128c56e7-2035-463e-b4ba-24ff68185f70" providerId="ADAL" clId="{8A91148E-D644-48B0-8520-57B8FA6A000C}" dt="2022-04-01T12:05:30.791" v="3" actId="164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Marina WAGENER" userId="128c56e7-2035-463e-b4ba-24ff68185f70" providerId="ADAL" clId="{8A91148E-D644-48B0-8520-57B8FA6A000C}" dt="2022-04-01T12:05:03.591" v="2" actId="164"/>
          <ac:spMkLst>
            <pc:docMk/>
            <pc:sldMk cId="879087154" sldId="274"/>
            <ac:spMk id="29" creationId="{AF10F6A1-3C67-48E7-8B8F-C74B66E8A962}"/>
          </ac:spMkLst>
        </pc:spChg>
        <pc:spChg chg="mod">
          <ac:chgData name="Marina WAGENER" userId="128c56e7-2035-463e-b4ba-24ff68185f70" providerId="ADAL" clId="{8A91148E-D644-48B0-8520-57B8FA6A000C}" dt="2022-04-01T12:05:03.591" v="2" actId="164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Marina WAGENER" userId="128c56e7-2035-463e-b4ba-24ff68185f70" providerId="ADAL" clId="{8A91148E-D644-48B0-8520-57B8FA6A000C}" dt="2022-04-01T12:05:03.591" v="2" actId="164"/>
          <ac:spMkLst>
            <pc:docMk/>
            <pc:sldMk cId="879087154" sldId="274"/>
            <ac:spMk id="31" creationId="{E259BBF2-5B5E-41AA-B56E-D4DB1BFBEEB4}"/>
          </ac:spMkLst>
        </pc:spChg>
        <pc:grpChg chg="add del mod">
          <ac:chgData name="Marina WAGENER" userId="128c56e7-2035-463e-b4ba-24ff68185f70" providerId="ADAL" clId="{8A91148E-D644-48B0-8520-57B8FA6A000C}" dt="2022-04-01T12:06:40.249" v="8" actId="478"/>
          <ac:grpSpMkLst>
            <pc:docMk/>
            <pc:sldMk cId="879087154" sldId="274"/>
            <ac:grpSpMk id="15" creationId="{9A0E6BAF-017B-4E1E-9030-5488E1A27268}"/>
          </ac:grpSpMkLst>
        </pc:grpChg>
        <pc:grpChg chg="add del mod">
          <ac:chgData name="Marina WAGENER" userId="128c56e7-2035-463e-b4ba-24ff68185f70" providerId="ADAL" clId="{8A91148E-D644-48B0-8520-57B8FA6A000C}" dt="2022-04-01T12:06:44.279" v="11" actId="478"/>
          <ac:grpSpMkLst>
            <pc:docMk/>
            <pc:sldMk cId="879087154" sldId="274"/>
            <ac:grpSpMk id="16" creationId="{0D6EDD43-66FB-491C-B36F-E2410A8CA3DD}"/>
          </ac:grpSpMkLst>
        </pc:grpChg>
      </pc:sldChg>
      <pc:sldMasterChg chg="modSldLayout">
        <pc:chgData name="Marina WAGENER" userId="128c56e7-2035-463e-b4ba-24ff68185f70" providerId="ADAL" clId="{8A91148E-D644-48B0-8520-57B8FA6A000C}" dt="2022-04-01T12:06:33.626" v="7"/>
        <pc:sldMasterMkLst>
          <pc:docMk/>
          <pc:sldMasterMk cId="3221854071" sldId="2147483672"/>
        </pc:sldMasterMkLst>
        <pc:sldLayoutChg chg="addSp modSp">
          <pc:chgData name="Marina WAGENER" userId="128c56e7-2035-463e-b4ba-24ff68185f70" providerId="ADAL" clId="{8A91148E-D644-48B0-8520-57B8FA6A000C}" dt="2022-04-01T12:06:33.626" v="7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Marina WAGENER" userId="128c56e7-2035-463e-b4ba-24ff68185f70" providerId="ADAL" clId="{8A91148E-D644-48B0-8520-57B8FA6A000C}" dt="2022-04-01T12:05:56.292" v="5"/>
            <ac:spMkLst>
              <pc:docMk/>
              <pc:sldMasterMk cId="3221854071" sldId="2147483672"/>
              <pc:sldLayoutMk cId="4181866386" sldId="2147483674"/>
              <ac:spMk id="31" creationId="{BCBD2180-56F3-4F28-A6FF-15CA3EBFD5BC}"/>
            </ac:spMkLst>
          </pc:spChg>
          <pc:spChg chg="mod">
            <ac:chgData name="Marina WAGENER" userId="128c56e7-2035-463e-b4ba-24ff68185f70" providerId="ADAL" clId="{8A91148E-D644-48B0-8520-57B8FA6A000C}" dt="2022-04-01T12:05:56.292" v="5"/>
            <ac:spMkLst>
              <pc:docMk/>
              <pc:sldMasterMk cId="3221854071" sldId="2147483672"/>
              <pc:sldLayoutMk cId="4181866386" sldId="2147483674"/>
              <ac:spMk id="32" creationId="{918669D5-BF08-4668-BE3E-1CEA64713689}"/>
            </ac:spMkLst>
          </pc:spChg>
          <pc:spChg chg="mod">
            <ac:chgData name="Marina WAGENER" userId="128c56e7-2035-463e-b4ba-24ff68185f70" providerId="ADAL" clId="{8A91148E-D644-48B0-8520-57B8FA6A000C}" dt="2022-04-01T12:05:56.292" v="5"/>
            <ac:spMkLst>
              <pc:docMk/>
              <pc:sldMasterMk cId="3221854071" sldId="2147483672"/>
              <pc:sldLayoutMk cId="4181866386" sldId="2147483674"/>
              <ac:spMk id="33" creationId="{DA149A12-7B1D-4A15-A149-52B7CDABA8D8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35" creationId="{DF045D9F-427F-4087-87A9-FD1F057D0CBD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36" creationId="{1815CD80-D6AF-4C6A-AB50-D315868F03B8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37" creationId="{CA3AF659-ED76-4A32-A49A-E2B1A2CD0599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38" creationId="{7244876F-31DB-41E2-8A7A-86BC43F5554F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39" creationId="{1BB8051A-596B-4008-8FEE-EF10DE5D0457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0" creationId="{E595D95D-94D7-40BF-BD31-B45C8C8C52E7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1" creationId="{802F50A1-D0C7-4B54-B3A3-40162921C572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2" creationId="{DF5EAE6D-FF2E-46E4-A68A-D4BE9DA1F58D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3" creationId="{2F853F29-DB6E-4BE1-A3E1-E9996E6EC1F5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4" creationId="{BEAF0597-D7C9-4950-9E9B-6DBDA03C9247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5" creationId="{A123AE03-D6CC-4FEE-94D7-501090CEC263}"/>
            </ac:spMkLst>
          </pc:spChg>
          <pc:spChg chg="mod">
            <ac:chgData name="Marina WAGENER" userId="128c56e7-2035-463e-b4ba-24ff68185f70" providerId="ADAL" clId="{8A91148E-D644-48B0-8520-57B8FA6A000C}" dt="2022-04-01T12:06:33.626" v="7"/>
            <ac:spMkLst>
              <pc:docMk/>
              <pc:sldMasterMk cId="3221854071" sldId="2147483672"/>
              <pc:sldLayoutMk cId="4181866386" sldId="2147483674"/>
              <ac:spMk id="46" creationId="{F4630BE8-39BE-4F71-904B-DD5EA1637DF8}"/>
            </ac:spMkLst>
          </pc:spChg>
          <pc:grpChg chg="add mod">
            <ac:chgData name="Marina WAGENER" userId="128c56e7-2035-463e-b4ba-24ff68185f70" providerId="ADAL" clId="{8A91148E-D644-48B0-8520-57B8FA6A000C}" dt="2022-04-01T12:05:56.292" v="5"/>
            <ac:grpSpMkLst>
              <pc:docMk/>
              <pc:sldMasterMk cId="3221854071" sldId="2147483672"/>
              <pc:sldLayoutMk cId="4181866386" sldId="2147483674"/>
              <ac:grpSpMk id="30" creationId="{AC21C104-1A63-45B1-8A56-71A420CF141E}"/>
            </ac:grpSpMkLst>
          </pc:grpChg>
          <pc:grpChg chg="add mod">
            <ac:chgData name="Marina WAGENER" userId="128c56e7-2035-463e-b4ba-24ff68185f70" providerId="ADAL" clId="{8A91148E-D644-48B0-8520-57B8FA6A000C}" dt="2022-04-01T12:06:33.626" v="7"/>
            <ac:grpSpMkLst>
              <pc:docMk/>
              <pc:sldMasterMk cId="3221854071" sldId="2147483672"/>
              <pc:sldLayoutMk cId="4181866386" sldId="2147483674"/>
              <ac:grpSpMk id="34" creationId="{86C69497-E264-485D-ABA2-56A002716D57}"/>
            </ac:grpSpMkLst>
          </pc:grpChg>
        </pc:sldLayoutChg>
        <pc:sldLayoutChg chg="addSp modSp">
          <pc:chgData name="Marina WAGENER" userId="128c56e7-2035-463e-b4ba-24ff68185f70" providerId="ADAL" clId="{8A91148E-D644-48B0-8520-57B8FA6A000C}" dt="2022-04-01T12:06:14.074" v="6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Marina WAGENER" userId="128c56e7-2035-463e-b4ba-24ff68185f70" providerId="ADAL" clId="{8A91148E-D644-48B0-8520-57B8FA6A000C}" dt="2022-04-01T12:05:53.942" v="4"/>
            <ac:spMkLst>
              <pc:docMk/>
              <pc:sldMasterMk cId="3221854071" sldId="2147483672"/>
              <pc:sldLayoutMk cId="1035286494" sldId="2147483675"/>
              <ac:spMk id="26" creationId="{D7E3EE3C-7923-409F-927E-33A004CAF6AD}"/>
            </ac:spMkLst>
          </pc:spChg>
          <pc:spChg chg="mod">
            <ac:chgData name="Marina WAGENER" userId="128c56e7-2035-463e-b4ba-24ff68185f70" providerId="ADAL" clId="{8A91148E-D644-48B0-8520-57B8FA6A000C}" dt="2022-04-01T12:05:53.942" v="4"/>
            <ac:spMkLst>
              <pc:docMk/>
              <pc:sldMasterMk cId="3221854071" sldId="2147483672"/>
              <pc:sldLayoutMk cId="1035286494" sldId="2147483675"/>
              <ac:spMk id="27" creationId="{E3E73434-1787-4B9D-B3FD-42EF6476DB8F}"/>
            </ac:spMkLst>
          </pc:spChg>
          <pc:spChg chg="mod">
            <ac:chgData name="Marina WAGENER" userId="128c56e7-2035-463e-b4ba-24ff68185f70" providerId="ADAL" clId="{8A91148E-D644-48B0-8520-57B8FA6A000C}" dt="2022-04-01T12:05:53.942" v="4"/>
            <ac:spMkLst>
              <pc:docMk/>
              <pc:sldMasterMk cId="3221854071" sldId="2147483672"/>
              <pc:sldLayoutMk cId="1035286494" sldId="2147483675"/>
              <ac:spMk id="28" creationId="{AF916A8D-B7D3-40FC-B96D-B58C79DC3B85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0" creationId="{7B3490C2-0BA5-4183-ABEC-34F1E815234F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1" creationId="{DD898002-B997-4947-B634-3C957E50A42D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2" creationId="{1812BC11-D629-4F00-B70E-65FA46C907EE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3" creationId="{EED9E0DF-4E93-4798-BE29-5C27F46000E7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4" creationId="{CAA5211B-BFD7-4FCD-B6CD-F62566D7F887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5" creationId="{57B831BC-5BCB-4E52-9CBC-70DF81F61A98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6" creationId="{8954A9D9-E66E-429D-8212-EF00670EB3A5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7" creationId="{B181F7AD-806C-4EAF-AB4D-330AAD916B81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8" creationId="{5AB85A8C-3327-4E81-BF64-459572AF1541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39" creationId="{F115435D-6680-4B4D-B8A1-278CE62546D4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40" creationId="{C1087646-8A17-4B34-B968-BAD5FCD619B7}"/>
            </ac:spMkLst>
          </pc:spChg>
          <pc:spChg chg="mod">
            <ac:chgData name="Marina WAGENER" userId="128c56e7-2035-463e-b4ba-24ff68185f70" providerId="ADAL" clId="{8A91148E-D644-48B0-8520-57B8FA6A000C}" dt="2022-04-01T12:06:14.074" v="6"/>
            <ac:spMkLst>
              <pc:docMk/>
              <pc:sldMasterMk cId="3221854071" sldId="2147483672"/>
              <pc:sldLayoutMk cId="1035286494" sldId="2147483675"/>
              <ac:spMk id="41" creationId="{E876EC38-8C84-4DF7-98F0-84F9867BD6EE}"/>
            </ac:spMkLst>
          </pc:spChg>
          <pc:grpChg chg="add mod">
            <ac:chgData name="Marina WAGENER" userId="128c56e7-2035-463e-b4ba-24ff68185f70" providerId="ADAL" clId="{8A91148E-D644-48B0-8520-57B8FA6A000C}" dt="2022-04-01T12:05:53.942" v="4"/>
            <ac:grpSpMkLst>
              <pc:docMk/>
              <pc:sldMasterMk cId="3221854071" sldId="2147483672"/>
              <pc:sldLayoutMk cId="1035286494" sldId="2147483675"/>
              <ac:grpSpMk id="25" creationId="{BCC0314E-58A0-4151-B621-3F15CE85745D}"/>
            </ac:grpSpMkLst>
          </pc:grpChg>
          <pc:grpChg chg="add mod">
            <ac:chgData name="Marina WAGENER" userId="128c56e7-2035-463e-b4ba-24ff68185f70" providerId="ADAL" clId="{8A91148E-D644-48B0-8520-57B8FA6A000C}" dt="2022-04-01T12:06:14.074" v="6"/>
            <ac:grpSpMkLst>
              <pc:docMk/>
              <pc:sldMasterMk cId="3221854071" sldId="2147483672"/>
              <pc:sldLayoutMk cId="1035286494" sldId="2147483675"/>
              <ac:grpSpMk id="29" creationId="{222A42D4-09FE-459C-9AD2-34AAE12E9E0E}"/>
            </ac:grpSpMkLst>
          </pc:gr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3E6F7A-4DFC-4A12-A737-F6601075C949}"/>
              </a:ext>
            </a:extLst>
          </p:cNvPr>
          <p:cNvSpPr txBox="1"/>
          <p:nvPr/>
        </p:nvSpPr>
        <p:spPr>
          <a:xfrm>
            <a:off x="369501" y="358985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C19EC7-50FA-4D96-8EF9-46B6CD818F11}"/>
              </a:ext>
            </a:extLst>
          </p:cNvPr>
          <p:cNvSpPr txBox="1"/>
          <p:nvPr/>
        </p:nvSpPr>
        <p:spPr>
          <a:xfrm>
            <a:off x="365473" y="738178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6B23ECB-8414-482C-B9B4-C6F6A0535791}"/>
              </a:ext>
            </a:extLst>
          </p:cNvPr>
          <p:cNvSpPr txBox="1"/>
          <p:nvPr/>
        </p:nvSpPr>
        <p:spPr>
          <a:xfrm>
            <a:off x="365473" y="111606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1B2250-2BA0-40E5-8185-E180D8D27BDA}"/>
              </a:ext>
            </a:extLst>
          </p:cNvPr>
          <p:cNvSpPr txBox="1"/>
          <p:nvPr/>
        </p:nvSpPr>
        <p:spPr>
          <a:xfrm>
            <a:off x="365473" y="1494563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82528FC-451F-451B-9801-9CCFCA08566B}"/>
              </a:ext>
            </a:extLst>
          </p:cNvPr>
          <p:cNvSpPr txBox="1"/>
          <p:nvPr/>
        </p:nvSpPr>
        <p:spPr>
          <a:xfrm>
            <a:off x="365473" y="1873342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2519502-E91F-4A9A-8FB6-1E0607E9E3F4}"/>
              </a:ext>
            </a:extLst>
          </p:cNvPr>
          <p:cNvSpPr txBox="1"/>
          <p:nvPr/>
        </p:nvSpPr>
        <p:spPr>
          <a:xfrm>
            <a:off x="365473" y="2254104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FD2EDB3-89FA-4C52-837B-57DA35C092AD}"/>
              </a:ext>
            </a:extLst>
          </p:cNvPr>
          <p:cNvCxnSpPr>
            <a:cxnSpLocks/>
          </p:cNvCxnSpPr>
          <p:nvPr/>
        </p:nvCxnSpPr>
        <p:spPr>
          <a:xfrm>
            <a:off x="539895" y="2326362"/>
            <a:ext cx="0" cy="78484"/>
          </a:xfrm>
          <a:prstGeom prst="line">
            <a:avLst/>
          </a:prstGeom>
          <a:ln>
            <a:solidFill>
              <a:srgbClr val="009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9181680-2FFE-4AED-A16C-584D8FF02713}"/>
              </a:ext>
            </a:extLst>
          </p:cNvPr>
          <p:cNvCxnSpPr>
            <a:cxnSpLocks/>
          </p:cNvCxnSpPr>
          <p:nvPr/>
        </p:nvCxnSpPr>
        <p:spPr>
          <a:xfrm>
            <a:off x="541039" y="1948453"/>
            <a:ext cx="0" cy="78484"/>
          </a:xfrm>
          <a:prstGeom prst="line">
            <a:avLst/>
          </a:prstGeom>
          <a:ln>
            <a:solidFill>
              <a:srgbClr val="38B5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AECAC82-335A-4566-A4ED-F6E4BB55B922}"/>
              </a:ext>
            </a:extLst>
          </p:cNvPr>
          <p:cNvCxnSpPr>
            <a:cxnSpLocks/>
          </p:cNvCxnSpPr>
          <p:nvPr/>
        </p:nvCxnSpPr>
        <p:spPr>
          <a:xfrm>
            <a:off x="539895" y="1569418"/>
            <a:ext cx="0" cy="78484"/>
          </a:xfrm>
          <a:prstGeom prst="line">
            <a:avLst/>
          </a:prstGeom>
          <a:ln>
            <a:solidFill>
              <a:srgbClr val="088A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58CFE63-1107-4E0E-B492-6B6CFED1E2EF}"/>
              </a:ext>
            </a:extLst>
          </p:cNvPr>
          <p:cNvCxnSpPr>
            <a:cxnSpLocks/>
          </p:cNvCxnSpPr>
          <p:nvPr/>
        </p:nvCxnSpPr>
        <p:spPr>
          <a:xfrm>
            <a:off x="540578" y="1191084"/>
            <a:ext cx="0" cy="78484"/>
          </a:xfrm>
          <a:prstGeom prst="line">
            <a:avLst/>
          </a:prstGeom>
          <a:ln>
            <a:solidFill>
              <a:srgbClr val="79B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678DDC7-6132-46D0-BBC7-87A95EF8607D}"/>
              </a:ext>
            </a:extLst>
          </p:cNvPr>
          <p:cNvCxnSpPr>
            <a:cxnSpLocks/>
          </p:cNvCxnSpPr>
          <p:nvPr/>
        </p:nvCxnSpPr>
        <p:spPr>
          <a:xfrm>
            <a:off x="539895" y="811464"/>
            <a:ext cx="0" cy="78484"/>
          </a:xfrm>
          <a:prstGeom prst="line">
            <a:avLst/>
          </a:prstGeom>
          <a:ln>
            <a:solidFill>
              <a:srgbClr val="BD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811664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89761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569912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7" y="1949033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" y="2329582"/>
            <a:ext cx="243444" cy="243444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541594" y="433882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2" y="2567872"/>
            <a:ext cx="597240" cy="472055"/>
          </a:xfrm>
          <a:prstGeom prst="rect">
            <a:avLst/>
          </a:prstGeom>
        </p:spPr>
      </p:pic>
      <p:grpSp>
        <p:nvGrpSpPr>
          <p:cNvPr id="25" name="Groupe 24">
            <a:extLst>
              <a:ext uri="{FF2B5EF4-FFF2-40B4-BE49-F238E27FC236}">
                <a16:creationId xmlns:a16="http://schemas.microsoft.com/office/drawing/2014/main" id="{BCC0314E-58A0-4151-B621-3F15CE85745D}"/>
              </a:ext>
            </a:extLst>
          </p:cNvPr>
          <p:cNvGrpSpPr/>
          <p:nvPr/>
        </p:nvGrpSpPr>
        <p:grpSpPr>
          <a:xfrm>
            <a:off x="-1727" y="-3321"/>
            <a:ext cx="1944690" cy="338302"/>
            <a:chOff x="-2" y="-3977"/>
            <a:chExt cx="1944690" cy="338302"/>
          </a:xfrm>
        </p:grpSpPr>
        <p:sp>
          <p:nvSpPr>
            <p:cNvPr id="26" name="Rectangle : avec coins arrondis en haut 25">
              <a:extLst>
                <a:ext uri="{FF2B5EF4-FFF2-40B4-BE49-F238E27FC236}">
                  <a16:creationId xmlns:a16="http://schemas.microsoft.com/office/drawing/2014/main" id="{D7E3EE3C-7923-409F-927E-33A004CAF6AD}"/>
                </a:ext>
              </a:extLst>
            </p:cNvPr>
            <p:cNvSpPr/>
            <p:nvPr/>
          </p:nvSpPr>
          <p:spPr>
            <a:xfrm>
              <a:off x="4028" y="1647"/>
              <a:ext cx="1940660" cy="332678"/>
            </a:xfrm>
            <a:prstGeom prst="round2SameRect">
              <a:avLst>
                <a:gd name="adj1" fmla="val 37741"/>
                <a:gd name="adj2" fmla="val 0"/>
              </a:avLst>
            </a:prstGeom>
            <a:solidFill>
              <a:srgbClr val="FF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E3E73434-1787-4B9D-B3FD-42EF6476DB8F}"/>
                </a:ext>
              </a:extLst>
            </p:cNvPr>
            <p:cNvSpPr txBox="1"/>
            <p:nvPr/>
          </p:nvSpPr>
          <p:spPr>
            <a:xfrm>
              <a:off x="0" y="-3977"/>
              <a:ext cx="175729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pt-BR" sz="1400" i="0" u="none" strike="noStrike" baseline="30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As 12 Regras de ouro</a:t>
              </a:r>
              <a:endParaRPr lang="fr-FR" sz="8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endParaRP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AF916A8D-B7D3-40FC-B96D-B58C79DC3B85}"/>
                </a:ext>
              </a:extLst>
            </p:cNvPr>
            <p:cNvSpPr txBox="1"/>
            <p:nvPr/>
          </p:nvSpPr>
          <p:spPr>
            <a:xfrm>
              <a:off x="-2" y="129350"/>
              <a:ext cx="1757299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70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O Meu Compromisso, a Nossa Segurança</a:t>
              </a:r>
              <a:endParaRPr lang="en-GB" sz="1600">
                <a:latin typeface="Gotham Rounded"/>
              </a:endParaRPr>
            </a:p>
          </p:txBody>
        </p:sp>
      </p:grpSp>
      <p:sp>
        <p:nvSpPr>
          <p:cNvPr id="30" name="ZoneTexte 29">
            <a:extLst>
              <a:ext uri="{FF2B5EF4-FFF2-40B4-BE49-F238E27FC236}">
                <a16:creationId xmlns:a16="http://schemas.microsoft.com/office/drawing/2014/main" id="{7B3490C2-0BA5-4183-ABEC-34F1E815234F}"/>
              </a:ext>
            </a:extLst>
          </p:cNvPr>
          <p:cNvSpPr txBox="1"/>
          <p:nvPr/>
        </p:nvSpPr>
        <p:spPr>
          <a:xfrm>
            <a:off x="537346" y="367585"/>
            <a:ext cx="14983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Situações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risco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D898002-B997-4947-B634-3C957E50A42D}"/>
              </a:ext>
            </a:extLst>
          </p:cNvPr>
          <p:cNvSpPr txBox="1"/>
          <p:nvPr/>
        </p:nvSpPr>
        <p:spPr>
          <a:xfrm>
            <a:off x="537346" y="464788"/>
            <a:ext cx="1120527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</a:t>
            </a:r>
            <a:r>
              <a: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en-GB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situações</a:t>
            </a:r>
            <a:r>
              <a: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de </a:t>
            </a:r>
            <a:r>
              <a:rPr lang="en-GB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risco</a:t>
            </a:r>
            <a:r>
              <a: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812BC11-D629-4F00-B70E-65FA46C907EE}"/>
              </a:ext>
            </a:extLst>
          </p:cNvPr>
          <p:cNvSpPr txBox="1"/>
          <p:nvPr/>
        </p:nvSpPr>
        <p:spPr>
          <a:xfrm>
            <a:off x="539895" y="748060"/>
            <a:ext cx="149576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Circulação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EED9E0DF-4E93-4798-BE29-5C27F46000E7}"/>
              </a:ext>
            </a:extLst>
          </p:cNvPr>
          <p:cNvSpPr txBox="1"/>
          <p:nvPr/>
        </p:nvSpPr>
        <p:spPr>
          <a:xfrm>
            <a:off x="539896" y="850416"/>
            <a:ext cx="142441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Respeito as regras de segurança</a:t>
            </a:r>
          </a:p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quando conduzo.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AA5211B-BFD7-4FCD-B6CD-F62566D7F887}"/>
              </a:ext>
            </a:extLst>
          </p:cNvPr>
          <p:cNvSpPr txBox="1"/>
          <p:nvPr/>
        </p:nvSpPr>
        <p:spPr>
          <a:xfrm>
            <a:off x="537346" y="1125698"/>
            <a:ext cx="168912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Gestos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,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posturas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,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ferramentas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7B831BC-5BCB-4E52-9CBC-70DF81F61A98}"/>
              </a:ext>
            </a:extLst>
          </p:cNvPr>
          <p:cNvSpPr txBox="1"/>
          <p:nvPr/>
        </p:nvSpPr>
        <p:spPr>
          <a:xfrm>
            <a:off x="536070" y="1227932"/>
            <a:ext cx="1465473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Manuseio as ferramentas em segurança.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954A9D9-E66E-429D-8212-EF00670EB3A5}"/>
              </a:ext>
            </a:extLst>
          </p:cNvPr>
          <p:cNvSpPr txBox="1"/>
          <p:nvPr/>
        </p:nvSpPr>
        <p:spPr>
          <a:xfrm>
            <a:off x="539896" y="1503872"/>
            <a:ext cx="14654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Equipamentos de proteção</a:t>
            </a:r>
          </a:p>
          <a:p>
            <a:r>
              <a:rPr lang="pt-B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individual (EPI)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181F7AD-806C-4EAF-AB4D-330AAD916B81}"/>
              </a:ext>
            </a:extLst>
          </p:cNvPr>
          <p:cNvSpPr txBox="1"/>
          <p:nvPr/>
        </p:nvSpPr>
        <p:spPr>
          <a:xfrm>
            <a:off x="531952" y="1695505"/>
            <a:ext cx="112592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Uso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os EPI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necessários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AB85A8C-3327-4E81-BF64-459572AF1541}"/>
              </a:ext>
            </a:extLst>
          </p:cNvPr>
          <p:cNvSpPr txBox="1"/>
          <p:nvPr/>
        </p:nvSpPr>
        <p:spPr>
          <a:xfrm>
            <a:off x="538620" y="1882076"/>
            <a:ext cx="14970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Permissão</a:t>
            </a:r>
            <a:r>
              <a: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Trabalho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F115435D-6680-4B4D-B8A1-278CE62546D4}"/>
              </a:ext>
            </a:extLst>
          </p:cNvPr>
          <p:cNvSpPr txBox="1"/>
          <p:nvPr/>
        </p:nvSpPr>
        <p:spPr>
          <a:xfrm>
            <a:off x="537346" y="1991144"/>
            <a:ext cx="133267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Trabalho com uma permissão válida.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1087646-8A17-4B34-B968-BAD5FCD619B7}"/>
              </a:ext>
            </a:extLst>
          </p:cNvPr>
          <p:cNvSpPr txBox="1"/>
          <p:nvPr/>
        </p:nvSpPr>
        <p:spPr>
          <a:xfrm>
            <a:off x="536070" y="2262908"/>
            <a:ext cx="14995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Operações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elevação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876EC38-8C84-4DF7-98F0-84F9867BD6EE}"/>
              </a:ext>
            </a:extLst>
          </p:cNvPr>
          <p:cNvSpPr txBox="1"/>
          <p:nvPr/>
        </p:nvSpPr>
        <p:spPr>
          <a:xfrm>
            <a:off x="538620" y="2370767"/>
            <a:ext cx="1331996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Respeito o processo de elevação.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-161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249098"/>
            <a:ext cx="330776" cy="230832"/>
            <a:chOff x="376301" y="2333022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333022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410677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325210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47449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66769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87819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13287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38992"/>
            <a:ext cx="286002" cy="230832"/>
            <a:chOff x="436543" y="732317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32317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7686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92833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501273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73570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7607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115794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56009"/>
            <a:ext cx="356458" cy="356160"/>
          </a:xfrm>
          <a:prstGeom prst="rect">
            <a:avLst/>
          </a:prstGeom>
        </p:spPr>
      </p:pic>
      <p:sp>
        <p:nvSpPr>
          <p:cNvPr id="31" name="Rectangle : avec coins arrondis en haut 30">
            <a:extLst>
              <a:ext uri="{FF2B5EF4-FFF2-40B4-BE49-F238E27FC236}">
                <a16:creationId xmlns:a16="http://schemas.microsoft.com/office/drawing/2014/main" id="{BCBD2180-56F3-4F28-A6FF-15CA3EBFD5BC}"/>
              </a:ext>
            </a:extLst>
          </p:cNvPr>
          <p:cNvSpPr/>
          <p:nvPr/>
        </p:nvSpPr>
        <p:spPr>
          <a:xfrm>
            <a:off x="3337" y="2603"/>
            <a:ext cx="1940075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18669D5-BF08-4668-BE3E-1CEA64713689}"/>
              </a:ext>
            </a:extLst>
          </p:cNvPr>
          <p:cNvSpPr txBox="1"/>
          <p:nvPr/>
        </p:nvSpPr>
        <p:spPr>
          <a:xfrm>
            <a:off x="0" y="-6358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pt-BR" sz="1400" i="0" u="none" strike="noStrike" baseline="30000">
                <a:solidFill>
                  <a:schemeClr val="bg1"/>
                </a:solidFill>
                <a:latin typeface="Gotham Rounded Bold" panose="02000000000000000000" pitchFamily="50" charset="0"/>
              </a:rPr>
              <a:t>As 12 Regras de ouro</a:t>
            </a:r>
            <a:endParaRPr lang="fr-FR" sz="80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DA149A12-7B1D-4A15-A149-52B7CDABA8D8}"/>
              </a:ext>
            </a:extLst>
          </p:cNvPr>
          <p:cNvSpPr txBox="1"/>
          <p:nvPr/>
        </p:nvSpPr>
        <p:spPr>
          <a:xfrm>
            <a:off x="-2" y="129350"/>
            <a:ext cx="175729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7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O Meu Compromisso, a Nossa Segurança</a:t>
            </a:r>
            <a:endParaRPr lang="en-GB" sz="1600">
              <a:latin typeface="Gotham Rounded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DF045D9F-427F-4087-87A9-FD1F057D0CBD}"/>
              </a:ext>
            </a:extLst>
          </p:cNvPr>
          <p:cNvSpPr txBox="1"/>
          <p:nvPr userDrawn="1"/>
        </p:nvSpPr>
        <p:spPr>
          <a:xfrm>
            <a:off x="538271" y="455097"/>
            <a:ext cx="160536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Verifico o isolamento e a ausência de </a:t>
            </a:r>
            <a:b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energia e fluidos antes de qualquer</a:t>
            </a:r>
          </a:p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intervenção.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815CD80-D6AF-4C6A-AB50-D315868F03B8}"/>
              </a:ext>
            </a:extLst>
          </p:cNvPr>
          <p:cNvSpPr txBox="1"/>
          <p:nvPr userDrawn="1"/>
        </p:nvSpPr>
        <p:spPr>
          <a:xfrm>
            <a:off x="531878" y="363853"/>
            <a:ext cx="1609379" cy="18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7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Sistemas</a:t>
            </a:r>
            <a:r>
              <a:rPr lang="en-GB" sz="57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57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alimentados</a:t>
            </a:r>
            <a:r>
              <a:rPr lang="en-GB" sz="57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por </a:t>
            </a:r>
            <a:r>
              <a:rPr lang="en-GB" sz="57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energia</a:t>
            </a:r>
            <a:endParaRPr lang="en-GB" sz="57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A3AF659-ED76-4A32-A49A-E2B1A2CD0599}"/>
              </a:ext>
            </a:extLst>
          </p:cNvPr>
          <p:cNvSpPr txBox="1"/>
          <p:nvPr userDrawn="1"/>
        </p:nvSpPr>
        <p:spPr>
          <a:xfrm>
            <a:off x="541181" y="748999"/>
            <a:ext cx="149851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Espaços</a:t>
            </a:r>
            <a:r>
              <a: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confinados</a:t>
            </a:r>
            <a:endParaRPr lang="en-GB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244876F-31DB-41E2-8A7A-86BC43F5554F}"/>
              </a:ext>
            </a:extLst>
          </p:cNvPr>
          <p:cNvSpPr txBox="1"/>
          <p:nvPr userDrawn="1"/>
        </p:nvSpPr>
        <p:spPr>
          <a:xfrm>
            <a:off x="541181" y="1122427"/>
            <a:ext cx="149418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Trabalhos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escavação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BB8051A-596B-4008-8FEE-EF10DE5D0457}"/>
              </a:ext>
            </a:extLst>
          </p:cNvPr>
          <p:cNvSpPr txBox="1"/>
          <p:nvPr userDrawn="1"/>
        </p:nvSpPr>
        <p:spPr>
          <a:xfrm>
            <a:off x="538271" y="1225845"/>
            <a:ext cx="129202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Garanto a segurança das zonas </a:t>
            </a:r>
            <a:b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de escavação.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595D95D-94D7-40BF-BD31-B45C8C8C52E7}"/>
              </a:ext>
            </a:extLst>
          </p:cNvPr>
          <p:cNvSpPr txBox="1"/>
          <p:nvPr userDrawn="1"/>
        </p:nvSpPr>
        <p:spPr>
          <a:xfrm>
            <a:off x="538271" y="1501648"/>
            <a:ext cx="147112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Trabalhos</a:t>
            </a:r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em</a:t>
            </a:r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altura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02F50A1-D0C7-4B54-B3A3-40162921C572}"/>
              </a:ext>
            </a:extLst>
          </p:cNvPr>
          <p:cNvSpPr txBox="1"/>
          <p:nvPr userDrawn="1"/>
        </p:nvSpPr>
        <p:spPr>
          <a:xfrm>
            <a:off x="538271" y="1605398"/>
            <a:ext cx="14051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Protejo-me do risco de queda </a:t>
            </a:r>
            <a:br>
              <a:rPr lang="pt-B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pt-B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durante um trabalho em altura ≥ 1,5 m.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F5EAE6D-FF2E-46E4-A68A-D4BE9DA1F58D}"/>
              </a:ext>
            </a:extLst>
          </p:cNvPr>
          <p:cNvSpPr txBox="1"/>
          <p:nvPr userDrawn="1"/>
        </p:nvSpPr>
        <p:spPr>
          <a:xfrm>
            <a:off x="538049" y="1883593"/>
            <a:ext cx="150164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Trabalho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a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quente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2F853F29-DB6E-4BE1-A3E1-E9996E6EC1F5}"/>
              </a:ext>
            </a:extLst>
          </p:cNvPr>
          <p:cNvSpPr txBox="1"/>
          <p:nvPr userDrawn="1"/>
        </p:nvSpPr>
        <p:spPr>
          <a:xfrm>
            <a:off x="538905" y="1984508"/>
            <a:ext cx="135657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 trabalhos a quente sempre </a:t>
            </a:r>
            <a:b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que possível.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EAF0597-D7C9-4950-9E9B-6DBDA03C9247}"/>
              </a:ext>
            </a:extLst>
          </p:cNvPr>
          <p:cNvSpPr txBox="1"/>
          <p:nvPr userDrawn="1"/>
        </p:nvSpPr>
        <p:spPr>
          <a:xfrm>
            <a:off x="538050" y="2264276"/>
            <a:ext cx="151503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Linha</a:t>
            </a:r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perigo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123AE03-D6CC-4FEE-94D7-501090CEC263}"/>
              </a:ext>
            </a:extLst>
          </p:cNvPr>
          <p:cNvSpPr txBox="1"/>
          <p:nvPr userDrawn="1"/>
        </p:nvSpPr>
        <p:spPr>
          <a:xfrm>
            <a:off x="538049" y="2360468"/>
            <a:ext cx="1497318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Fico fora da linha de perigo e </a:t>
            </a:r>
            <a:b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pt-B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certifico-me de que os outros fazem o mesmo.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4630BE8-39BE-4F71-904B-DD5EA1637DF8}"/>
              </a:ext>
            </a:extLst>
          </p:cNvPr>
          <p:cNvSpPr txBox="1"/>
          <p:nvPr userDrawn="1"/>
        </p:nvSpPr>
        <p:spPr>
          <a:xfrm>
            <a:off x="538271" y="852750"/>
            <a:ext cx="133950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Obtenho permissão antes de entrar</a:t>
            </a:r>
          </a:p>
          <a:p>
            <a:r>
              <a:rPr lang="pt-B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num espaço confinado.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http://schemas.microsoft.com/office/2006/metadata/properties"/>
    <ds:schemaRef ds:uri="c7df1beb-9555-4a34-a0bb-bc4222cc815e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B892136-2AF3-4250-9E32-8A6DF680B05F}">
  <ds:schemaRefs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1</cp:revision>
  <cp:lastPrinted>2021-05-25T14:19:38Z</cp:lastPrinted>
  <dcterms:created xsi:type="dcterms:W3CDTF">2021-04-29T15:25:18Z</dcterms:created>
  <dcterms:modified xsi:type="dcterms:W3CDTF">2022-04-07T13:59:38Z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