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Lst>
  <p:notesMasterIdLst>
    <p:notesMasterId r:id="rId28"/>
  </p:notesMasterIdLst>
  <p:handoutMasterIdLst>
    <p:handoutMasterId r:id="rId29"/>
  </p:handoutMasterIdLst>
  <p:sldIdLst>
    <p:sldId id="2134805772" r:id="rId6"/>
    <p:sldId id="2134805761" r:id="rId7"/>
    <p:sldId id="500" r:id="rId8"/>
    <p:sldId id="2134805768" r:id="rId9"/>
    <p:sldId id="2134805754" r:id="rId10"/>
    <p:sldId id="2134805755" r:id="rId11"/>
    <p:sldId id="2134805756" r:id="rId12"/>
    <p:sldId id="2134805764" r:id="rId13"/>
    <p:sldId id="2134805771" r:id="rId14"/>
    <p:sldId id="2134805770" r:id="rId15"/>
    <p:sldId id="2134805773" r:id="rId16"/>
    <p:sldId id="2134805769" r:id="rId17"/>
    <p:sldId id="501" r:id="rId18"/>
    <p:sldId id="503" r:id="rId19"/>
    <p:sldId id="502" r:id="rId20"/>
    <p:sldId id="2134805757" r:id="rId21"/>
    <p:sldId id="2134805758" r:id="rId22"/>
    <p:sldId id="2134805759" r:id="rId23"/>
    <p:sldId id="2134805774" r:id="rId24"/>
    <p:sldId id="2134805766" r:id="rId25"/>
    <p:sldId id="491" r:id="rId26"/>
    <p:sldId id="492"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A900"/>
    <a:srgbClr val="009CEA"/>
    <a:srgbClr val="FEC800"/>
    <a:srgbClr val="374649"/>
    <a:srgbClr val="FF0000"/>
    <a:srgbClr val="90999A"/>
    <a:srgbClr val="647072"/>
    <a:srgbClr val="2BA73D"/>
    <a:srgbClr val="285AFF"/>
    <a:srgbClr val="28C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E5F4B-94D9-4E8C-81D0-ABAF32AC9A93}" v="2" dt="2022-03-22T07:51:25.501"/>
    <p1510:client id="{B17EBF23-D1FC-416C-BD53-2A5AF619E8DD}" v="121" dt="2022-03-21T09:01:59.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FOREST" userId="74d7feb1-6457-475c-bfcc-0f29457bb0a4" providerId="ADAL" clId="{7962771D-A08A-4017-8698-4B274F81A948}"/>
    <pc:docChg chg="custSel modSld">
      <pc:chgData name="Nicolas FOREST" userId="74d7feb1-6457-475c-bfcc-0f29457bb0a4" providerId="ADAL" clId="{7962771D-A08A-4017-8698-4B274F81A948}" dt="2022-03-16T10:13:07.045" v="64"/>
      <pc:docMkLst>
        <pc:docMk/>
      </pc:docMkLst>
      <pc:sldChg chg="addSp modSp modAnim">
        <pc:chgData name="Nicolas FOREST" userId="74d7feb1-6457-475c-bfcc-0f29457bb0a4" providerId="ADAL" clId="{7962771D-A08A-4017-8698-4B274F81A948}" dt="2022-03-16T10:13:07.045" v="64"/>
        <pc:sldMkLst>
          <pc:docMk/>
          <pc:sldMk cId="675544915" sldId="503"/>
        </pc:sldMkLst>
        <pc:spChg chg="add mod">
          <ac:chgData name="Nicolas FOREST" userId="74d7feb1-6457-475c-bfcc-0f29457bb0a4" providerId="ADAL" clId="{7962771D-A08A-4017-8698-4B274F81A948}" dt="2022-03-16T10:13:07.045" v="64"/>
          <ac:spMkLst>
            <pc:docMk/>
            <pc:sldMk cId="675544915" sldId="503"/>
            <ac:spMk id="18" creationId="{15A0A431-A04F-4365-A2FF-3DA151F37C8B}"/>
          </ac:spMkLst>
        </pc:spChg>
      </pc:sldChg>
      <pc:sldChg chg="modNotesTx">
        <pc:chgData name="Nicolas FOREST" userId="74d7feb1-6457-475c-bfcc-0f29457bb0a4" providerId="ADAL" clId="{7962771D-A08A-4017-8698-4B274F81A948}" dt="2022-03-16T08:56:11.046" v="52" actId="20577"/>
        <pc:sldMkLst>
          <pc:docMk/>
          <pc:sldMk cId="3904813423" sldId="2134805754"/>
        </pc:sldMkLst>
      </pc:sldChg>
      <pc:sldChg chg="modSp mod">
        <pc:chgData name="Nicolas FOREST" userId="74d7feb1-6457-475c-bfcc-0f29457bb0a4" providerId="ADAL" clId="{7962771D-A08A-4017-8698-4B274F81A948}" dt="2022-03-16T08:55:49.892" v="51" actId="20577"/>
        <pc:sldMkLst>
          <pc:docMk/>
          <pc:sldMk cId="1131484089" sldId="2134805766"/>
        </pc:sldMkLst>
        <pc:spChg chg="mod">
          <ac:chgData name="Nicolas FOREST" userId="74d7feb1-6457-475c-bfcc-0f29457bb0a4" providerId="ADAL" clId="{7962771D-A08A-4017-8698-4B274F81A948}" dt="2022-03-16T08:55:49.892" v="51" actId="20577"/>
          <ac:spMkLst>
            <pc:docMk/>
            <pc:sldMk cId="1131484089" sldId="2134805766"/>
            <ac:spMk id="2" creationId="{0DD2BFFA-5AA1-457C-BA4D-2C9E7C8A93D7}"/>
          </ac:spMkLst>
        </pc:spChg>
      </pc:sldChg>
      <pc:sldChg chg="modAnim modNotesTx">
        <pc:chgData name="Nicolas FOREST" userId="74d7feb1-6457-475c-bfcc-0f29457bb0a4" providerId="ADAL" clId="{7962771D-A08A-4017-8698-4B274F81A948}" dt="2022-03-16T08:56:56.775" v="62"/>
        <pc:sldMkLst>
          <pc:docMk/>
          <pc:sldMk cId="3225588323" sldId="2134805773"/>
        </pc:sldMkLst>
      </pc:sldChg>
    </pc:docChg>
  </pc:docChgLst>
  <pc:docChgLst>
    <pc:chgData name="Michiel DE KOSTER" userId="7d7c490e-1e4b-4bd1-978a-bd0aaf19c382" providerId="ADAL" clId="{BACB4CBB-9273-4EFD-800B-A90F63AFB4A6}"/>
    <pc:docChg chg="custSel delSld modSld">
      <pc:chgData name="Michiel DE KOSTER" userId="7d7c490e-1e4b-4bd1-978a-bd0aaf19c382" providerId="ADAL" clId="{BACB4CBB-9273-4EFD-800B-A90F63AFB4A6}" dt="2022-03-16T17:19:31.565" v="342" actId="47"/>
      <pc:docMkLst>
        <pc:docMk/>
      </pc:docMkLst>
      <pc:sldChg chg="delSp modSp mod delAnim modAnim">
        <pc:chgData name="Michiel DE KOSTER" userId="7d7c490e-1e4b-4bd1-978a-bd0aaf19c382" providerId="ADAL" clId="{BACB4CBB-9273-4EFD-800B-A90F63AFB4A6}" dt="2022-03-16T08:56:39.374" v="324" actId="20577"/>
        <pc:sldMkLst>
          <pc:docMk/>
          <pc:sldMk cId="2805046540" sldId="2134805756"/>
        </pc:sldMkLst>
        <pc:spChg chg="mod">
          <ac:chgData name="Michiel DE KOSTER" userId="7d7c490e-1e4b-4bd1-978a-bd0aaf19c382" providerId="ADAL" clId="{BACB4CBB-9273-4EFD-800B-A90F63AFB4A6}" dt="2022-03-16T08:37:27.066" v="89" actId="113"/>
          <ac:spMkLst>
            <pc:docMk/>
            <pc:sldMk cId="2805046540" sldId="2134805756"/>
            <ac:spMk id="2" creationId="{329A73EF-2090-4774-928D-AAA134B6FCB0}"/>
          </ac:spMkLst>
        </pc:spChg>
        <pc:spChg chg="mod">
          <ac:chgData name="Michiel DE KOSTER" userId="7d7c490e-1e4b-4bd1-978a-bd0aaf19c382" providerId="ADAL" clId="{BACB4CBB-9273-4EFD-800B-A90F63AFB4A6}" dt="2022-03-16T08:56:39.374" v="324" actId="20577"/>
          <ac:spMkLst>
            <pc:docMk/>
            <pc:sldMk cId="2805046540" sldId="2134805756"/>
            <ac:spMk id="6" creationId="{371202B2-5314-4ADE-8D21-06663A36B559}"/>
          </ac:spMkLst>
        </pc:spChg>
        <pc:spChg chg="mod">
          <ac:chgData name="Michiel DE KOSTER" userId="7d7c490e-1e4b-4bd1-978a-bd0aaf19c382" providerId="ADAL" clId="{BACB4CBB-9273-4EFD-800B-A90F63AFB4A6}" dt="2022-03-16T08:50:13.313" v="314" actId="20577"/>
          <ac:spMkLst>
            <pc:docMk/>
            <pc:sldMk cId="2805046540" sldId="2134805756"/>
            <ac:spMk id="7" creationId="{993A6BEE-A979-48EB-B233-2BA419C88012}"/>
          </ac:spMkLst>
        </pc:spChg>
        <pc:spChg chg="del mod">
          <ac:chgData name="Michiel DE KOSTER" userId="7d7c490e-1e4b-4bd1-978a-bd0aaf19c382" providerId="ADAL" clId="{BACB4CBB-9273-4EFD-800B-A90F63AFB4A6}" dt="2022-03-16T08:49:25.471" v="267" actId="478"/>
          <ac:spMkLst>
            <pc:docMk/>
            <pc:sldMk cId="2805046540" sldId="2134805756"/>
            <ac:spMk id="13" creationId="{5186121F-A71B-45F6-96B9-AE044892FC7D}"/>
          </ac:spMkLst>
        </pc:spChg>
      </pc:sldChg>
      <pc:sldChg chg="del">
        <pc:chgData name="Michiel DE KOSTER" userId="7d7c490e-1e4b-4bd1-978a-bd0aaf19c382" providerId="ADAL" clId="{BACB4CBB-9273-4EFD-800B-A90F63AFB4A6}" dt="2022-03-16T17:19:31.565" v="342" actId="47"/>
        <pc:sldMkLst>
          <pc:docMk/>
          <pc:sldMk cId="3539680308" sldId="2134805760"/>
        </pc:sldMkLst>
      </pc:sldChg>
      <pc:sldChg chg="modAnim">
        <pc:chgData name="Michiel DE KOSTER" userId="7d7c490e-1e4b-4bd1-978a-bd0aaf19c382" providerId="ADAL" clId="{BACB4CBB-9273-4EFD-800B-A90F63AFB4A6}" dt="2022-03-16T17:16:30.385" v="331"/>
        <pc:sldMkLst>
          <pc:docMk/>
          <pc:sldMk cId="3378274954" sldId="2134805768"/>
        </pc:sldMkLst>
      </pc:sldChg>
      <pc:sldChg chg="addSp delSp modSp mod">
        <pc:chgData name="Michiel DE KOSTER" userId="7d7c490e-1e4b-4bd1-978a-bd0aaf19c382" providerId="ADAL" clId="{BACB4CBB-9273-4EFD-800B-A90F63AFB4A6}" dt="2022-03-16T17:18:03.911" v="340"/>
        <pc:sldMkLst>
          <pc:docMk/>
          <pc:sldMk cId="636008993" sldId="2134805770"/>
        </pc:sldMkLst>
        <pc:picChg chg="add mod">
          <ac:chgData name="Michiel DE KOSTER" userId="7d7c490e-1e4b-4bd1-978a-bd0aaf19c382" providerId="ADAL" clId="{BACB4CBB-9273-4EFD-800B-A90F63AFB4A6}" dt="2022-03-16T17:18:03.911" v="340"/>
          <ac:picMkLst>
            <pc:docMk/>
            <pc:sldMk cId="636008993" sldId="2134805770"/>
            <ac:picMk id="8" creationId="{EE09FE80-9D3C-4117-9E8A-225E35CDD966}"/>
          </ac:picMkLst>
        </pc:picChg>
        <pc:picChg chg="del">
          <ac:chgData name="Michiel DE KOSTER" userId="7d7c490e-1e4b-4bd1-978a-bd0aaf19c382" providerId="ADAL" clId="{BACB4CBB-9273-4EFD-800B-A90F63AFB4A6}" dt="2022-03-16T17:18:02.660" v="339" actId="478"/>
          <ac:picMkLst>
            <pc:docMk/>
            <pc:sldMk cId="636008993" sldId="2134805770"/>
            <ac:picMk id="9" creationId="{847CCFBF-B502-465D-B4BF-982B0D9712CC}"/>
          </ac:picMkLst>
        </pc:picChg>
      </pc:sldChg>
      <pc:sldChg chg="modSp">
        <pc:chgData name="Michiel DE KOSTER" userId="7d7c490e-1e4b-4bd1-978a-bd0aaf19c382" providerId="ADAL" clId="{BACB4CBB-9273-4EFD-800B-A90F63AFB4A6}" dt="2022-03-16T17:17:04.234" v="338" actId="20577"/>
        <pc:sldMkLst>
          <pc:docMk/>
          <pc:sldMk cId="3842200572" sldId="2134805771"/>
        </pc:sldMkLst>
        <pc:spChg chg="mod">
          <ac:chgData name="Michiel DE KOSTER" userId="7d7c490e-1e4b-4bd1-978a-bd0aaf19c382" providerId="ADAL" clId="{BACB4CBB-9273-4EFD-800B-A90F63AFB4A6}" dt="2022-03-16T17:17:04.234" v="338" actId="20577"/>
          <ac:spMkLst>
            <pc:docMk/>
            <pc:sldMk cId="3842200572" sldId="2134805771"/>
            <ac:spMk id="9" creationId="{8F8D8783-BF4A-434D-AE35-D5DBFA3FA559}"/>
          </ac:spMkLst>
        </pc:spChg>
      </pc:sldChg>
      <pc:sldChg chg="modSp mod">
        <pc:chgData name="Michiel DE KOSTER" userId="7d7c490e-1e4b-4bd1-978a-bd0aaf19c382" providerId="ADAL" clId="{BACB4CBB-9273-4EFD-800B-A90F63AFB4A6}" dt="2022-03-16T17:19:24.060" v="341"/>
        <pc:sldMkLst>
          <pc:docMk/>
          <pc:sldMk cId="360095555" sldId="2134805774"/>
        </pc:sldMkLst>
        <pc:spChg chg="mod">
          <ac:chgData name="Michiel DE KOSTER" userId="7d7c490e-1e4b-4bd1-978a-bd0aaf19c382" providerId="ADAL" clId="{BACB4CBB-9273-4EFD-800B-A90F63AFB4A6}" dt="2022-03-16T17:19:24.060" v="341"/>
          <ac:spMkLst>
            <pc:docMk/>
            <pc:sldMk cId="360095555" sldId="2134805774"/>
            <ac:spMk id="11" creationId="{33D80B08-2859-4A17-8277-08A46569432B}"/>
          </ac:spMkLst>
        </pc:spChg>
      </pc:sldChg>
    </pc:docChg>
  </pc:docChgLst>
  <pc:docChgLst>
    <pc:chgData name="Claire MAIRET" userId="b91d9db2-e41b-4c98-9525-27312980cc2f" providerId="ADAL" clId="{213E5F4B-94D9-4E8C-81D0-ABAF32AC9A93}"/>
    <pc:docChg chg="modSld">
      <pc:chgData name="Claire MAIRET" userId="b91d9db2-e41b-4c98-9525-27312980cc2f" providerId="ADAL" clId="{213E5F4B-94D9-4E8C-81D0-ABAF32AC9A93}" dt="2022-03-22T07:50:41.038" v="0" actId="208"/>
      <pc:docMkLst>
        <pc:docMk/>
      </pc:docMkLst>
      <pc:sldChg chg="modSp mod">
        <pc:chgData name="Claire MAIRET" userId="b91d9db2-e41b-4c98-9525-27312980cc2f" providerId="ADAL" clId="{213E5F4B-94D9-4E8C-81D0-ABAF32AC9A93}" dt="2022-03-22T07:50:41.038" v="0" actId="208"/>
        <pc:sldMkLst>
          <pc:docMk/>
          <pc:sldMk cId="1166734383" sldId="2134805761"/>
        </pc:sldMkLst>
        <pc:picChg chg="mod">
          <ac:chgData name="Claire MAIRET" userId="b91d9db2-e41b-4c98-9525-27312980cc2f" providerId="ADAL" clId="{213E5F4B-94D9-4E8C-81D0-ABAF32AC9A93}" dt="2022-03-22T07:50:41.038" v="0" actId="208"/>
          <ac:picMkLst>
            <pc:docMk/>
            <pc:sldMk cId="1166734383" sldId="2134805761"/>
            <ac:picMk id="3" creationId="{209CBF2F-4EBC-4426-A452-E8136FA7A439}"/>
          </ac:picMkLst>
        </pc:picChg>
      </pc:sldChg>
    </pc:docChg>
  </pc:docChgLst>
  <pc:docChgLst>
    <pc:chgData name="Claire MAIRET" userId="S::claire.mairet@totalenergies.com::b91d9db2-e41b-4c98-9525-27312980cc2f" providerId="AD" clId="Web-{B17EBF23-D1FC-416C-BD53-2A5AF619E8DD}"/>
    <pc:docChg chg="modSld">
      <pc:chgData name="Claire MAIRET" userId="S::claire.mairet@totalenergies.com::b91d9db2-e41b-4c98-9525-27312980cc2f" providerId="AD" clId="Web-{B17EBF23-D1FC-416C-BD53-2A5AF619E8DD}" dt="2022-03-21T09:01:59.758" v="92" actId="20577"/>
      <pc:docMkLst>
        <pc:docMk/>
      </pc:docMkLst>
      <pc:sldChg chg="modSp">
        <pc:chgData name="Claire MAIRET" userId="S::claire.mairet@totalenergies.com::b91d9db2-e41b-4c98-9525-27312980cc2f" providerId="AD" clId="Web-{B17EBF23-D1FC-416C-BD53-2A5AF619E8DD}" dt="2022-03-21T09:00:29.865" v="72" actId="20577"/>
        <pc:sldMkLst>
          <pc:docMk/>
          <pc:sldMk cId="1828061377" sldId="502"/>
        </pc:sldMkLst>
        <pc:spChg chg="mod">
          <ac:chgData name="Claire MAIRET" userId="S::claire.mairet@totalenergies.com::b91d9db2-e41b-4c98-9525-27312980cc2f" providerId="AD" clId="Web-{B17EBF23-D1FC-416C-BD53-2A5AF619E8DD}" dt="2022-03-21T09:00:15.365" v="66" actId="20577"/>
          <ac:spMkLst>
            <pc:docMk/>
            <pc:sldMk cId="1828061377" sldId="502"/>
            <ac:spMk id="2" creationId="{12E2EBD8-D25B-4F5B-8B7F-1A73CB98F214}"/>
          </ac:spMkLst>
        </pc:spChg>
        <pc:spChg chg="mod">
          <ac:chgData name="Claire MAIRET" userId="S::claire.mairet@totalenergies.com::b91d9db2-e41b-4c98-9525-27312980cc2f" providerId="AD" clId="Web-{B17EBF23-D1FC-416C-BD53-2A5AF619E8DD}" dt="2022-03-21T09:00:29.865" v="72" actId="20577"/>
          <ac:spMkLst>
            <pc:docMk/>
            <pc:sldMk cId="1828061377" sldId="502"/>
            <ac:spMk id="3" creationId="{F36E59DB-E109-4FDD-8721-426677807AD0}"/>
          </ac:spMkLst>
        </pc:spChg>
      </pc:sldChg>
      <pc:sldChg chg="modSp">
        <pc:chgData name="Claire MAIRET" userId="S::claire.mairet@totalenergies.com::b91d9db2-e41b-4c98-9525-27312980cc2f" providerId="AD" clId="Web-{B17EBF23-D1FC-416C-BD53-2A5AF619E8DD}" dt="2022-03-21T08:46:20.795" v="7" actId="20577"/>
        <pc:sldMkLst>
          <pc:docMk/>
          <pc:sldMk cId="3904813423" sldId="2134805754"/>
        </pc:sldMkLst>
        <pc:spChg chg="mod">
          <ac:chgData name="Claire MAIRET" userId="S::claire.mairet@totalenergies.com::b91d9db2-e41b-4c98-9525-27312980cc2f" providerId="AD" clId="Web-{B17EBF23-D1FC-416C-BD53-2A5AF619E8DD}" dt="2022-03-21T08:46:20.795" v="7" actId="20577"/>
          <ac:spMkLst>
            <pc:docMk/>
            <pc:sldMk cId="3904813423" sldId="2134805754"/>
            <ac:spMk id="6" creationId="{9F5A0A7F-6DF6-4E8A-9ADD-8F03F16A5101}"/>
          </ac:spMkLst>
        </pc:spChg>
      </pc:sldChg>
      <pc:sldChg chg="modSp">
        <pc:chgData name="Claire MAIRET" userId="S::claire.mairet@totalenergies.com::b91d9db2-e41b-4c98-9525-27312980cc2f" providerId="AD" clId="Web-{B17EBF23-D1FC-416C-BD53-2A5AF619E8DD}" dt="2022-03-21T08:59:23.113" v="57" actId="20577"/>
        <pc:sldMkLst>
          <pc:docMk/>
          <pc:sldMk cId="2805046540" sldId="2134805756"/>
        </pc:sldMkLst>
        <pc:spChg chg="mod">
          <ac:chgData name="Claire MAIRET" userId="S::claire.mairet@totalenergies.com::b91d9db2-e41b-4c98-9525-27312980cc2f" providerId="AD" clId="Web-{B17EBF23-D1FC-416C-BD53-2A5AF619E8DD}" dt="2022-03-21T08:59:23.113" v="57" actId="20577"/>
          <ac:spMkLst>
            <pc:docMk/>
            <pc:sldMk cId="2805046540" sldId="2134805756"/>
            <ac:spMk id="2" creationId="{329A73EF-2090-4774-928D-AAA134B6FCB0}"/>
          </ac:spMkLst>
        </pc:spChg>
        <pc:spChg chg="mod">
          <ac:chgData name="Claire MAIRET" userId="S::claire.mairet@totalenergies.com::b91d9db2-e41b-4c98-9525-27312980cc2f" providerId="AD" clId="Web-{B17EBF23-D1FC-416C-BD53-2A5AF619E8DD}" dt="2022-03-21T08:47:00.405" v="9" actId="20577"/>
          <ac:spMkLst>
            <pc:docMk/>
            <pc:sldMk cId="2805046540" sldId="2134805756"/>
            <ac:spMk id="3" creationId="{DB48268B-22BE-45DF-875A-D868B1A625B8}"/>
          </ac:spMkLst>
        </pc:spChg>
        <pc:spChg chg="mod">
          <ac:chgData name="Claire MAIRET" userId="S::claire.mairet@totalenergies.com::b91d9db2-e41b-4c98-9525-27312980cc2f" providerId="AD" clId="Web-{B17EBF23-D1FC-416C-BD53-2A5AF619E8DD}" dt="2022-03-21T08:56:54.484" v="34"/>
          <ac:spMkLst>
            <pc:docMk/>
            <pc:sldMk cId="2805046540" sldId="2134805756"/>
            <ac:spMk id="6" creationId="{371202B2-5314-4ADE-8D21-06663A36B559}"/>
          </ac:spMkLst>
        </pc:spChg>
      </pc:sldChg>
      <pc:sldChg chg="modSp">
        <pc:chgData name="Claire MAIRET" userId="S::claire.mairet@totalenergies.com::b91d9db2-e41b-4c98-9525-27312980cc2f" providerId="AD" clId="Web-{B17EBF23-D1FC-416C-BD53-2A5AF619E8DD}" dt="2022-03-21T08:58:22.065" v="51" actId="20577"/>
        <pc:sldMkLst>
          <pc:docMk/>
          <pc:sldMk cId="2430364279" sldId="2134805757"/>
        </pc:sldMkLst>
        <pc:spChg chg="mod">
          <ac:chgData name="Claire MAIRET" userId="S::claire.mairet@totalenergies.com::b91d9db2-e41b-4c98-9525-27312980cc2f" providerId="AD" clId="Web-{B17EBF23-D1FC-416C-BD53-2A5AF619E8DD}" dt="2022-03-21T08:58:22.065" v="51" actId="20577"/>
          <ac:spMkLst>
            <pc:docMk/>
            <pc:sldMk cId="2430364279" sldId="2134805757"/>
            <ac:spMk id="2" creationId="{2C0401F1-A642-4595-91D7-C044A3870E09}"/>
          </ac:spMkLst>
        </pc:spChg>
        <pc:grpChg chg="mod">
          <ac:chgData name="Claire MAIRET" userId="S::claire.mairet@totalenergies.com::b91d9db2-e41b-4c98-9525-27312980cc2f" providerId="AD" clId="Web-{B17EBF23-D1FC-416C-BD53-2A5AF619E8DD}" dt="2022-03-21T08:58:06.220" v="46" actId="1076"/>
          <ac:grpSpMkLst>
            <pc:docMk/>
            <pc:sldMk cId="2430364279" sldId="2134805757"/>
            <ac:grpSpMk id="17" creationId="{16FD0D11-BD1D-4B7E-B489-609B5C5C4486}"/>
          </ac:grpSpMkLst>
        </pc:grpChg>
        <pc:picChg chg="mod">
          <ac:chgData name="Claire MAIRET" userId="S::claire.mairet@totalenergies.com::b91d9db2-e41b-4c98-9525-27312980cc2f" providerId="AD" clId="Web-{B17EBF23-D1FC-416C-BD53-2A5AF619E8DD}" dt="2022-03-21T08:58:00.548" v="45" actId="1076"/>
          <ac:picMkLst>
            <pc:docMk/>
            <pc:sldMk cId="2430364279" sldId="2134805757"/>
            <ac:picMk id="6" creationId="{9AB41D52-F123-42CC-B474-FEDB7049DF67}"/>
          </ac:picMkLst>
        </pc:picChg>
      </pc:sldChg>
      <pc:sldChg chg="modSp">
        <pc:chgData name="Claire MAIRET" userId="S::claire.mairet@totalenergies.com::b91d9db2-e41b-4c98-9525-27312980cc2f" providerId="AD" clId="Web-{B17EBF23-D1FC-416C-BD53-2A5AF619E8DD}" dt="2022-03-21T09:00:41.818" v="76" actId="20577"/>
        <pc:sldMkLst>
          <pc:docMk/>
          <pc:sldMk cId="586670734" sldId="2134805758"/>
        </pc:sldMkLst>
        <pc:spChg chg="mod">
          <ac:chgData name="Claire MAIRET" userId="S::claire.mairet@totalenergies.com::b91d9db2-e41b-4c98-9525-27312980cc2f" providerId="AD" clId="Web-{B17EBF23-D1FC-416C-BD53-2A5AF619E8DD}" dt="2022-03-21T09:00:41.818" v="76" actId="20577"/>
          <ac:spMkLst>
            <pc:docMk/>
            <pc:sldMk cId="586670734" sldId="2134805758"/>
            <ac:spMk id="2" creationId="{5C4B7FFB-1F90-4D2C-A39F-496E59B818F7}"/>
          </ac:spMkLst>
        </pc:spChg>
      </pc:sldChg>
      <pc:sldChg chg="modSp">
        <pc:chgData name="Claire MAIRET" userId="S::claire.mairet@totalenergies.com::b91d9db2-e41b-4c98-9525-27312980cc2f" providerId="AD" clId="Web-{B17EBF23-D1FC-416C-BD53-2A5AF619E8DD}" dt="2022-03-21T08:55:27.544" v="27" actId="20577"/>
        <pc:sldMkLst>
          <pc:docMk/>
          <pc:sldMk cId="1166734383" sldId="2134805761"/>
        </pc:sldMkLst>
        <pc:spChg chg="mod">
          <ac:chgData name="Claire MAIRET" userId="S::claire.mairet@totalenergies.com::b91d9db2-e41b-4c98-9525-27312980cc2f" providerId="AD" clId="Web-{B17EBF23-D1FC-416C-BD53-2A5AF619E8DD}" dt="2022-03-21T08:52:05.414" v="23" actId="1076"/>
          <ac:spMkLst>
            <pc:docMk/>
            <pc:sldMk cId="1166734383" sldId="2134805761"/>
            <ac:spMk id="6" creationId="{EBEDF8DB-E276-4E75-9A29-390E5E72148C}"/>
          </ac:spMkLst>
        </pc:spChg>
        <pc:spChg chg="mod">
          <ac:chgData name="Claire MAIRET" userId="S::claire.mairet@totalenergies.com::b91d9db2-e41b-4c98-9525-27312980cc2f" providerId="AD" clId="Web-{B17EBF23-D1FC-416C-BD53-2A5AF619E8DD}" dt="2022-03-21T08:55:27.544" v="27" actId="20577"/>
          <ac:spMkLst>
            <pc:docMk/>
            <pc:sldMk cId="1166734383" sldId="2134805761"/>
            <ac:spMk id="8" creationId="{5DCE00E1-09C4-4F23-998C-61D7B966B18D}"/>
          </ac:spMkLst>
        </pc:spChg>
      </pc:sldChg>
      <pc:sldChg chg="modSp">
        <pc:chgData name="Claire MAIRET" userId="S::claire.mairet@totalenergies.com::b91d9db2-e41b-4c98-9525-27312980cc2f" providerId="AD" clId="Web-{B17EBF23-D1FC-416C-BD53-2A5AF619E8DD}" dt="2022-03-21T09:01:59.758" v="92" actId="20577"/>
        <pc:sldMkLst>
          <pc:docMk/>
          <pc:sldMk cId="1131484089" sldId="2134805766"/>
        </pc:sldMkLst>
        <pc:spChg chg="mod">
          <ac:chgData name="Claire MAIRET" userId="S::claire.mairet@totalenergies.com::b91d9db2-e41b-4c98-9525-27312980cc2f" providerId="AD" clId="Web-{B17EBF23-D1FC-416C-BD53-2A5AF619E8DD}" dt="2022-03-21T09:01:59.758" v="92" actId="20577"/>
          <ac:spMkLst>
            <pc:docMk/>
            <pc:sldMk cId="1131484089" sldId="2134805766"/>
            <ac:spMk id="2" creationId="{0DD2BFFA-5AA1-457C-BA4D-2C9E7C8A93D7}"/>
          </ac:spMkLst>
        </pc:spChg>
      </pc:sldChg>
      <pc:sldChg chg="modSp">
        <pc:chgData name="Claire MAIRET" userId="S::claire.mairet@totalenergies.com::b91d9db2-e41b-4c98-9525-27312980cc2f" providerId="AD" clId="Web-{B17EBF23-D1FC-416C-BD53-2A5AF619E8DD}" dt="2022-03-21T08:46:02.419" v="5" actId="20577"/>
        <pc:sldMkLst>
          <pc:docMk/>
          <pc:sldMk cId="3378274954" sldId="2134805768"/>
        </pc:sldMkLst>
        <pc:spChg chg="mod">
          <ac:chgData name="Claire MAIRET" userId="S::claire.mairet@totalenergies.com::b91d9db2-e41b-4c98-9525-27312980cc2f" providerId="AD" clId="Web-{B17EBF23-D1FC-416C-BD53-2A5AF619E8DD}" dt="2022-03-21T08:46:02.419" v="5" actId="20577"/>
          <ac:spMkLst>
            <pc:docMk/>
            <pc:sldMk cId="3378274954" sldId="2134805768"/>
            <ac:spMk id="18" creationId="{98948CE0-5C45-43DD-82D8-825C0806D1B3}"/>
          </ac:spMkLst>
        </pc:spChg>
      </pc:sldChg>
      <pc:sldChg chg="modSp">
        <pc:chgData name="Claire MAIRET" userId="S::claire.mairet@totalenergies.com::b91d9db2-e41b-4c98-9525-27312980cc2f" providerId="AD" clId="Web-{B17EBF23-D1FC-416C-BD53-2A5AF619E8DD}" dt="2022-03-21T08:59:40.879" v="62" actId="20577"/>
        <pc:sldMkLst>
          <pc:docMk/>
          <pc:sldMk cId="636008993" sldId="2134805770"/>
        </pc:sldMkLst>
        <pc:spChg chg="mod">
          <ac:chgData name="Claire MAIRET" userId="S::claire.mairet@totalenergies.com::b91d9db2-e41b-4c98-9525-27312980cc2f" providerId="AD" clId="Web-{B17EBF23-D1FC-416C-BD53-2A5AF619E8DD}" dt="2022-03-21T08:59:40.879" v="62" actId="20577"/>
          <ac:spMkLst>
            <pc:docMk/>
            <pc:sldMk cId="636008993" sldId="2134805770"/>
            <ac:spMk id="2" creationId="{86B388B5-7C9E-4D29-A635-B11649431C87}"/>
          </ac:spMkLst>
        </pc:spChg>
      </pc:sldChg>
      <pc:sldChg chg="modSp">
        <pc:chgData name="Claire MAIRET" userId="S::claire.mairet@totalenergies.com::b91d9db2-e41b-4c98-9525-27312980cc2f" providerId="AD" clId="Web-{B17EBF23-D1FC-416C-BD53-2A5AF619E8DD}" dt="2022-03-21T08:56:32.202" v="31"/>
        <pc:sldMkLst>
          <pc:docMk/>
          <pc:sldMk cId="3842200572" sldId="2134805771"/>
        </pc:sldMkLst>
        <pc:spChg chg="mod">
          <ac:chgData name="Claire MAIRET" userId="S::claire.mairet@totalenergies.com::b91d9db2-e41b-4c98-9525-27312980cc2f" providerId="AD" clId="Web-{B17EBF23-D1FC-416C-BD53-2A5AF619E8DD}" dt="2022-03-21T08:56:32.202" v="31"/>
          <ac:spMkLst>
            <pc:docMk/>
            <pc:sldMk cId="3842200572" sldId="2134805771"/>
            <ac:spMk id="9" creationId="{8F8D8783-BF4A-434D-AE35-D5DBFA3FA559}"/>
          </ac:spMkLst>
        </pc:spChg>
      </pc:sldChg>
      <pc:sldChg chg="modSp">
        <pc:chgData name="Claire MAIRET" userId="S::claire.mairet@totalenergies.com::b91d9db2-e41b-4c98-9525-27312980cc2f" providerId="AD" clId="Web-{B17EBF23-D1FC-416C-BD53-2A5AF619E8DD}" dt="2022-03-21T08:57:22.610" v="38" actId="14100"/>
        <pc:sldMkLst>
          <pc:docMk/>
          <pc:sldMk cId="3225588323" sldId="2134805773"/>
        </pc:sldMkLst>
        <pc:spChg chg="mod">
          <ac:chgData name="Claire MAIRET" userId="S::claire.mairet@totalenergies.com::b91d9db2-e41b-4c98-9525-27312980cc2f" providerId="AD" clId="Web-{B17EBF23-D1FC-416C-BD53-2A5AF619E8DD}" dt="2022-03-21T08:57:22.610" v="38" actId="14100"/>
          <ac:spMkLst>
            <pc:docMk/>
            <pc:sldMk cId="3225588323" sldId="2134805773"/>
            <ac:spMk id="20" creationId="{93E1E077-11D8-469A-954B-2AEA037C039F}"/>
          </ac:spMkLst>
        </pc:spChg>
      </pc:sldChg>
      <pc:sldChg chg="modSp">
        <pc:chgData name="Claire MAIRET" userId="S::claire.mairet@totalenergies.com::b91d9db2-e41b-4c98-9525-27312980cc2f" providerId="AD" clId="Web-{B17EBF23-D1FC-416C-BD53-2A5AF619E8DD}" dt="2022-03-21T09:01:41.742" v="87" actId="14100"/>
        <pc:sldMkLst>
          <pc:docMk/>
          <pc:sldMk cId="360095555" sldId="2134805774"/>
        </pc:sldMkLst>
        <pc:spChg chg="mod">
          <ac:chgData name="Claire MAIRET" userId="S::claire.mairet@totalenergies.com::b91d9db2-e41b-4c98-9525-27312980cc2f" providerId="AD" clId="Web-{B17EBF23-D1FC-416C-BD53-2A5AF619E8DD}" dt="2022-03-21T09:01:03.897" v="82" actId="20577"/>
          <ac:spMkLst>
            <pc:docMk/>
            <pc:sldMk cId="360095555" sldId="2134805774"/>
            <ac:spMk id="41" creationId="{3022F103-0479-49E3-B58B-C9A01F39FBDA}"/>
          </ac:spMkLst>
        </pc:spChg>
        <pc:spChg chg="mod">
          <ac:chgData name="Claire MAIRET" userId="S::claire.mairet@totalenergies.com::b91d9db2-e41b-4c98-9525-27312980cc2f" providerId="AD" clId="Web-{B17EBF23-D1FC-416C-BD53-2A5AF619E8DD}" dt="2022-03-21T09:01:41.742" v="87" actId="14100"/>
          <ac:spMkLst>
            <pc:docMk/>
            <pc:sldMk cId="360095555" sldId="2134805774"/>
            <ac:spMk id="52" creationId="{E49208B1-79EB-4931-BE27-619C8AD0CC39}"/>
          </ac:spMkLst>
        </pc:spChg>
        <pc:spChg chg="mod">
          <ac:chgData name="Claire MAIRET" userId="S::claire.mairet@totalenergies.com::b91d9db2-e41b-4c98-9525-27312980cc2f" providerId="AD" clId="Web-{B17EBF23-D1FC-416C-BD53-2A5AF619E8DD}" dt="2022-03-21T09:01:15.663" v="84"/>
          <ac:spMkLst>
            <pc:docMk/>
            <pc:sldMk cId="360095555" sldId="2134805774"/>
            <ac:spMk id="62" creationId="{48A96D95-C1BE-4A6B-B935-5CBA315AE15C}"/>
          </ac:spMkLst>
        </pc:spChg>
        <pc:spChg chg="mod">
          <ac:chgData name="Claire MAIRET" userId="S::claire.mairet@totalenergies.com::b91d9db2-e41b-4c98-9525-27312980cc2f" providerId="AD" clId="Web-{B17EBF23-D1FC-416C-BD53-2A5AF619E8DD}" dt="2022-03-21T09:01:12.101" v="83"/>
          <ac:spMkLst>
            <pc:docMk/>
            <pc:sldMk cId="360095555" sldId="2134805774"/>
            <ac:spMk id="63" creationId="{C4244BB3-0249-42D3-8CCC-C5E9E67FD8DD}"/>
          </ac:spMkLst>
        </pc:spChg>
      </pc:sldChg>
    </pc:docChg>
  </pc:docChgLst>
  <pc:docChgLst>
    <pc:chgData name="Nicolas FOREST" userId="S::nicolas.forest@totalenergies.com::74d7feb1-6457-475c-bfcc-0f29457bb0a4" providerId="AD" clId="Web-{D7A947A6-9F19-44D3-94F8-79975DBC5BD3}"/>
    <pc:docChg chg="modSld">
      <pc:chgData name="Nicolas FOREST" userId="S::nicolas.forest@totalenergies.com::74d7feb1-6457-475c-bfcc-0f29457bb0a4" providerId="AD" clId="Web-{D7A947A6-9F19-44D3-94F8-79975DBC5BD3}" dt="2022-03-16T10:11:50.187" v="5"/>
      <pc:docMkLst>
        <pc:docMk/>
      </pc:docMkLst>
      <pc:sldChg chg="delSp modSp">
        <pc:chgData name="Nicolas FOREST" userId="S::nicolas.forest@totalenergies.com::74d7feb1-6457-475c-bfcc-0f29457bb0a4" providerId="AD" clId="Web-{D7A947A6-9F19-44D3-94F8-79975DBC5BD3}" dt="2022-03-16T10:11:50.187" v="5"/>
        <pc:sldMkLst>
          <pc:docMk/>
          <pc:sldMk cId="675544915" sldId="503"/>
        </pc:sldMkLst>
        <pc:spChg chg="del mod">
          <ac:chgData name="Nicolas FOREST" userId="S::nicolas.forest@totalenergies.com::74d7feb1-6457-475c-bfcc-0f29457bb0a4" providerId="AD" clId="Web-{D7A947A6-9F19-44D3-94F8-79975DBC5BD3}" dt="2022-03-16T10:11:50.187" v="5"/>
          <ac:spMkLst>
            <pc:docMk/>
            <pc:sldMk cId="675544915" sldId="503"/>
            <ac:spMk id="24" creationId="{DA647025-B1A8-4864-B3E5-2D3B19E62408}"/>
          </ac:spMkLst>
        </pc:spChg>
      </pc:sldChg>
    </pc:docChg>
  </pc:docChgLst>
  <pc:docChgLst>
    <pc:chgData name="Michiel DE KOSTER" userId="S::michiel.de-koster@totalenergies.com::7d7c490e-1e4b-4bd1-978a-bd0aaf19c382" providerId="AD" clId="Web-{B504EF28-EF8B-4E9E-9AC5-2F652C2F4539}"/>
    <pc:docChg chg="modSld">
      <pc:chgData name="Michiel DE KOSTER" userId="S::michiel.de-koster@totalenergies.com::7d7c490e-1e4b-4bd1-978a-bd0aaf19c382" providerId="AD" clId="Web-{B504EF28-EF8B-4E9E-9AC5-2F652C2F4539}" dt="2022-03-16T08:32:59.091" v="0" actId="20577"/>
      <pc:docMkLst>
        <pc:docMk/>
      </pc:docMkLst>
      <pc:sldChg chg="modSp">
        <pc:chgData name="Michiel DE KOSTER" userId="S::michiel.de-koster@totalenergies.com::7d7c490e-1e4b-4bd1-978a-bd0aaf19c382" providerId="AD" clId="Web-{B504EF28-EF8B-4E9E-9AC5-2F652C2F4539}" dt="2022-03-16T08:32:59.091" v="0" actId="20577"/>
        <pc:sldMkLst>
          <pc:docMk/>
          <pc:sldMk cId="586670734" sldId="2134805758"/>
        </pc:sldMkLst>
        <pc:spChg chg="mod">
          <ac:chgData name="Michiel DE KOSTER" userId="S::michiel.de-koster@totalenergies.com::7d7c490e-1e4b-4bd1-978a-bd0aaf19c382" providerId="AD" clId="Web-{B504EF28-EF8B-4E9E-9AC5-2F652C2F4539}" dt="2022-03-16T08:32:59.091" v="0" actId="20577"/>
          <ac:spMkLst>
            <pc:docMk/>
            <pc:sldMk cId="586670734" sldId="2134805758"/>
            <ac:spMk id="2" creationId="{5C4B7FFB-1F90-4D2C-A39F-496E59B818F7}"/>
          </ac:spMkLst>
        </pc:spChg>
      </pc:sldChg>
    </pc:docChg>
  </pc:docChgLst>
  <pc:docChgLst>
    <pc:chgData name="Michiel DE KOSTER" userId="7d7c490e-1e4b-4bd1-978a-bd0aaf19c382" providerId="ADAL" clId="{88C5641C-7861-4CAE-BDCF-49E57FD668B3}"/>
    <pc:docChg chg="undo redo custSel delSld modSld">
      <pc:chgData name="Michiel DE KOSTER" userId="7d7c490e-1e4b-4bd1-978a-bd0aaf19c382" providerId="ADAL" clId="{88C5641C-7861-4CAE-BDCF-49E57FD668B3}" dt="2022-03-11T14:40:51.930" v="183" actId="20577"/>
      <pc:docMkLst>
        <pc:docMk/>
      </pc:docMkLst>
      <pc:sldChg chg="modSp mod">
        <pc:chgData name="Michiel DE KOSTER" userId="7d7c490e-1e4b-4bd1-978a-bd0aaf19c382" providerId="ADAL" clId="{88C5641C-7861-4CAE-BDCF-49E57FD668B3}" dt="2022-03-11T14:40:51.930" v="183" actId="20577"/>
        <pc:sldMkLst>
          <pc:docMk/>
          <pc:sldMk cId="1113038443" sldId="491"/>
        </pc:sldMkLst>
        <pc:spChg chg="mod">
          <ac:chgData name="Michiel DE KOSTER" userId="7d7c490e-1e4b-4bd1-978a-bd0aaf19c382" providerId="ADAL" clId="{88C5641C-7861-4CAE-BDCF-49E57FD668B3}" dt="2022-03-11T14:40:51.930" v="183" actId="20577"/>
          <ac:spMkLst>
            <pc:docMk/>
            <pc:sldMk cId="1113038443" sldId="491"/>
            <ac:spMk id="2" creationId="{60176EB1-E45B-4878-A58C-9C7D25274687}"/>
          </ac:spMkLst>
        </pc:spChg>
      </pc:sldChg>
      <pc:sldChg chg="modSp">
        <pc:chgData name="Michiel DE KOSTER" userId="7d7c490e-1e4b-4bd1-978a-bd0aaf19c382" providerId="ADAL" clId="{88C5641C-7861-4CAE-BDCF-49E57FD668B3}" dt="2022-03-11T14:36:25.952" v="178" actId="207"/>
        <pc:sldMkLst>
          <pc:docMk/>
          <pc:sldMk cId="60968716" sldId="2134805755"/>
        </pc:sldMkLst>
        <pc:spChg chg="mod">
          <ac:chgData name="Michiel DE KOSTER" userId="7d7c490e-1e4b-4bd1-978a-bd0aaf19c382" providerId="ADAL" clId="{88C5641C-7861-4CAE-BDCF-49E57FD668B3}" dt="2022-03-11T14:35:28.685" v="176" actId="20577"/>
          <ac:spMkLst>
            <pc:docMk/>
            <pc:sldMk cId="60968716" sldId="2134805755"/>
            <ac:spMk id="8" creationId="{45E0BEB2-95BE-405C-B77A-70C9C12E8FA4}"/>
          </ac:spMkLst>
        </pc:spChg>
        <pc:spChg chg="mod">
          <ac:chgData name="Michiel DE KOSTER" userId="7d7c490e-1e4b-4bd1-978a-bd0aaf19c382" providerId="ADAL" clId="{88C5641C-7861-4CAE-BDCF-49E57FD668B3}" dt="2022-03-11T14:36:19.186" v="177" actId="207"/>
          <ac:spMkLst>
            <pc:docMk/>
            <pc:sldMk cId="60968716" sldId="2134805755"/>
            <ac:spMk id="12" creationId="{BFD246A6-F084-4120-8734-8EDD2174CF92}"/>
          </ac:spMkLst>
        </pc:spChg>
        <pc:spChg chg="mod">
          <ac:chgData name="Michiel DE KOSTER" userId="7d7c490e-1e4b-4bd1-978a-bd0aaf19c382" providerId="ADAL" clId="{88C5641C-7861-4CAE-BDCF-49E57FD668B3}" dt="2022-03-11T14:36:25.952" v="178" actId="207"/>
          <ac:spMkLst>
            <pc:docMk/>
            <pc:sldMk cId="60968716" sldId="2134805755"/>
            <ac:spMk id="15" creationId="{38C61B35-B902-4484-90DE-03038186E60C}"/>
          </ac:spMkLst>
        </pc:spChg>
      </pc:sldChg>
      <pc:sldChg chg="modSp mod">
        <pc:chgData name="Michiel DE KOSTER" userId="7d7c490e-1e4b-4bd1-978a-bd0aaf19c382" providerId="ADAL" clId="{88C5641C-7861-4CAE-BDCF-49E57FD668B3}" dt="2022-03-11T14:39:49.564" v="182" actId="6549"/>
        <pc:sldMkLst>
          <pc:docMk/>
          <pc:sldMk cId="586670734" sldId="2134805758"/>
        </pc:sldMkLst>
        <pc:spChg chg="mod">
          <ac:chgData name="Michiel DE KOSTER" userId="7d7c490e-1e4b-4bd1-978a-bd0aaf19c382" providerId="ADAL" clId="{88C5641C-7861-4CAE-BDCF-49E57FD668B3}" dt="2022-03-11T14:39:49.564" v="182" actId="6549"/>
          <ac:spMkLst>
            <pc:docMk/>
            <pc:sldMk cId="586670734" sldId="2134805758"/>
            <ac:spMk id="2" creationId="{5C4B7FFB-1F90-4D2C-A39F-496E59B818F7}"/>
          </ac:spMkLst>
        </pc:spChg>
      </pc:sldChg>
      <pc:sldChg chg="del">
        <pc:chgData name="Michiel DE KOSTER" userId="7d7c490e-1e4b-4bd1-978a-bd0aaf19c382" providerId="ADAL" clId="{88C5641C-7861-4CAE-BDCF-49E57FD668B3}" dt="2022-03-11T14:31:07.505" v="138" actId="47"/>
        <pc:sldMkLst>
          <pc:docMk/>
          <pc:sldMk cId="1725674561" sldId="2134805765"/>
        </pc:sldMkLst>
      </pc:sldChg>
      <pc:sldChg chg="addSp delSp modSp mod modAnim">
        <pc:chgData name="Michiel DE KOSTER" userId="7d7c490e-1e4b-4bd1-978a-bd0aaf19c382" providerId="ADAL" clId="{88C5641C-7861-4CAE-BDCF-49E57FD668B3}" dt="2022-03-11T14:34:25.623" v="175" actId="1076"/>
        <pc:sldMkLst>
          <pc:docMk/>
          <pc:sldMk cId="3225588323" sldId="2134805773"/>
        </pc:sldMkLst>
        <pc:spChg chg="mod">
          <ac:chgData name="Michiel DE KOSTER" userId="7d7c490e-1e4b-4bd1-978a-bd0aaf19c382" providerId="ADAL" clId="{88C5641C-7861-4CAE-BDCF-49E57FD668B3}" dt="2022-03-11T14:28:47.027" v="1"/>
          <ac:spMkLst>
            <pc:docMk/>
            <pc:sldMk cId="3225588323" sldId="2134805773"/>
            <ac:spMk id="2" creationId="{99D62611-7FC2-4816-9F0C-79CF43DACFBC}"/>
          </ac:spMkLst>
        </pc:spChg>
        <pc:spChg chg="mod">
          <ac:chgData name="Michiel DE KOSTER" userId="7d7c490e-1e4b-4bd1-978a-bd0aaf19c382" providerId="ADAL" clId="{88C5641C-7861-4CAE-BDCF-49E57FD668B3}" dt="2022-03-11T14:28:38.953" v="0"/>
          <ac:spMkLst>
            <pc:docMk/>
            <pc:sldMk cId="3225588323" sldId="2134805773"/>
            <ac:spMk id="3" creationId="{04FBEF41-B7F4-497F-A02E-5DEB4FFC06FC}"/>
          </ac:spMkLst>
        </pc:spChg>
        <pc:spChg chg="mod">
          <ac:chgData name="Michiel DE KOSTER" userId="7d7c490e-1e4b-4bd1-978a-bd0aaf19c382" providerId="ADAL" clId="{88C5641C-7861-4CAE-BDCF-49E57FD668B3}" dt="2022-03-11T14:34:25.623" v="175" actId="1076"/>
          <ac:spMkLst>
            <pc:docMk/>
            <pc:sldMk cId="3225588323" sldId="2134805773"/>
            <ac:spMk id="14" creationId="{93D26F1B-6830-48DE-9A6E-7CFDD8E9CAF0}"/>
          </ac:spMkLst>
        </pc:spChg>
        <pc:spChg chg="mod">
          <ac:chgData name="Michiel DE KOSTER" userId="7d7c490e-1e4b-4bd1-978a-bd0aaf19c382" providerId="ADAL" clId="{88C5641C-7861-4CAE-BDCF-49E57FD668B3}" dt="2022-03-11T14:30:58.987" v="137" actId="20577"/>
          <ac:spMkLst>
            <pc:docMk/>
            <pc:sldMk cId="3225588323" sldId="2134805773"/>
            <ac:spMk id="20" creationId="{93E1E077-11D8-469A-954B-2AEA037C039F}"/>
          </ac:spMkLst>
        </pc:spChg>
        <pc:spChg chg="mod">
          <ac:chgData name="Michiel DE KOSTER" userId="7d7c490e-1e4b-4bd1-978a-bd0aaf19c382" providerId="ADAL" clId="{88C5641C-7861-4CAE-BDCF-49E57FD668B3}" dt="2022-03-11T14:29:14.194" v="18" actId="1038"/>
          <ac:spMkLst>
            <pc:docMk/>
            <pc:sldMk cId="3225588323" sldId="2134805773"/>
            <ac:spMk id="24" creationId="{2C2CFD10-88B6-4770-A841-1BE0FF2C8F09}"/>
          </ac:spMkLst>
        </pc:spChg>
        <pc:picChg chg="add mod">
          <ac:chgData name="Michiel DE KOSTER" userId="7d7c490e-1e4b-4bd1-978a-bd0aaf19c382" providerId="ADAL" clId="{88C5641C-7861-4CAE-BDCF-49E57FD668B3}" dt="2022-03-11T14:33:51.694" v="172" actId="1036"/>
          <ac:picMkLst>
            <pc:docMk/>
            <pc:sldMk cId="3225588323" sldId="2134805773"/>
            <ac:picMk id="11" creationId="{C8D903D7-999A-491B-8755-EEA323885EB1}"/>
          </ac:picMkLst>
        </pc:picChg>
        <pc:picChg chg="mod">
          <ac:chgData name="Michiel DE KOSTER" userId="7d7c490e-1e4b-4bd1-978a-bd0aaf19c382" providerId="ADAL" clId="{88C5641C-7861-4CAE-BDCF-49E57FD668B3}" dt="2022-03-11T14:29:44.007" v="31" actId="1035"/>
          <ac:picMkLst>
            <pc:docMk/>
            <pc:sldMk cId="3225588323" sldId="2134805773"/>
            <ac:picMk id="23" creationId="{FA97FC0E-FEF5-46FB-9CB7-13E7AEBCEEFA}"/>
          </ac:picMkLst>
        </pc:picChg>
        <pc:picChg chg="del">
          <ac:chgData name="Michiel DE KOSTER" userId="7d7c490e-1e4b-4bd1-978a-bd0aaf19c382" providerId="ADAL" clId="{88C5641C-7861-4CAE-BDCF-49E57FD668B3}" dt="2022-03-11T14:33:27.026" v="143" actId="478"/>
          <ac:picMkLst>
            <pc:docMk/>
            <pc:sldMk cId="3225588323" sldId="2134805773"/>
            <ac:picMk id="27" creationId="{9B44C18B-A5B9-494F-BB5C-4C1D80576A6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A1451-3EED-43E8-BFE3-20C69E1273BA}"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fr-FR"/>
        </a:p>
      </dgm:t>
    </dgm:pt>
    <dgm:pt modelId="{BEA86340-02C4-4AAC-B1EA-DBD4C7A4923F}">
      <dgm:prSet phldrT="[Texte]" custT="1"/>
      <dgm:spPr>
        <a:solidFill>
          <a:srgbClr val="FF0000"/>
        </a:solidFill>
      </dgm:spPr>
      <dgm:t>
        <a:bodyPr/>
        <a:lstStyle/>
        <a:p>
          <a:r>
            <a:rPr lang="fr-FR" sz="1600" b="1"/>
            <a:t>Communicate</a:t>
          </a:r>
        </a:p>
      </dgm:t>
    </dgm:pt>
    <dgm:pt modelId="{D0D0CC55-646E-4DD1-A4B2-7CB7CE566A06}" type="parTrans" cxnId="{782E495D-7DA5-4145-B5FA-A7B6B61E2C8E}">
      <dgm:prSet/>
      <dgm:spPr/>
      <dgm:t>
        <a:bodyPr/>
        <a:lstStyle/>
        <a:p>
          <a:endParaRPr lang="fr-FR" sz="1400"/>
        </a:p>
      </dgm:t>
    </dgm:pt>
    <dgm:pt modelId="{B5F08409-9387-4EDF-B96E-76016F4D27C4}" type="sibTrans" cxnId="{782E495D-7DA5-4145-B5FA-A7B6B61E2C8E}">
      <dgm:prSet/>
      <dgm:spPr/>
      <dgm:t>
        <a:bodyPr/>
        <a:lstStyle/>
        <a:p>
          <a:endParaRPr lang="fr-FR" sz="1400"/>
        </a:p>
      </dgm:t>
    </dgm:pt>
    <dgm:pt modelId="{38EC619A-F7CD-40F0-A8EF-604B055F04E8}">
      <dgm:prSet phldrT="[Texte]" custT="1"/>
      <dgm:spPr>
        <a:solidFill>
          <a:srgbClr val="FEC800"/>
        </a:solidFill>
      </dgm:spPr>
      <dgm:t>
        <a:bodyPr/>
        <a:lstStyle/>
        <a:p>
          <a:r>
            <a:rPr lang="fr-FR" sz="1600" b="1">
              <a:solidFill>
                <a:srgbClr val="374649"/>
              </a:solidFill>
            </a:rPr>
            <a:t>Discuss</a:t>
          </a:r>
        </a:p>
      </dgm:t>
    </dgm:pt>
    <dgm:pt modelId="{9EEDD3A7-0F7D-455B-B18B-318C4913DA80}" type="parTrans" cxnId="{F832E340-5F21-4CC2-9C86-D106463206B4}">
      <dgm:prSet/>
      <dgm:spPr/>
      <dgm:t>
        <a:bodyPr/>
        <a:lstStyle/>
        <a:p>
          <a:endParaRPr lang="fr-FR" sz="1400"/>
        </a:p>
      </dgm:t>
    </dgm:pt>
    <dgm:pt modelId="{538CED23-7B8F-413D-BB67-0EE561FB0777}" type="sibTrans" cxnId="{F832E340-5F21-4CC2-9C86-D106463206B4}">
      <dgm:prSet/>
      <dgm:spPr/>
      <dgm:t>
        <a:bodyPr/>
        <a:lstStyle/>
        <a:p>
          <a:endParaRPr lang="fr-FR" sz="1400"/>
        </a:p>
      </dgm:t>
    </dgm:pt>
    <dgm:pt modelId="{9A9C8020-4163-47B8-BDB9-87B1F8189C56}">
      <dgm:prSet phldrT="[Texte]" custT="1"/>
      <dgm:spPr>
        <a:noFill/>
        <a:ln>
          <a:noFill/>
        </a:ln>
      </dgm:spPr>
      <dgm:t>
        <a:bodyPr/>
        <a:lstStyle/>
        <a:p>
          <a:r>
            <a:rPr lang="en-US" sz="1400" b="0">
              <a:solidFill>
                <a:srgbClr val="374649"/>
              </a:solidFill>
            </a:rPr>
            <a:t>The ways in which the rules are applied </a:t>
          </a:r>
          <a:endParaRPr lang="fr-FR" sz="1400" b="0">
            <a:solidFill>
              <a:srgbClr val="374649"/>
            </a:solidFill>
          </a:endParaRPr>
        </a:p>
      </dgm:t>
    </dgm:pt>
    <dgm:pt modelId="{76FAAD4A-7743-4FC9-B7E4-D9AB39CF4944}" type="parTrans" cxnId="{4A74AE25-642D-4DF5-B1EA-D69AF2F057C1}">
      <dgm:prSet/>
      <dgm:spPr/>
      <dgm:t>
        <a:bodyPr/>
        <a:lstStyle/>
        <a:p>
          <a:endParaRPr lang="fr-FR" sz="1400"/>
        </a:p>
      </dgm:t>
    </dgm:pt>
    <dgm:pt modelId="{208540B6-CC44-4BE8-9079-01985BFA83A3}" type="sibTrans" cxnId="{4A74AE25-642D-4DF5-B1EA-D69AF2F057C1}">
      <dgm:prSet/>
      <dgm:spPr/>
      <dgm:t>
        <a:bodyPr/>
        <a:lstStyle/>
        <a:p>
          <a:endParaRPr lang="fr-FR" sz="1400"/>
        </a:p>
      </dgm:t>
    </dgm:pt>
    <dgm:pt modelId="{1606CE42-F051-4AF7-83B7-BCDE3E026FDF}">
      <dgm:prSet phldrT="[Texte]" custT="1"/>
      <dgm:spPr>
        <a:solidFill>
          <a:srgbClr val="FEC800"/>
        </a:solidFill>
      </dgm:spPr>
      <dgm:t>
        <a:bodyPr/>
        <a:lstStyle/>
        <a:p>
          <a:r>
            <a:rPr lang="fr-FR" sz="1600" b="1">
              <a:solidFill>
                <a:srgbClr val="374649"/>
              </a:solidFill>
            </a:rPr>
            <a:t>Apply</a:t>
          </a:r>
        </a:p>
      </dgm:t>
    </dgm:pt>
    <dgm:pt modelId="{4CDCEC13-2A84-4002-BCB0-4813A9D97955}" type="parTrans" cxnId="{D19D57C3-9F83-497E-A651-20D54A6481FD}">
      <dgm:prSet/>
      <dgm:spPr/>
      <dgm:t>
        <a:bodyPr/>
        <a:lstStyle/>
        <a:p>
          <a:endParaRPr lang="fr-FR" sz="1400"/>
        </a:p>
      </dgm:t>
    </dgm:pt>
    <dgm:pt modelId="{0ADEDEBC-6522-4904-B185-17A1BEF86F39}" type="sibTrans" cxnId="{D19D57C3-9F83-497E-A651-20D54A6481FD}">
      <dgm:prSet/>
      <dgm:spPr/>
      <dgm:t>
        <a:bodyPr/>
        <a:lstStyle/>
        <a:p>
          <a:endParaRPr lang="fr-FR" sz="1400"/>
        </a:p>
      </dgm:t>
    </dgm:pt>
    <dgm:pt modelId="{0C3801AE-2C94-4BD2-9A01-82605CDA94F3}">
      <dgm:prSet phldrT="[Texte]" custT="1"/>
      <dgm:spPr>
        <a:noFill/>
        <a:ln>
          <a:noFill/>
        </a:ln>
      </dgm:spPr>
      <dgm:t>
        <a:bodyPr/>
        <a:lstStyle/>
        <a:p>
          <a:r>
            <a:rPr lang="fr-FR" sz="1400" b="1"/>
            <a:t>Good practices </a:t>
          </a:r>
          <a:r>
            <a:rPr lang="fr-FR" sz="1400"/>
            <a:t>are</a:t>
          </a:r>
        </a:p>
      </dgm:t>
    </dgm:pt>
    <dgm:pt modelId="{19DA319C-BAA9-4187-93FD-ADC61BF96166}" type="parTrans" cxnId="{6B2638BA-313C-4F7D-BB09-43FE01EDD546}">
      <dgm:prSet/>
      <dgm:spPr/>
      <dgm:t>
        <a:bodyPr/>
        <a:lstStyle/>
        <a:p>
          <a:endParaRPr lang="fr-FR" sz="1400"/>
        </a:p>
      </dgm:t>
    </dgm:pt>
    <dgm:pt modelId="{DF2818E6-CEEF-4880-AAA0-71678938C29C}" type="sibTrans" cxnId="{6B2638BA-313C-4F7D-BB09-43FE01EDD546}">
      <dgm:prSet/>
      <dgm:spPr/>
      <dgm:t>
        <a:bodyPr/>
        <a:lstStyle/>
        <a:p>
          <a:endParaRPr lang="fr-FR" sz="1400"/>
        </a:p>
      </dgm:t>
    </dgm:pt>
    <dgm:pt modelId="{770162E1-2A8F-4D79-8E21-2E1B402FB167}">
      <dgm:prSet phldrT="[Texte]" custT="1"/>
      <dgm:spPr>
        <a:noFill/>
        <a:ln>
          <a:noFill/>
        </a:ln>
      </dgm:spPr>
      <dgm:t>
        <a:bodyPr/>
        <a:lstStyle/>
        <a:p>
          <a:r>
            <a:rPr lang="en-US" sz="1400"/>
            <a:t>Disseminate and communicate all the</a:t>
          </a:r>
          <a:endParaRPr lang="fr-FR" sz="1400"/>
        </a:p>
      </dgm:t>
    </dgm:pt>
    <dgm:pt modelId="{D974CB5B-9F6C-4289-B05F-26AF59F09D62}" type="sibTrans" cxnId="{3B190517-8E1F-4DD1-AB28-9FCFC4D15433}">
      <dgm:prSet/>
      <dgm:spPr/>
      <dgm:t>
        <a:bodyPr/>
        <a:lstStyle/>
        <a:p>
          <a:endParaRPr lang="fr-FR" sz="1400"/>
        </a:p>
      </dgm:t>
    </dgm:pt>
    <dgm:pt modelId="{EB4BC54F-999A-4118-B8A7-B86BB287B12F}" type="parTrans" cxnId="{3B190517-8E1F-4DD1-AB28-9FCFC4D15433}">
      <dgm:prSet/>
      <dgm:spPr/>
      <dgm:t>
        <a:bodyPr/>
        <a:lstStyle/>
        <a:p>
          <a:endParaRPr lang="fr-FR" sz="1400"/>
        </a:p>
      </dgm:t>
    </dgm:pt>
    <dgm:pt modelId="{2561CB42-E5B5-41E9-B1D3-19A332E5AE4E}">
      <dgm:prSet custT="1"/>
      <dgm:spPr/>
      <dgm:t>
        <a:bodyPr/>
        <a:lstStyle/>
        <a:p>
          <a:r>
            <a:rPr lang="fr-FR" sz="1400"/>
            <a:t>of the Golden Rules.</a:t>
          </a:r>
        </a:p>
      </dgm:t>
    </dgm:pt>
    <dgm:pt modelId="{E2E80E14-8EF7-4570-B82F-5D5FEAF05EBE}" type="parTrans" cxnId="{D0B54846-16F3-4065-B227-A70F865D4456}">
      <dgm:prSet/>
      <dgm:spPr/>
      <dgm:t>
        <a:bodyPr/>
        <a:lstStyle/>
        <a:p>
          <a:endParaRPr lang="fr-FR"/>
        </a:p>
      </dgm:t>
    </dgm:pt>
    <dgm:pt modelId="{6A777310-1E01-4CFD-AC23-456E5B46ED18}" type="sibTrans" cxnId="{D0B54846-16F3-4065-B227-A70F865D4456}">
      <dgm:prSet/>
      <dgm:spPr/>
      <dgm:t>
        <a:bodyPr/>
        <a:lstStyle/>
        <a:p>
          <a:endParaRPr lang="fr-FR"/>
        </a:p>
      </dgm:t>
    </dgm:pt>
    <dgm:pt modelId="{90683828-FBF7-42F5-B737-6B93A53281BD}">
      <dgm:prSet custT="1"/>
      <dgm:spPr/>
      <dgm:t>
        <a:bodyPr/>
        <a:lstStyle/>
        <a:p>
          <a:r>
            <a:rPr lang="fr-FR" sz="1400"/>
            <a:t>Reminder : </a:t>
          </a:r>
        </a:p>
      </dgm:t>
    </dgm:pt>
    <dgm:pt modelId="{75C15E26-8A57-47F2-86D1-855767B67882}" type="parTrans" cxnId="{D2D131DB-A77C-4E0E-AD89-85AF1BFCA07E}">
      <dgm:prSet/>
      <dgm:spPr/>
      <dgm:t>
        <a:bodyPr/>
        <a:lstStyle/>
        <a:p>
          <a:endParaRPr lang="fr-FR"/>
        </a:p>
      </dgm:t>
    </dgm:pt>
    <dgm:pt modelId="{E9A6D8FB-279D-4CF1-9D14-C086E55A932A}" type="sibTrans" cxnId="{D2D131DB-A77C-4E0E-AD89-85AF1BFCA07E}">
      <dgm:prSet/>
      <dgm:spPr/>
      <dgm:t>
        <a:bodyPr/>
        <a:lstStyle/>
        <a:p>
          <a:endParaRPr lang="fr-FR"/>
        </a:p>
      </dgm:t>
    </dgm:pt>
    <dgm:pt modelId="{A2FC1F26-E447-4DA1-89E2-1FC7873377E3}">
      <dgm:prSet custT="1"/>
      <dgm:spPr/>
      <dgm:t>
        <a:bodyPr/>
        <a:lstStyle/>
        <a:p>
          <a:r>
            <a:rPr lang="en-US" sz="1400"/>
            <a:t>the rules are </a:t>
          </a:r>
          <a:r>
            <a:rPr lang="en-US" sz="1400" b="1"/>
            <a:t>not negotiable</a:t>
          </a:r>
          <a:r>
            <a:rPr lang="en-US" sz="1400"/>
            <a:t>, </a:t>
          </a:r>
          <a:endParaRPr lang="fr-FR" sz="1400"/>
        </a:p>
      </dgm:t>
    </dgm:pt>
    <dgm:pt modelId="{9F53792F-3448-479C-9C50-BB4D5C57B584}" type="parTrans" cxnId="{9424A7A7-7B6B-4B37-94CF-D600E908A448}">
      <dgm:prSet/>
      <dgm:spPr/>
      <dgm:t>
        <a:bodyPr/>
        <a:lstStyle/>
        <a:p>
          <a:endParaRPr lang="fr-FR"/>
        </a:p>
      </dgm:t>
    </dgm:pt>
    <dgm:pt modelId="{02D5A3EF-5F8B-426B-92BF-ABABCF81293E}" type="sibTrans" cxnId="{9424A7A7-7B6B-4B37-94CF-D600E908A448}">
      <dgm:prSet/>
      <dgm:spPr/>
      <dgm:t>
        <a:bodyPr/>
        <a:lstStyle/>
        <a:p>
          <a:endParaRPr lang="fr-FR"/>
        </a:p>
      </dgm:t>
    </dgm:pt>
    <dgm:pt modelId="{57B68945-6EAB-458D-8D9B-437B7E1B3871}">
      <dgm:prSet custT="1"/>
      <dgm:spPr/>
      <dgm:t>
        <a:bodyPr/>
        <a:lstStyle/>
        <a:p>
          <a:r>
            <a:rPr lang="en-US" sz="1400"/>
            <a:t>they are binding on everyone.</a:t>
          </a:r>
          <a:endParaRPr lang="fr-FR" sz="1400"/>
        </a:p>
      </dgm:t>
    </dgm:pt>
    <dgm:pt modelId="{9A114AD0-68F1-4988-9859-CC41758B0333}" type="parTrans" cxnId="{52996535-9B90-43AD-89FB-62693E642A2B}">
      <dgm:prSet/>
      <dgm:spPr/>
      <dgm:t>
        <a:bodyPr/>
        <a:lstStyle/>
        <a:p>
          <a:endParaRPr lang="fr-FR"/>
        </a:p>
      </dgm:t>
    </dgm:pt>
    <dgm:pt modelId="{BB1C792E-D521-4263-AC36-19F48773D765}" type="sibTrans" cxnId="{52996535-9B90-43AD-89FB-62693E642A2B}">
      <dgm:prSet/>
      <dgm:spPr/>
      <dgm:t>
        <a:bodyPr/>
        <a:lstStyle/>
        <a:p>
          <a:endParaRPr lang="fr-FR"/>
        </a:p>
      </dgm:t>
    </dgm:pt>
    <dgm:pt modelId="{022AF4F7-65C9-46C7-8F2B-693D4C6E6493}">
      <dgm:prSet custT="1"/>
      <dgm:spPr/>
      <dgm:t>
        <a:bodyPr/>
        <a:lstStyle/>
        <a:p>
          <a:r>
            <a:rPr lang="en-US" sz="1400" b="0">
              <a:solidFill>
                <a:srgbClr val="374649"/>
              </a:solidFill>
            </a:rPr>
            <a:t>are </a:t>
          </a:r>
          <a:r>
            <a:rPr lang="en-US" sz="1400" b="1">
              <a:solidFill>
                <a:srgbClr val="374649"/>
              </a:solidFill>
            </a:rPr>
            <a:t>discussed</a:t>
          </a:r>
          <a:r>
            <a:rPr lang="en-US" sz="1400" b="0">
              <a:solidFill>
                <a:srgbClr val="374649"/>
              </a:solidFill>
            </a:rPr>
            <a:t> with the professionals in charge of the work.</a:t>
          </a:r>
          <a:endParaRPr lang="fr-FR" sz="1400" b="0">
            <a:solidFill>
              <a:srgbClr val="374649"/>
            </a:solidFill>
          </a:endParaRPr>
        </a:p>
      </dgm:t>
    </dgm:pt>
    <dgm:pt modelId="{9809EDAC-8352-4AC7-A1A7-207EAE71B4EA}" type="parTrans" cxnId="{887FB8ED-F293-4B9F-99DF-E5E4F3D465E0}">
      <dgm:prSet/>
      <dgm:spPr/>
      <dgm:t>
        <a:bodyPr/>
        <a:lstStyle/>
        <a:p>
          <a:endParaRPr lang="fr-FR"/>
        </a:p>
      </dgm:t>
    </dgm:pt>
    <dgm:pt modelId="{965B4F37-F1F0-462B-BA25-11A7C9E107E8}" type="sibTrans" cxnId="{887FB8ED-F293-4B9F-99DF-E5E4F3D465E0}">
      <dgm:prSet/>
      <dgm:spPr/>
      <dgm:t>
        <a:bodyPr/>
        <a:lstStyle/>
        <a:p>
          <a:endParaRPr lang="fr-FR"/>
        </a:p>
      </dgm:t>
    </dgm:pt>
    <dgm:pt modelId="{92F52E1C-684B-4DE8-A69A-30240EF87630}">
      <dgm:prSet custT="1"/>
      <dgm:spPr/>
      <dgm:t>
        <a:bodyPr/>
        <a:lstStyle/>
        <a:p>
          <a:r>
            <a:rPr lang="fr-FR" sz="1400"/>
            <a:t>identified.</a:t>
          </a:r>
        </a:p>
      </dgm:t>
    </dgm:pt>
    <dgm:pt modelId="{F4BEA1AE-F5A5-4ACE-9E23-0BC37C8AF43D}" type="parTrans" cxnId="{F4EACAC5-AED6-4EA3-B93F-53444245AB35}">
      <dgm:prSet/>
      <dgm:spPr/>
      <dgm:t>
        <a:bodyPr/>
        <a:lstStyle/>
        <a:p>
          <a:endParaRPr lang="fr-FR"/>
        </a:p>
      </dgm:t>
    </dgm:pt>
    <dgm:pt modelId="{FDDA3DE9-781C-4A1F-BCA8-3E6E48F721C3}" type="sibTrans" cxnId="{F4EACAC5-AED6-4EA3-B93F-53444245AB35}">
      <dgm:prSet/>
      <dgm:spPr/>
      <dgm:t>
        <a:bodyPr/>
        <a:lstStyle/>
        <a:p>
          <a:endParaRPr lang="fr-FR"/>
        </a:p>
      </dgm:t>
    </dgm:pt>
    <dgm:pt modelId="{DCADB538-FD70-4904-9DE5-299205221D1C}">
      <dgm:prSet custT="1"/>
      <dgm:spPr/>
      <dgm:t>
        <a:bodyPr/>
        <a:lstStyle/>
        <a:p>
          <a:r>
            <a:rPr lang="fr-FR" sz="1400" b="1"/>
            <a:t>Difficulties</a:t>
          </a:r>
          <a:r>
            <a:rPr lang="fr-FR" sz="1400"/>
            <a:t> are reported </a:t>
          </a:r>
        </a:p>
      </dgm:t>
    </dgm:pt>
    <dgm:pt modelId="{2B711F1B-2485-4BAD-8FE0-54A962519708}" type="parTrans" cxnId="{A2866670-FA88-42B6-BDD1-843254E6FA58}">
      <dgm:prSet/>
      <dgm:spPr/>
      <dgm:t>
        <a:bodyPr/>
        <a:lstStyle/>
        <a:p>
          <a:endParaRPr lang="fr-FR"/>
        </a:p>
      </dgm:t>
    </dgm:pt>
    <dgm:pt modelId="{8449719A-43ED-48B8-A671-DEF6D2D29597}" type="sibTrans" cxnId="{A2866670-FA88-42B6-BDD1-843254E6FA58}">
      <dgm:prSet/>
      <dgm:spPr/>
      <dgm:t>
        <a:bodyPr/>
        <a:lstStyle/>
        <a:p>
          <a:endParaRPr lang="fr-FR"/>
        </a:p>
      </dgm:t>
    </dgm:pt>
    <dgm:pt modelId="{2583E1D6-9673-4930-BF2A-26AA4330B210}">
      <dgm:prSet custT="1"/>
      <dgm:spPr/>
      <dgm:t>
        <a:bodyPr/>
        <a:lstStyle/>
        <a:p>
          <a:r>
            <a:rPr lang="fr-FR" sz="1400"/>
            <a:t>to be analysed.</a:t>
          </a:r>
        </a:p>
      </dgm:t>
    </dgm:pt>
    <dgm:pt modelId="{4760D89D-D421-463E-B4C4-CCCDC2735BD7}" type="parTrans" cxnId="{CA52F670-BE3B-4E2D-83FF-7847F9A3A2B3}">
      <dgm:prSet/>
      <dgm:spPr/>
      <dgm:t>
        <a:bodyPr/>
        <a:lstStyle/>
        <a:p>
          <a:endParaRPr lang="fr-FR"/>
        </a:p>
      </dgm:t>
    </dgm:pt>
    <dgm:pt modelId="{590F3810-9AAC-4386-8F0B-A57543903B7B}" type="sibTrans" cxnId="{CA52F670-BE3B-4E2D-83FF-7847F9A3A2B3}">
      <dgm:prSet/>
      <dgm:spPr/>
      <dgm:t>
        <a:bodyPr/>
        <a:lstStyle/>
        <a:p>
          <a:endParaRPr lang="fr-FR"/>
        </a:p>
      </dgm:t>
    </dgm:pt>
    <dgm:pt modelId="{651B7809-C500-4542-B039-8DEF44E7D13C}">
      <dgm:prSet custT="1"/>
      <dgm:spPr/>
      <dgm:t>
        <a:bodyPr/>
        <a:lstStyle/>
        <a:p>
          <a:endParaRPr lang="fr-FR" sz="1400"/>
        </a:p>
      </dgm:t>
    </dgm:pt>
    <dgm:pt modelId="{A4E39244-C5EF-4694-93FE-29343946C903}" type="parTrans" cxnId="{65616DCB-8AC0-472A-9095-2D19958E8427}">
      <dgm:prSet/>
      <dgm:spPr/>
      <dgm:t>
        <a:bodyPr/>
        <a:lstStyle/>
        <a:p>
          <a:endParaRPr lang="fr-FR"/>
        </a:p>
      </dgm:t>
    </dgm:pt>
    <dgm:pt modelId="{E59418AB-A8AF-4B67-8655-43EBEE3F3DE2}" type="sibTrans" cxnId="{65616DCB-8AC0-472A-9095-2D19958E8427}">
      <dgm:prSet/>
      <dgm:spPr/>
      <dgm:t>
        <a:bodyPr/>
        <a:lstStyle/>
        <a:p>
          <a:endParaRPr lang="fr-FR"/>
        </a:p>
      </dgm:t>
    </dgm:pt>
    <dgm:pt modelId="{FC59B0F8-E044-4303-ACB7-82F151A829B7}" type="pres">
      <dgm:prSet presAssocID="{6D8A1451-3EED-43E8-BFE3-20C69E1273BA}" presName="Name0" presStyleCnt="0">
        <dgm:presLayoutVars>
          <dgm:chMax val="5"/>
          <dgm:chPref val="5"/>
          <dgm:dir/>
          <dgm:animLvl val="lvl"/>
        </dgm:presLayoutVars>
      </dgm:prSet>
      <dgm:spPr/>
    </dgm:pt>
    <dgm:pt modelId="{BE9B3E73-4372-4D72-BFDD-1881F341DB11}" type="pres">
      <dgm:prSet presAssocID="{BEA86340-02C4-4AAC-B1EA-DBD4C7A4923F}" presName="parentText1" presStyleLbl="node1" presStyleIdx="0" presStyleCnt="3" custScaleX="26537" custScaleY="70978" custLinFactNeighborX="-35790" custLinFactNeighborY="93401">
        <dgm:presLayoutVars>
          <dgm:chMax/>
          <dgm:chPref val="3"/>
          <dgm:bulletEnabled val="1"/>
        </dgm:presLayoutVars>
      </dgm:prSet>
      <dgm:spPr/>
    </dgm:pt>
    <dgm:pt modelId="{3618CE80-37FA-45F9-B275-48AFC9654342}" type="pres">
      <dgm:prSet presAssocID="{BEA86340-02C4-4AAC-B1EA-DBD4C7A4923F}" presName="childText1" presStyleLbl="solidAlignAcc1" presStyleIdx="0" presStyleCnt="3" custScaleY="65862" custLinFactNeighborX="1710" custLinFactNeighborY="34074">
        <dgm:presLayoutVars>
          <dgm:chMax val="0"/>
          <dgm:chPref val="0"/>
          <dgm:bulletEnabled val="1"/>
        </dgm:presLayoutVars>
      </dgm:prSet>
      <dgm:spPr/>
    </dgm:pt>
    <dgm:pt modelId="{87A2628C-6481-4679-81E5-765817360703}" type="pres">
      <dgm:prSet presAssocID="{38EC619A-F7CD-40F0-A8EF-604B055F04E8}" presName="parentText2" presStyleLbl="node1" presStyleIdx="1" presStyleCnt="3" custScaleX="39635" custScaleY="75351" custLinFactNeighborX="-30357" custLinFactNeighborY="60643">
        <dgm:presLayoutVars>
          <dgm:chMax/>
          <dgm:chPref val="3"/>
          <dgm:bulletEnabled val="1"/>
        </dgm:presLayoutVars>
      </dgm:prSet>
      <dgm:spPr/>
    </dgm:pt>
    <dgm:pt modelId="{88240C2C-8830-44A8-8A2D-65ACB0DA5272}" type="pres">
      <dgm:prSet presAssocID="{38EC619A-F7CD-40F0-A8EF-604B055F04E8}" presName="childText2" presStyleLbl="solidAlignAcc1" presStyleIdx="1" presStyleCnt="3" custScaleX="90492" custScaleY="57777" custLinFactNeighborX="-6909" custLinFactNeighborY="16439">
        <dgm:presLayoutVars>
          <dgm:chMax val="0"/>
          <dgm:chPref val="0"/>
          <dgm:bulletEnabled val="1"/>
        </dgm:presLayoutVars>
      </dgm:prSet>
      <dgm:spPr/>
    </dgm:pt>
    <dgm:pt modelId="{D8994FD6-6883-46A5-B4F5-6EC852B8B18D}" type="pres">
      <dgm:prSet presAssocID="{1606CE42-F051-4AF7-83B7-BCDE3E026FDF}" presName="parentText3" presStyleLbl="node1" presStyleIdx="2" presStyleCnt="3" custAng="0" custScaleX="72060" custScaleY="74358" custLinFactNeighborX="-17792" custLinFactNeighborY="28329">
        <dgm:presLayoutVars>
          <dgm:chMax/>
          <dgm:chPref val="3"/>
          <dgm:bulletEnabled val="1"/>
        </dgm:presLayoutVars>
      </dgm:prSet>
      <dgm:spPr/>
    </dgm:pt>
    <dgm:pt modelId="{7D08E051-48EA-4A24-B814-F02041BE2FDC}" type="pres">
      <dgm:prSet presAssocID="{1606CE42-F051-4AF7-83B7-BCDE3E026FDF}" presName="childText3" presStyleLbl="solidAlignAcc1" presStyleIdx="2" presStyleCnt="3" custScaleX="75731" custScaleY="27866" custLinFactNeighborX="-16057" custLinFactNeighborY="-15348">
        <dgm:presLayoutVars>
          <dgm:chMax val="0"/>
          <dgm:chPref val="0"/>
          <dgm:bulletEnabled val="1"/>
        </dgm:presLayoutVars>
      </dgm:prSet>
      <dgm:spPr/>
    </dgm:pt>
  </dgm:ptLst>
  <dgm:cxnLst>
    <dgm:cxn modelId="{CCF7CA0E-1558-47AF-9682-9F5D6BE021E6}" type="presOf" srcId="{57B68945-6EAB-458D-8D9B-437B7E1B3871}" destId="{3618CE80-37FA-45F9-B275-48AFC9654342}" srcOrd="0" destOrd="4" presId="urn:microsoft.com/office/officeart/2009/3/layout/IncreasingArrowsProcess"/>
    <dgm:cxn modelId="{3B190517-8E1F-4DD1-AB28-9FCFC4D15433}" srcId="{BEA86340-02C4-4AAC-B1EA-DBD4C7A4923F}" destId="{770162E1-2A8F-4D79-8E21-2E1B402FB167}" srcOrd="0" destOrd="0" parTransId="{EB4BC54F-999A-4118-B8A7-B86BB287B12F}" sibTransId="{D974CB5B-9F6C-4289-B05F-26AF59F09D62}"/>
    <dgm:cxn modelId="{4A74AE25-642D-4DF5-B1EA-D69AF2F057C1}" srcId="{38EC619A-F7CD-40F0-A8EF-604B055F04E8}" destId="{9A9C8020-4163-47B8-BDB9-87B1F8189C56}" srcOrd="0" destOrd="0" parTransId="{76FAAD4A-7743-4FC9-B7E4-D9AB39CF4944}" sibTransId="{208540B6-CC44-4BE8-9079-01985BFA83A3}"/>
    <dgm:cxn modelId="{4662842B-F2C9-417D-B0D3-611BF7FF6785}" type="presOf" srcId="{BEA86340-02C4-4AAC-B1EA-DBD4C7A4923F}" destId="{BE9B3E73-4372-4D72-BFDD-1881F341DB11}" srcOrd="0" destOrd="0" presId="urn:microsoft.com/office/officeart/2009/3/layout/IncreasingArrowsProcess"/>
    <dgm:cxn modelId="{52996535-9B90-43AD-89FB-62693E642A2B}" srcId="{BEA86340-02C4-4AAC-B1EA-DBD4C7A4923F}" destId="{57B68945-6EAB-458D-8D9B-437B7E1B3871}" srcOrd="4" destOrd="0" parTransId="{9A114AD0-68F1-4988-9859-CC41758B0333}" sibTransId="{BB1C792E-D521-4263-AC36-19F48773D765}"/>
    <dgm:cxn modelId="{F832E340-5F21-4CC2-9C86-D106463206B4}" srcId="{6D8A1451-3EED-43E8-BFE3-20C69E1273BA}" destId="{38EC619A-F7CD-40F0-A8EF-604B055F04E8}" srcOrd="1" destOrd="0" parTransId="{9EEDD3A7-0F7D-455B-B18B-318C4913DA80}" sibTransId="{538CED23-7B8F-413D-BB67-0EE561FB0777}"/>
    <dgm:cxn modelId="{782E495D-7DA5-4145-B5FA-A7B6B61E2C8E}" srcId="{6D8A1451-3EED-43E8-BFE3-20C69E1273BA}" destId="{BEA86340-02C4-4AAC-B1EA-DBD4C7A4923F}" srcOrd="0" destOrd="0" parTransId="{D0D0CC55-646E-4DD1-A4B2-7CB7CE566A06}" sibTransId="{B5F08409-9387-4EDF-B96E-76016F4D27C4}"/>
    <dgm:cxn modelId="{E190D560-11BA-4262-92DF-D7B904BDD1E3}" type="presOf" srcId="{38EC619A-F7CD-40F0-A8EF-604B055F04E8}" destId="{87A2628C-6481-4679-81E5-765817360703}" srcOrd="0" destOrd="0" presId="urn:microsoft.com/office/officeart/2009/3/layout/IncreasingArrowsProcess"/>
    <dgm:cxn modelId="{0C1DB142-AD44-4716-8EF6-0DEF645A2DE4}" type="presOf" srcId="{90683828-FBF7-42F5-B737-6B93A53281BD}" destId="{3618CE80-37FA-45F9-B275-48AFC9654342}" srcOrd="0" destOrd="2" presId="urn:microsoft.com/office/officeart/2009/3/layout/IncreasingArrowsProcess"/>
    <dgm:cxn modelId="{D0B54846-16F3-4065-B227-A70F865D4456}" srcId="{BEA86340-02C4-4AAC-B1EA-DBD4C7A4923F}" destId="{2561CB42-E5B5-41E9-B1D3-19A332E5AE4E}" srcOrd="1" destOrd="0" parTransId="{E2E80E14-8EF7-4570-B82F-5D5FEAF05EBE}" sibTransId="{6A777310-1E01-4CFD-AC23-456E5B46ED18}"/>
    <dgm:cxn modelId="{A3683147-63C2-4389-A20E-BC7A9F5EF282}" type="presOf" srcId="{651B7809-C500-4542-B039-8DEF44E7D13C}" destId="{7D08E051-48EA-4A24-B814-F02041BE2FDC}" srcOrd="0" destOrd="4" presId="urn:microsoft.com/office/officeart/2009/3/layout/IncreasingArrowsProcess"/>
    <dgm:cxn modelId="{A2866670-FA88-42B6-BDD1-843254E6FA58}" srcId="{1606CE42-F051-4AF7-83B7-BCDE3E026FDF}" destId="{DCADB538-FD70-4904-9DE5-299205221D1C}" srcOrd="2" destOrd="0" parTransId="{2B711F1B-2485-4BAD-8FE0-54A962519708}" sibTransId="{8449719A-43ED-48B8-A671-DEF6D2D29597}"/>
    <dgm:cxn modelId="{CA52F670-BE3B-4E2D-83FF-7847F9A3A2B3}" srcId="{1606CE42-F051-4AF7-83B7-BCDE3E026FDF}" destId="{2583E1D6-9673-4930-BF2A-26AA4330B210}" srcOrd="3" destOrd="0" parTransId="{4760D89D-D421-463E-B4C4-CCCDC2735BD7}" sibTransId="{590F3810-9AAC-4386-8F0B-A57543903B7B}"/>
    <dgm:cxn modelId="{7603548A-3EF4-4919-9FFB-DBABCDA51B42}" type="presOf" srcId="{A2FC1F26-E447-4DA1-89E2-1FC7873377E3}" destId="{3618CE80-37FA-45F9-B275-48AFC9654342}" srcOrd="0" destOrd="3" presId="urn:microsoft.com/office/officeart/2009/3/layout/IncreasingArrowsProcess"/>
    <dgm:cxn modelId="{2FB85690-5962-418D-97FC-67559DAABE11}" type="presOf" srcId="{0C3801AE-2C94-4BD2-9A01-82605CDA94F3}" destId="{7D08E051-48EA-4A24-B814-F02041BE2FDC}" srcOrd="0" destOrd="0" presId="urn:microsoft.com/office/officeart/2009/3/layout/IncreasingArrowsProcess"/>
    <dgm:cxn modelId="{9424A7A7-7B6B-4B37-94CF-D600E908A448}" srcId="{BEA86340-02C4-4AAC-B1EA-DBD4C7A4923F}" destId="{A2FC1F26-E447-4DA1-89E2-1FC7873377E3}" srcOrd="3" destOrd="0" parTransId="{9F53792F-3448-479C-9C50-BB4D5C57B584}" sibTransId="{02D5A3EF-5F8B-426B-92BF-ABABCF81293E}"/>
    <dgm:cxn modelId="{C7AA42AA-5807-459E-A0C3-439F73E8A507}" type="presOf" srcId="{1606CE42-F051-4AF7-83B7-BCDE3E026FDF}" destId="{D8994FD6-6883-46A5-B4F5-6EC852B8B18D}" srcOrd="0" destOrd="0" presId="urn:microsoft.com/office/officeart/2009/3/layout/IncreasingArrowsProcess"/>
    <dgm:cxn modelId="{B29986AC-D3EC-4727-81BF-3ECA188B0789}" type="presOf" srcId="{2561CB42-E5B5-41E9-B1D3-19A332E5AE4E}" destId="{3618CE80-37FA-45F9-B275-48AFC9654342}" srcOrd="0" destOrd="1" presId="urn:microsoft.com/office/officeart/2009/3/layout/IncreasingArrowsProcess"/>
    <dgm:cxn modelId="{2AD48FB2-0822-4764-B063-8ED01EFF39C5}" type="presOf" srcId="{2583E1D6-9673-4930-BF2A-26AA4330B210}" destId="{7D08E051-48EA-4A24-B814-F02041BE2FDC}" srcOrd="0" destOrd="3" presId="urn:microsoft.com/office/officeart/2009/3/layout/IncreasingArrowsProcess"/>
    <dgm:cxn modelId="{6B2638BA-313C-4F7D-BB09-43FE01EDD546}" srcId="{1606CE42-F051-4AF7-83B7-BCDE3E026FDF}" destId="{0C3801AE-2C94-4BD2-9A01-82605CDA94F3}" srcOrd="0" destOrd="0" parTransId="{19DA319C-BAA9-4187-93FD-ADC61BF96166}" sibTransId="{DF2818E6-CEEF-4880-AAA0-71678938C29C}"/>
    <dgm:cxn modelId="{99466CBE-E057-4397-8654-6ECC8F3D474C}" type="presOf" srcId="{022AF4F7-65C9-46C7-8F2B-693D4C6E6493}" destId="{88240C2C-8830-44A8-8A2D-65ACB0DA5272}" srcOrd="0" destOrd="1" presId="urn:microsoft.com/office/officeart/2009/3/layout/IncreasingArrowsProcess"/>
    <dgm:cxn modelId="{D19D57C3-9F83-497E-A651-20D54A6481FD}" srcId="{6D8A1451-3EED-43E8-BFE3-20C69E1273BA}" destId="{1606CE42-F051-4AF7-83B7-BCDE3E026FDF}" srcOrd="2" destOrd="0" parTransId="{4CDCEC13-2A84-4002-BCB0-4813A9D97955}" sibTransId="{0ADEDEBC-6522-4904-B185-17A1BEF86F39}"/>
    <dgm:cxn modelId="{F4EACAC5-AED6-4EA3-B93F-53444245AB35}" srcId="{1606CE42-F051-4AF7-83B7-BCDE3E026FDF}" destId="{92F52E1C-684B-4DE8-A69A-30240EF87630}" srcOrd="1" destOrd="0" parTransId="{F4BEA1AE-F5A5-4ACE-9E23-0BC37C8AF43D}" sibTransId="{FDDA3DE9-781C-4A1F-BCA8-3E6E48F721C3}"/>
    <dgm:cxn modelId="{EAC188C7-FDD4-4EEA-B8B4-983CC270CFA1}" type="presOf" srcId="{92F52E1C-684B-4DE8-A69A-30240EF87630}" destId="{7D08E051-48EA-4A24-B814-F02041BE2FDC}" srcOrd="0" destOrd="1" presId="urn:microsoft.com/office/officeart/2009/3/layout/IncreasingArrowsProcess"/>
    <dgm:cxn modelId="{65616DCB-8AC0-472A-9095-2D19958E8427}" srcId="{1606CE42-F051-4AF7-83B7-BCDE3E026FDF}" destId="{651B7809-C500-4542-B039-8DEF44E7D13C}" srcOrd="4" destOrd="0" parTransId="{A4E39244-C5EF-4694-93FE-29343946C903}" sibTransId="{E59418AB-A8AF-4B67-8655-43EBEE3F3DE2}"/>
    <dgm:cxn modelId="{7E2D16CE-0943-479A-9F69-084480356FBA}" type="presOf" srcId="{770162E1-2A8F-4D79-8E21-2E1B402FB167}" destId="{3618CE80-37FA-45F9-B275-48AFC9654342}" srcOrd="0" destOrd="0" presId="urn:microsoft.com/office/officeart/2009/3/layout/IncreasingArrowsProcess"/>
    <dgm:cxn modelId="{0A3201D4-9ACA-4A32-ABEB-CF83ABE3FEC6}" type="presOf" srcId="{6D8A1451-3EED-43E8-BFE3-20C69E1273BA}" destId="{FC59B0F8-E044-4303-ACB7-82F151A829B7}" srcOrd="0" destOrd="0" presId="urn:microsoft.com/office/officeart/2009/3/layout/IncreasingArrowsProcess"/>
    <dgm:cxn modelId="{D2D131DB-A77C-4E0E-AD89-85AF1BFCA07E}" srcId="{BEA86340-02C4-4AAC-B1EA-DBD4C7A4923F}" destId="{90683828-FBF7-42F5-B737-6B93A53281BD}" srcOrd="2" destOrd="0" parTransId="{75C15E26-8A57-47F2-86D1-855767B67882}" sibTransId="{E9A6D8FB-279D-4CF1-9D14-C086E55A932A}"/>
    <dgm:cxn modelId="{37F592E6-2955-43D5-860C-BA860D3B9EB2}" type="presOf" srcId="{9A9C8020-4163-47B8-BDB9-87B1F8189C56}" destId="{88240C2C-8830-44A8-8A2D-65ACB0DA5272}" srcOrd="0" destOrd="0" presId="urn:microsoft.com/office/officeart/2009/3/layout/IncreasingArrowsProcess"/>
    <dgm:cxn modelId="{887FB8ED-F293-4B9F-99DF-E5E4F3D465E0}" srcId="{38EC619A-F7CD-40F0-A8EF-604B055F04E8}" destId="{022AF4F7-65C9-46C7-8F2B-693D4C6E6493}" srcOrd="1" destOrd="0" parTransId="{9809EDAC-8352-4AC7-A1A7-207EAE71B4EA}" sibTransId="{965B4F37-F1F0-462B-BA25-11A7C9E107E8}"/>
    <dgm:cxn modelId="{D5DEA0EE-BDE3-4543-9B2D-A8B27283860E}" type="presOf" srcId="{DCADB538-FD70-4904-9DE5-299205221D1C}" destId="{7D08E051-48EA-4A24-B814-F02041BE2FDC}" srcOrd="0" destOrd="2" presId="urn:microsoft.com/office/officeart/2009/3/layout/IncreasingArrowsProcess"/>
    <dgm:cxn modelId="{3E807EEF-2EEF-44F6-9D73-AE84C0D5907C}" type="presParOf" srcId="{FC59B0F8-E044-4303-ACB7-82F151A829B7}" destId="{BE9B3E73-4372-4D72-BFDD-1881F341DB11}" srcOrd="0" destOrd="0" presId="urn:microsoft.com/office/officeart/2009/3/layout/IncreasingArrowsProcess"/>
    <dgm:cxn modelId="{ABD0009D-85AE-481F-8D23-528E29707E2F}" type="presParOf" srcId="{FC59B0F8-E044-4303-ACB7-82F151A829B7}" destId="{3618CE80-37FA-45F9-B275-48AFC9654342}" srcOrd="1" destOrd="0" presId="urn:microsoft.com/office/officeart/2009/3/layout/IncreasingArrowsProcess"/>
    <dgm:cxn modelId="{697C3030-6440-4EA6-86D3-11090CCFAE52}" type="presParOf" srcId="{FC59B0F8-E044-4303-ACB7-82F151A829B7}" destId="{87A2628C-6481-4679-81E5-765817360703}" srcOrd="2" destOrd="0" presId="urn:microsoft.com/office/officeart/2009/3/layout/IncreasingArrowsProcess"/>
    <dgm:cxn modelId="{36A720B8-2B2E-46A0-9FB5-CFAE59C54F08}" type="presParOf" srcId="{FC59B0F8-E044-4303-ACB7-82F151A829B7}" destId="{88240C2C-8830-44A8-8A2D-65ACB0DA5272}" srcOrd="3" destOrd="0" presId="urn:microsoft.com/office/officeart/2009/3/layout/IncreasingArrowsProcess"/>
    <dgm:cxn modelId="{3241393B-695A-4BF0-A279-127946580108}" type="presParOf" srcId="{FC59B0F8-E044-4303-ACB7-82F151A829B7}" destId="{D8994FD6-6883-46A5-B4F5-6EC852B8B18D}" srcOrd="4" destOrd="0" presId="urn:microsoft.com/office/officeart/2009/3/layout/IncreasingArrowsProcess"/>
    <dgm:cxn modelId="{BDC47EA6-0FDC-4C61-80A4-3FCDAC6AA5AE}" type="presParOf" srcId="{FC59B0F8-E044-4303-ACB7-82F151A829B7}" destId="{7D08E051-48EA-4A24-B814-F02041BE2FDC}"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B3E73-4372-4D72-BFDD-1881F341DB11}">
      <dsp:nvSpPr>
        <dsp:cNvPr id="0" name=""/>
        <dsp:cNvSpPr/>
      </dsp:nvSpPr>
      <dsp:spPr>
        <a:xfrm>
          <a:off x="620175" y="2410346"/>
          <a:ext cx="3237472" cy="1261110"/>
        </a:xfrm>
        <a:prstGeom prst="rightArrow">
          <a:avLst>
            <a:gd name="adj1" fmla="val 50000"/>
            <a:gd name="adj2" fmla="val 5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82061" numCol="1" spcCol="1270" anchor="ctr" anchorCtr="0">
          <a:noAutofit/>
        </a:bodyPr>
        <a:lstStyle/>
        <a:p>
          <a:pPr marL="0" lvl="0" indent="0" algn="l" defTabSz="711200">
            <a:lnSpc>
              <a:spcPct val="90000"/>
            </a:lnSpc>
            <a:spcBef>
              <a:spcPct val="0"/>
            </a:spcBef>
            <a:spcAft>
              <a:spcPct val="35000"/>
            </a:spcAft>
            <a:buNone/>
          </a:pPr>
          <a:r>
            <a:rPr lang="fr-FR" sz="1600" b="1" kern="1200"/>
            <a:t>Communicate</a:t>
          </a:r>
        </a:p>
      </dsp:txBody>
      <dsp:txXfrm>
        <a:off x="620175" y="2725624"/>
        <a:ext cx="2922195" cy="630555"/>
      </dsp:txXfrm>
    </dsp:sp>
    <dsp:sp modelId="{3618CE80-37FA-45F9-B275-48AFC9654342}">
      <dsp:nvSpPr>
        <dsp:cNvPr id="0" name=""/>
        <dsp:cNvSpPr/>
      </dsp:nvSpPr>
      <dsp:spPr>
        <a:xfrm>
          <a:off x="569567" y="3613617"/>
          <a:ext cx="3757551" cy="225425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Disseminate and communicate all the</a:t>
          </a:r>
          <a:endParaRPr lang="fr-FR" sz="1400" kern="1200"/>
        </a:p>
        <a:p>
          <a:pPr marL="0" lvl="0" indent="0" algn="l" defTabSz="622300">
            <a:lnSpc>
              <a:spcPct val="90000"/>
            </a:lnSpc>
            <a:spcBef>
              <a:spcPct val="0"/>
            </a:spcBef>
            <a:spcAft>
              <a:spcPct val="35000"/>
            </a:spcAft>
            <a:buNone/>
          </a:pPr>
          <a:r>
            <a:rPr lang="fr-FR" sz="1400" kern="1200"/>
            <a:t>of the Golden Rules.</a:t>
          </a:r>
        </a:p>
        <a:p>
          <a:pPr marL="0" lvl="0" indent="0" algn="l" defTabSz="622300">
            <a:lnSpc>
              <a:spcPct val="90000"/>
            </a:lnSpc>
            <a:spcBef>
              <a:spcPct val="0"/>
            </a:spcBef>
            <a:spcAft>
              <a:spcPct val="35000"/>
            </a:spcAft>
            <a:buNone/>
          </a:pPr>
          <a:r>
            <a:rPr lang="fr-FR" sz="1400" kern="1200"/>
            <a:t>Reminder : </a:t>
          </a:r>
        </a:p>
        <a:p>
          <a:pPr marL="0" lvl="0" indent="0" algn="l" defTabSz="622300">
            <a:lnSpc>
              <a:spcPct val="90000"/>
            </a:lnSpc>
            <a:spcBef>
              <a:spcPct val="0"/>
            </a:spcBef>
            <a:spcAft>
              <a:spcPct val="35000"/>
            </a:spcAft>
            <a:buNone/>
          </a:pPr>
          <a:r>
            <a:rPr lang="en-US" sz="1400" kern="1200"/>
            <a:t>the rules are </a:t>
          </a:r>
          <a:r>
            <a:rPr lang="en-US" sz="1400" b="1" kern="1200"/>
            <a:t>not negotiable</a:t>
          </a:r>
          <a:r>
            <a:rPr lang="en-US" sz="1400" kern="1200"/>
            <a:t>, </a:t>
          </a:r>
          <a:endParaRPr lang="fr-FR" sz="1400" kern="1200"/>
        </a:p>
        <a:p>
          <a:pPr marL="0" lvl="0" indent="0" algn="l" defTabSz="622300">
            <a:lnSpc>
              <a:spcPct val="90000"/>
            </a:lnSpc>
            <a:spcBef>
              <a:spcPct val="0"/>
            </a:spcBef>
            <a:spcAft>
              <a:spcPct val="35000"/>
            </a:spcAft>
            <a:buNone/>
          </a:pPr>
          <a:r>
            <a:rPr lang="en-US" sz="1400" kern="1200"/>
            <a:t>they are binding on everyone.</a:t>
          </a:r>
          <a:endParaRPr lang="fr-FR" sz="1400" kern="1200"/>
        </a:p>
      </dsp:txBody>
      <dsp:txXfrm>
        <a:off x="569567" y="3613617"/>
        <a:ext cx="3757551" cy="2254257"/>
      </dsp:txXfrm>
    </dsp:sp>
    <dsp:sp modelId="{87A2628C-6481-4679-81E5-765817360703}">
      <dsp:nvSpPr>
        <dsp:cNvPr id="0" name=""/>
        <dsp:cNvSpPr/>
      </dsp:nvSpPr>
      <dsp:spPr>
        <a:xfrm>
          <a:off x="4248133" y="2381720"/>
          <a:ext cx="3346102" cy="1338807"/>
        </a:xfrm>
        <a:prstGeom prst="rightArrow">
          <a:avLst>
            <a:gd name="adj1" fmla="val 50000"/>
            <a:gd name="adj2" fmla="val 50000"/>
          </a:avLst>
        </a:prstGeom>
        <a:solidFill>
          <a:srgbClr val="FEC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82061" numCol="1" spcCol="1270" anchor="ctr" anchorCtr="0">
          <a:noAutofit/>
        </a:bodyPr>
        <a:lstStyle/>
        <a:p>
          <a:pPr marL="0" lvl="0" indent="0" algn="l" defTabSz="711200">
            <a:lnSpc>
              <a:spcPct val="90000"/>
            </a:lnSpc>
            <a:spcBef>
              <a:spcPct val="0"/>
            </a:spcBef>
            <a:spcAft>
              <a:spcPct val="35000"/>
            </a:spcAft>
            <a:buNone/>
          </a:pPr>
          <a:r>
            <a:rPr lang="fr-FR" sz="1600" b="1" kern="1200">
              <a:solidFill>
                <a:srgbClr val="374649"/>
              </a:solidFill>
            </a:rPr>
            <a:t>Discuss</a:t>
          </a:r>
        </a:p>
      </dsp:txBody>
      <dsp:txXfrm>
        <a:off x="4248133" y="2716422"/>
        <a:ext cx="3011400" cy="669403"/>
      </dsp:txXfrm>
    </dsp:sp>
    <dsp:sp modelId="{88240C2C-8830-44A8-8A2D-65ACB0DA5272}">
      <dsp:nvSpPr>
        <dsp:cNvPr id="0" name=""/>
        <dsp:cNvSpPr/>
      </dsp:nvSpPr>
      <dsp:spPr>
        <a:xfrm>
          <a:off x="4181889" y="3740641"/>
          <a:ext cx="3400283" cy="197753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a:solidFill>
                <a:srgbClr val="374649"/>
              </a:solidFill>
            </a:rPr>
            <a:t>The ways in which the rules are applied </a:t>
          </a:r>
          <a:endParaRPr lang="fr-FR" sz="1400" b="0" kern="1200">
            <a:solidFill>
              <a:srgbClr val="374649"/>
            </a:solidFill>
          </a:endParaRPr>
        </a:p>
        <a:p>
          <a:pPr marL="0" lvl="0" indent="0" algn="l" defTabSz="622300">
            <a:lnSpc>
              <a:spcPct val="90000"/>
            </a:lnSpc>
            <a:spcBef>
              <a:spcPct val="0"/>
            </a:spcBef>
            <a:spcAft>
              <a:spcPct val="35000"/>
            </a:spcAft>
            <a:buNone/>
          </a:pPr>
          <a:r>
            <a:rPr lang="en-US" sz="1400" b="0" kern="1200">
              <a:solidFill>
                <a:srgbClr val="374649"/>
              </a:solidFill>
            </a:rPr>
            <a:t>are </a:t>
          </a:r>
          <a:r>
            <a:rPr lang="en-US" sz="1400" b="1" kern="1200">
              <a:solidFill>
                <a:srgbClr val="374649"/>
              </a:solidFill>
            </a:rPr>
            <a:t>discussed</a:t>
          </a:r>
          <a:r>
            <a:rPr lang="en-US" sz="1400" b="0" kern="1200">
              <a:solidFill>
                <a:srgbClr val="374649"/>
              </a:solidFill>
            </a:rPr>
            <a:t> with the professionals in charge of the work.</a:t>
          </a:r>
          <a:endParaRPr lang="fr-FR" sz="1400" b="0" kern="1200">
            <a:solidFill>
              <a:srgbClr val="374649"/>
            </a:solidFill>
          </a:endParaRPr>
        </a:p>
      </dsp:txBody>
      <dsp:txXfrm>
        <a:off x="4181889" y="3740641"/>
        <a:ext cx="3400283" cy="1977532"/>
      </dsp:txXfrm>
    </dsp:sp>
    <dsp:sp modelId="{D8994FD6-6883-46A5-B4F5-6EC852B8B18D}">
      <dsp:nvSpPr>
        <dsp:cNvPr id="0" name=""/>
        <dsp:cNvSpPr/>
      </dsp:nvSpPr>
      <dsp:spPr>
        <a:xfrm>
          <a:off x="7841366" y="2408652"/>
          <a:ext cx="3375823" cy="1321164"/>
        </a:xfrm>
        <a:prstGeom prst="rightArrow">
          <a:avLst>
            <a:gd name="adj1" fmla="val 50000"/>
            <a:gd name="adj2" fmla="val 50000"/>
          </a:avLst>
        </a:prstGeom>
        <a:solidFill>
          <a:srgbClr val="FEC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82061" numCol="1" spcCol="1270" anchor="ctr" anchorCtr="0">
          <a:noAutofit/>
        </a:bodyPr>
        <a:lstStyle/>
        <a:p>
          <a:pPr marL="0" lvl="0" indent="0" algn="l" defTabSz="711200">
            <a:lnSpc>
              <a:spcPct val="90000"/>
            </a:lnSpc>
            <a:spcBef>
              <a:spcPct val="0"/>
            </a:spcBef>
            <a:spcAft>
              <a:spcPct val="35000"/>
            </a:spcAft>
            <a:buNone/>
          </a:pPr>
          <a:r>
            <a:rPr lang="fr-FR" sz="1600" b="1" kern="1200">
              <a:solidFill>
                <a:srgbClr val="374649"/>
              </a:solidFill>
            </a:rPr>
            <a:t>Apply</a:t>
          </a:r>
        </a:p>
      </dsp:txBody>
      <dsp:txXfrm>
        <a:off x="7841366" y="2738943"/>
        <a:ext cx="3045532" cy="660582"/>
      </dsp:txXfrm>
    </dsp:sp>
    <dsp:sp modelId="{7D08E051-48EA-4A24-B814-F02041BE2FDC}">
      <dsp:nvSpPr>
        <dsp:cNvPr id="0" name=""/>
        <dsp:cNvSpPr/>
      </dsp:nvSpPr>
      <dsp:spPr>
        <a:xfrm>
          <a:off x="7873026" y="3746425"/>
          <a:ext cx="2845631" cy="93981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a:t>Good practices </a:t>
          </a:r>
          <a:r>
            <a:rPr lang="fr-FR" sz="1400" kern="1200"/>
            <a:t>are</a:t>
          </a:r>
        </a:p>
        <a:p>
          <a:pPr marL="0" lvl="0" indent="0" algn="l" defTabSz="622300">
            <a:lnSpc>
              <a:spcPct val="90000"/>
            </a:lnSpc>
            <a:spcBef>
              <a:spcPct val="0"/>
            </a:spcBef>
            <a:spcAft>
              <a:spcPct val="35000"/>
            </a:spcAft>
            <a:buNone/>
          </a:pPr>
          <a:r>
            <a:rPr lang="fr-FR" sz="1400" kern="1200"/>
            <a:t>identified.</a:t>
          </a:r>
        </a:p>
        <a:p>
          <a:pPr marL="0" lvl="0" indent="0" algn="l" defTabSz="622300">
            <a:lnSpc>
              <a:spcPct val="90000"/>
            </a:lnSpc>
            <a:spcBef>
              <a:spcPct val="0"/>
            </a:spcBef>
            <a:spcAft>
              <a:spcPct val="35000"/>
            </a:spcAft>
            <a:buNone/>
          </a:pPr>
          <a:r>
            <a:rPr lang="fr-FR" sz="1400" b="1" kern="1200"/>
            <a:t>Difficulties</a:t>
          </a:r>
          <a:r>
            <a:rPr lang="fr-FR" sz="1400" kern="1200"/>
            <a:t> are reported </a:t>
          </a:r>
        </a:p>
        <a:p>
          <a:pPr marL="0" lvl="0" indent="0" algn="l" defTabSz="622300">
            <a:lnSpc>
              <a:spcPct val="90000"/>
            </a:lnSpc>
            <a:spcBef>
              <a:spcPct val="0"/>
            </a:spcBef>
            <a:spcAft>
              <a:spcPct val="35000"/>
            </a:spcAft>
            <a:buNone/>
          </a:pPr>
          <a:r>
            <a:rPr lang="fr-FR" sz="1400" kern="1200"/>
            <a:t>to be analysed.</a:t>
          </a:r>
        </a:p>
        <a:p>
          <a:pPr marL="0" lvl="0" indent="0" algn="l" defTabSz="622300">
            <a:lnSpc>
              <a:spcPct val="90000"/>
            </a:lnSpc>
            <a:spcBef>
              <a:spcPct val="0"/>
            </a:spcBef>
            <a:spcAft>
              <a:spcPct val="35000"/>
            </a:spcAft>
            <a:buNone/>
          </a:pPr>
          <a:endParaRPr lang="fr-FR" sz="1400" kern="1200"/>
        </a:p>
      </dsp:txBody>
      <dsp:txXfrm>
        <a:off x="7873026" y="3746425"/>
        <a:ext cx="2845631" cy="93981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2EC88-F953-4BD6-A688-3279E9A6E67A}" type="datetimeFigureOut">
              <a:rPr lang="fr-FR" smtClean="0"/>
              <a:t>27/04/2022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B5B5C3-2E1E-4008-9B77-C67FFE77BEAF}" type="slidenum">
              <a:rPr lang="fr-FR" smtClean="0"/>
              <a:t>‹#›</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49E9D-AF7B-45D0-B389-3AE92F6B3F8A}" type="datetimeFigureOut">
              <a:rPr lang="fr-FR" smtClean="0"/>
              <a:t>27/04/2022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DE3DE-59D0-436E-9643-2C33BA4042BB}" type="slidenum">
              <a:rPr lang="fr-FR" smtClean="0"/>
              <a:t>‹#›</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a:t>
            </a:fld>
            <a:endParaRPr lang="fr-FR"/>
          </a:p>
        </p:txBody>
      </p:sp>
    </p:spTree>
    <p:extLst>
      <p:ext uri="{BB962C8B-B14F-4D97-AF65-F5344CB8AC3E}">
        <p14:creationId xmlns:p14="http://schemas.microsoft.com/office/powerpoint/2010/main" val="291880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16</a:t>
            </a:fld>
            <a:endParaRPr lang="fr-FR"/>
          </a:p>
        </p:txBody>
      </p:sp>
    </p:spTree>
    <p:extLst>
      <p:ext uri="{BB962C8B-B14F-4D97-AF65-F5344CB8AC3E}">
        <p14:creationId xmlns:p14="http://schemas.microsoft.com/office/powerpoint/2010/main" val="1593037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6239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r-FR" sz="1000" b="0" noProof="0">
              <a:sym typeface="Wingdings" panose="05000000000000000000" pitchFamily="2" charset="2"/>
            </a:endParaRPr>
          </a:p>
          <a:p>
            <a:endParaRPr lang="fr-FR"/>
          </a:p>
        </p:txBody>
      </p:sp>
      <p:sp>
        <p:nvSpPr>
          <p:cNvPr id="4" name="Slide Number Placeholder 3"/>
          <p:cNvSpPr>
            <a:spLocks noGrp="1"/>
          </p:cNvSpPr>
          <p:nvPr>
            <p:ph type="sldNum" sz="quarter" idx="5"/>
          </p:nvPr>
        </p:nvSpPr>
        <p:spPr/>
        <p:txBody>
          <a:bodyPr/>
          <a:lstStyle/>
          <a:p>
            <a:fld id="{6FEDE3DE-59D0-436E-9643-2C33BA4042BB}" type="slidenum">
              <a:rPr lang="fr-FR" smtClean="0"/>
              <a:t>19</a:t>
            </a:fld>
            <a:endParaRPr lang="fr-FR"/>
          </a:p>
        </p:txBody>
      </p:sp>
    </p:spTree>
    <p:extLst>
      <p:ext uri="{BB962C8B-B14F-4D97-AF65-F5344CB8AC3E}">
        <p14:creationId xmlns:p14="http://schemas.microsoft.com/office/powerpoint/2010/main" val="150997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34885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22</a:t>
            </a:fld>
            <a:endParaRPr lang="fr-FR"/>
          </a:p>
        </p:txBody>
      </p:sp>
    </p:spTree>
    <p:extLst>
      <p:ext uri="{BB962C8B-B14F-4D97-AF65-F5344CB8AC3E}">
        <p14:creationId xmlns:p14="http://schemas.microsoft.com/office/powerpoint/2010/main" val="185530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6762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400"/>
              </a:spcBef>
              <a:buNone/>
            </a:pPr>
            <a:endParaRPr lang="fr-FR"/>
          </a:p>
        </p:txBody>
      </p:sp>
      <p:sp>
        <p:nvSpPr>
          <p:cNvPr id="4" name="Slide Number Placeholder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311285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00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DE3DE-59D0-436E-9643-2C33BA4042BB}" type="slidenum">
              <a:rPr kumimoji="0" lang="fr-FR" sz="1200" b="0"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856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-Jusqu’à présent, pas de RO dédié pour Travail à chaud (couvert par PTW RO5, mais pas explicite)</a:t>
            </a:r>
          </a:p>
          <a:p>
            <a:r>
              <a:rPr lang="fr-FR"/>
              <a:t>Travail à chaud fait parti du TOP5 des activités à risques mortels (réf. Campagne Nos vies avant tout)</a:t>
            </a:r>
          </a:p>
          <a:p>
            <a:r>
              <a:rPr lang="fr-FR"/>
              <a:t>-Ligne de danger: alignement avec les règles de l’industrie – vigilance partagé, coactivité…</a:t>
            </a:r>
          </a:p>
          <a:p>
            <a:r>
              <a:rPr lang="fr-FR"/>
              <a:t>-Les thèmes qui disparaissent (RO11 et RO12) concernent des exigences </a:t>
            </a:r>
            <a:r>
              <a:rPr lang="fr-FR" b="1"/>
              <a:t>organisationnelles qui ne sont pas dans les mains des intervenants sur le terrain</a:t>
            </a:r>
          </a:p>
        </p:txBody>
      </p:sp>
      <p:sp>
        <p:nvSpPr>
          <p:cNvPr id="4" name="Slide Number Placeholder 3"/>
          <p:cNvSpPr>
            <a:spLocks noGrp="1"/>
          </p:cNvSpPr>
          <p:nvPr>
            <p:ph type="sldNum" sz="quarter" idx="5"/>
          </p:nvPr>
        </p:nvSpPr>
        <p:spPr/>
        <p:txBody>
          <a:bodyPr/>
          <a:lstStyle/>
          <a:p>
            <a:fld id="{6FEDE3DE-59D0-436E-9643-2C33BA4042BB}" type="slidenum">
              <a:rPr lang="fr-FR" smtClean="0"/>
              <a:t>7</a:t>
            </a:fld>
            <a:endParaRPr lang="fr-FR"/>
          </a:p>
        </p:txBody>
      </p:sp>
    </p:spTree>
    <p:extLst>
      <p:ext uri="{BB962C8B-B14F-4D97-AF65-F5344CB8AC3E}">
        <p14:creationId xmlns:p14="http://schemas.microsoft.com/office/powerpoint/2010/main" val="241438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145969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a:solidFill>
                  <a:srgbClr val="374649"/>
                </a:solidFill>
                <a:effectLst/>
                <a:latin typeface="Calibri" panose="020F0502020204030204" pitchFamily="34" charset="0"/>
              </a:rPr>
              <a:t>​</a:t>
            </a:r>
            <a:r>
              <a:rPr lang="fr-FR" sz="1200" b="0" i="0">
                <a:solidFill>
                  <a:srgbClr val="374649"/>
                </a:solidFill>
                <a:effectLst/>
                <a:latin typeface="Calibri" panose="020F0502020204030204" pitchFamily="34" charset="0"/>
              </a:rPr>
              <a:t>​</a:t>
            </a:r>
            <a:endParaRPr lang="fr-FR" sz="1200" b="0" i="0">
              <a:solidFill>
                <a:srgbClr val="374649"/>
              </a:solidFill>
              <a:effectLst/>
              <a:latin typeface="Segoe UI" panose="020B0502040204020203" pitchFamily="34" charset="0"/>
            </a:endParaRPr>
          </a:p>
          <a:p>
            <a:endParaRPr lang="fr-FR"/>
          </a:p>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2776157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a:p>
          <a:p>
            <a:endParaRPr lang="fr-FR" b="1"/>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99581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7944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91B5E16-F373-5C4C-B0B1-16FA2F0E32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0031" y="5635690"/>
            <a:ext cx="901169" cy="901169"/>
          </a:xfrm>
          <a:prstGeom prst="rect">
            <a:avLst/>
          </a:prstGeom>
        </p:spPr>
      </p:pic>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3283309"/>
            <a:ext cx="5400000" cy="835416"/>
          </a:xfrm>
          <a:prstGeom prst="rect">
            <a:avLst/>
          </a:prstGeom>
        </p:spPr>
        <p:txBody>
          <a:bodyPr anchor="t">
            <a:noAutofit/>
          </a:bodyPr>
          <a:lstStyle>
            <a:lvl1pPr marL="0" indent="0" algn="l">
              <a:lnSpc>
                <a:spcPct val="100000"/>
              </a:lnSpc>
              <a:buNone/>
              <a:defRPr sz="2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Journée Mondiale de la Sécurité</a:t>
            </a:r>
            <a:br>
              <a:rPr lang="fr-FR"/>
            </a:br>
            <a:r>
              <a:rPr lang="fr-FR"/>
              <a:t>29 avril 2022</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4193972"/>
            <a:ext cx="5400000" cy="683917"/>
          </a:xfrm>
          <a:prstGeom prst="rect">
            <a:avLst/>
          </a:prstGeom>
        </p:spPr>
        <p:txBody>
          <a:bodyPr>
            <a:noAutofit/>
          </a:bodyPr>
          <a:lstStyle>
            <a:lvl1pPr marL="0" indent="0">
              <a:buNone/>
              <a:defRPr sz="1800">
                <a:solidFill>
                  <a:schemeClr val="tx1"/>
                </a:solidFill>
              </a:defRPr>
            </a:lvl1pPr>
            <a:lvl2pPr marL="108000" indent="0">
              <a:buNone/>
              <a:defRPr/>
            </a:lvl2pPr>
          </a:lstStyle>
          <a:p>
            <a:r>
              <a:rPr lang="fr-FR"/>
              <a:t>Sous-titre sur une ou deux lignes [Arial 18 pt </a:t>
            </a:r>
            <a:r>
              <a:rPr lang="fr-FR" err="1"/>
              <a:t>regular</a:t>
            </a:r>
            <a:r>
              <a:rPr lang="fr-FR"/>
              <a:t>]</a:t>
            </a:r>
          </a:p>
        </p:txBody>
      </p:sp>
      <p:pic>
        <p:nvPicPr>
          <p:cNvPr id="6" name="Image 5">
            <a:extLst>
              <a:ext uri="{FF2B5EF4-FFF2-40B4-BE49-F238E27FC236}">
                <a16:creationId xmlns:a16="http://schemas.microsoft.com/office/drawing/2014/main" id="{F22416D0-FED9-0C46-9C87-588D7FA94C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11" name="Espace réservé du texte 4">
            <a:extLst>
              <a:ext uri="{FF2B5EF4-FFF2-40B4-BE49-F238E27FC236}">
                <a16:creationId xmlns:a16="http://schemas.microsoft.com/office/drawing/2014/main" id="{B4F9143E-8BA3-444C-AB24-7D43B842B3D8}"/>
              </a:ext>
            </a:extLst>
          </p:cNvPr>
          <p:cNvSpPr>
            <a:spLocks noGrp="1"/>
          </p:cNvSpPr>
          <p:nvPr>
            <p:ph type="body" sz="quarter" idx="16" hasCustomPrompt="1"/>
          </p:nvPr>
        </p:nvSpPr>
        <p:spPr>
          <a:xfrm>
            <a:off x="6361200" y="4953136"/>
            <a:ext cx="5400000" cy="534743"/>
          </a:xfrm>
          <a:prstGeom prst="rect">
            <a:avLst/>
          </a:prstGeom>
        </p:spPr>
        <p:txBody>
          <a:bodyPr>
            <a:noAutofit/>
          </a:bodyPr>
          <a:lstStyle>
            <a:lvl1pPr marL="0" indent="0">
              <a:buNone/>
              <a:defRPr sz="1400">
                <a:solidFill>
                  <a:schemeClr val="tx1"/>
                </a:solidFill>
              </a:defRPr>
            </a:lvl1pPr>
            <a:lvl2pPr marL="108000" indent="0">
              <a:buNone/>
              <a:defRPr/>
            </a:lvl2pPr>
          </a:lstStyle>
          <a:p>
            <a:r>
              <a:rPr lang="fr-FR" sz="1400"/>
              <a:t>Descripteur de lieu ou Prénom Nom de l’intervenant [Arial 14 pt </a:t>
            </a:r>
            <a:r>
              <a:rPr lang="fr-FR" sz="1400" err="1"/>
              <a:t>regular</a:t>
            </a:r>
            <a:r>
              <a:rPr lang="fr-FR" sz="1400"/>
              <a:t>]</a:t>
            </a:r>
          </a:p>
        </p:txBody>
      </p:sp>
    </p:spTree>
    <p:extLst>
      <p:ext uri="{BB962C8B-B14F-4D97-AF65-F5344CB8AC3E}">
        <p14:creationId xmlns:p14="http://schemas.microsoft.com/office/powerpoint/2010/main" val="287709753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592424"/>
            <a:ext cx="11268000" cy="4626324"/>
          </a:xfrm>
          <a:prstGeom prst="rect">
            <a:avLst/>
          </a:prstGeom>
        </p:spPr>
        <p:txBody>
          <a:bodyPr/>
          <a:lstStyle>
            <a:lvl1pPr>
              <a:buClr>
                <a:srgbClr val="FFD400"/>
              </a:buClr>
              <a:defRPr>
                <a:solidFill>
                  <a:schemeClr val="tx1"/>
                </a:solidFill>
              </a:defRPr>
            </a:lvl1pPr>
            <a:lvl2pPr>
              <a:buClr>
                <a:srgbClr val="FFD400"/>
              </a:buClr>
              <a:defRPr>
                <a:solidFill>
                  <a:schemeClr val="tx1"/>
                </a:solidFill>
              </a:defRPr>
            </a:lvl2pPr>
            <a:lvl3pPr>
              <a:buClr>
                <a:srgbClr val="FFD400"/>
              </a:buClr>
              <a:defRPr>
                <a:solidFill>
                  <a:schemeClr val="tx1"/>
                </a:solidFill>
              </a:defRPr>
            </a:lvl3pPr>
            <a:lvl4pPr>
              <a:buClr>
                <a:srgbClr val="FFD400"/>
              </a:buCl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a:xfrm>
            <a:off x="469879" y="242844"/>
            <a:ext cx="9720000" cy="1008000"/>
          </a:xfrm>
          <a:prstGeom prst="rect">
            <a:avLst/>
          </a:prstGeom>
        </p:spPr>
        <p:txBody>
          <a:bodyPr/>
          <a:lstStyle>
            <a:lvl1pPr>
              <a:defRPr>
                <a:solidFill>
                  <a:schemeClr val="tx1"/>
                </a:solidFill>
              </a:defRPr>
            </a:lvl1pPr>
          </a:lstStyle>
          <a:p>
            <a:r>
              <a:rPr lang="fr-FR"/>
              <a:t>Journée Mondiale de la Sécurité</a:t>
            </a:r>
            <a:br>
              <a:rPr lang="fr-FR"/>
            </a:br>
            <a:r>
              <a:rPr lang="fr-FR"/>
              <a:t>29 avril 2022</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a:xfrm>
            <a:off x="4571695" y="6449983"/>
            <a:ext cx="1440000" cy="252000"/>
          </a:xfrm>
          <a:prstGeom prst="rect">
            <a:avLst/>
          </a:prstGeom>
        </p:spPr>
        <p:txBody>
          <a:bodyPr/>
          <a:lstStyle>
            <a:lvl1pPr>
              <a:defRPr>
                <a:solidFill>
                  <a:schemeClr val="tx1"/>
                </a:solidFill>
              </a:defRPr>
            </a:lvl1pPr>
          </a:lstStyle>
          <a:p>
            <a:fld id="{E29F795D-8EFA-4884-A325-405A159D2CDD}" type="datetime1">
              <a:rPr lang="fr-FR" smtClean="0"/>
              <a:t>27/04/2022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a:xfrm>
            <a:off x="856680" y="6449983"/>
            <a:ext cx="3600000" cy="252000"/>
          </a:xfrm>
          <a:prstGeom prst="rect">
            <a:avLst/>
          </a:prstGeom>
        </p:spPr>
        <p:txBody>
          <a:bodyPr/>
          <a:lstStyle>
            <a:lvl1pPr>
              <a:defRPr>
                <a:solidFill>
                  <a:schemeClr val="tx1"/>
                </a:solidFill>
              </a:defRPr>
            </a:lvl1pPr>
          </a:lstStyle>
          <a:p>
            <a:r>
              <a:rPr lang="fr-FR"/>
              <a:t>Manager Kit WDfS 2022</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a:xfrm>
            <a:off x="219008" y="6449983"/>
            <a:ext cx="576000" cy="252000"/>
          </a:xfrm>
          <a:prstGeom prst="rect">
            <a:avLst/>
          </a:prstGeom>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56BBEE2-6449-465F-B7DE-0CFA9D96A047}" type="datetime1">
              <a:rPr lang="fr-FR" smtClean="0"/>
              <a:t>27/04/2022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Manager Kit WDfS 2022</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3227483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3DBFB6C8-A0FA-4D81-A2CD-635512901186}" type="datetime1">
              <a:rPr lang="fr-FR" smtClean="0"/>
              <a:t>27/04/2022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Manager Kit WDfS 2022</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5774495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85021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ption N°2 Couverture avec photo">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3283309"/>
            <a:ext cx="5400000" cy="835416"/>
          </a:xfrm>
          <a:prstGeom prst="rect">
            <a:avLst/>
          </a:prstGeom>
        </p:spPr>
        <p:txBody>
          <a:bodyPr anchor="t">
            <a:noAutofit/>
          </a:bodyPr>
          <a:lstStyle>
            <a:lvl1pPr marL="0" indent="0" algn="l">
              <a:lnSpc>
                <a:spcPct val="100000"/>
              </a:lnSpc>
              <a:buNone/>
              <a:defRPr sz="2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solidFill>
                  <a:schemeClr val="tx1"/>
                </a:solidFill>
              </a:rPr>
              <a:t>World Day for Safety</a:t>
            </a:r>
            <a:br>
              <a:rPr lang="fr-FR">
                <a:solidFill>
                  <a:schemeClr val="tx1"/>
                </a:solidFill>
              </a:rPr>
            </a:br>
            <a:r>
              <a:rPr lang="fr-FR">
                <a:solidFill>
                  <a:schemeClr val="tx1"/>
                </a:solidFill>
              </a:rPr>
              <a:t>April 29, 2022</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4193972"/>
            <a:ext cx="5400000" cy="683917"/>
          </a:xfrm>
          <a:prstGeom prst="rect">
            <a:avLst/>
          </a:prstGeom>
        </p:spPr>
        <p:txBody>
          <a:bodyPr>
            <a:noAutofit/>
          </a:bodyPr>
          <a:lstStyle>
            <a:lvl1pPr marL="0" indent="0">
              <a:buNone/>
              <a:defRPr sz="1800">
                <a:solidFill>
                  <a:schemeClr val="tx1"/>
                </a:solidFill>
              </a:defRPr>
            </a:lvl1pPr>
            <a:lvl2pPr marL="108000" indent="0">
              <a:buNone/>
              <a:defRPr/>
            </a:lvl2pPr>
          </a:lstStyle>
          <a:p>
            <a:r>
              <a:rPr lang="en-US"/>
              <a:t>Subtitle in 1-2 lines [Arial Regular font, 18]</a:t>
            </a:r>
          </a:p>
        </p:txBody>
      </p:sp>
      <p:sp>
        <p:nvSpPr>
          <p:cNvPr id="11" name="Espace réservé du texte 4">
            <a:extLst>
              <a:ext uri="{FF2B5EF4-FFF2-40B4-BE49-F238E27FC236}">
                <a16:creationId xmlns:a16="http://schemas.microsoft.com/office/drawing/2014/main" id="{B4F9143E-8BA3-444C-AB24-7D43B842B3D8}"/>
              </a:ext>
            </a:extLst>
          </p:cNvPr>
          <p:cNvSpPr>
            <a:spLocks noGrp="1"/>
          </p:cNvSpPr>
          <p:nvPr>
            <p:ph type="body" sz="quarter" idx="16" hasCustomPrompt="1"/>
          </p:nvPr>
        </p:nvSpPr>
        <p:spPr>
          <a:xfrm>
            <a:off x="6361200" y="4953136"/>
            <a:ext cx="5400000" cy="534743"/>
          </a:xfrm>
          <a:prstGeom prst="rect">
            <a:avLst/>
          </a:prstGeom>
        </p:spPr>
        <p:txBody>
          <a:bodyPr>
            <a:noAutofit/>
          </a:bodyPr>
          <a:lstStyle>
            <a:lvl1pPr marL="0" indent="0">
              <a:buNone/>
              <a:defRPr sz="1400">
                <a:solidFill>
                  <a:schemeClr val="tx1"/>
                </a:solidFill>
              </a:defRPr>
            </a:lvl1pPr>
            <a:lvl2pPr marL="108000" indent="0">
              <a:buNone/>
              <a:defRPr/>
            </a:lvl2pPr>
          </a:lstStyle>
          <a:p>
            <a:r>
              <a:rPr lang="en-US" sz="1400"/>
              <a:t>Location where the presentation is given or the first and last names of the presenter [Arial Regular Font, 14]</a:t>
            </a:r>
          </a:p>
        </p:txBody>
      </p:sp>
      <p:pic>
        <p:nvPicPr>
          <p:cNvPr id="12" name="Image 11">
            <a:extLst>
              <a:ext uri="{FF2B5EF4-FFF2-40B4-BE49-F238E27FC236}">
                <a16:creationId xmlns:a16="http://schemas.microsoft.com/office/drawing/2014/main" id="{61814A1E-6646-FC46-95BA-601DC92849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6096000" cy="6858000"/>
          </a:xfrm>
          <a:prstGeom prst="rect">
            <a:avLst/>
          </a:prstGeom>
        </p:spPr>
      </p:pic>
      <p:pic>
        <p:nvPicPr>
          <p:cNvPr id="9" name="Image 8">
            <a:extLst>
              <a:ext uri="{FF2B5EF4-FFF2-40B4-BE49-F238E27FC236}">
                <a16:creationId xmlns:a16="http://schemas.microsoft.com/office/drawing/2014/main" id="{C62106A8-FA1B-F041-A8E5-9BC2304F88F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60031" y="5635690"/>
            <a:ext cx="901169" cy="901169"/>
          </a:xfrm>
          <a:prstGeom prst="rect">
            <a:avLst/>
          </a:prstGeom>
        </p:spPr>
      </p:pic>
    </p:spTree>
    <p:extLst>
      <p:ext uri="{BB962C8B-B14F-4D97-AF65-F5344CB8AC3E}">
        <p14:creationId xmlns:p14="http://schemas.microsoft.com/office/powerpoint/2010/main" val="333978166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592424"/>
            <a:ext cx="11268000" cy="4626324"/>
          </a:xfrm>
          <a:prstGeom prst="rect">
            <a:avLst/>
          </a:prstGeom>
        </p:spPr>
        <p:txBody>
          <a:bodyPr/>
          <a:lstStyle>
            <a:lvl1pPr>
              <a:buClr>
                <a:srgbClr val="FFD400"/>
              </a:buClr>
              <a:defRPr>
                <a:solidFill>
                  <a:schemeClr val="tx1"/>
                </a:solidFill>
              </a:defRPr>
            </a:lvl1pPr>
            <a:lvl2pPr>
              <a:buClr>
                <a:srgbClr val="FFD400"/>
              </a:buClr>
              <a:defRPr>
                <a:solidFill>
                  <a:schemeClr val="tx1"/>
                </a:solidFill>
              </a:defRPr>
            </a:lvl2pPr>
            <a:lvl3pPr>
              <a:buClr>
                <a:srgbClr val="FFD400"/>
              </a:buClr>
              <a:defRPr>
                <a:solidFill>
                  <a:schemeClr val="tx1"/>
                </a:solidFill>
              </a:defRPr>
            </a:lvl3pPr>
            <a:lvl4pPr>
              <a:buClr>
                <a:srgbClr val="FFD400"/>
              </a:buClr>
              <a:defRPr>
                <a:solidFill>
                  <a:schemeClr val="tx1"/>
                </a:solidFill>
              </a:defRPr>
            </a:lvl4pPr>
            <a:lvl5pPr>
              <a:defRPr>
                <a:solidFill>
                  <a:schemeClr val="tx1">
                    <a:lumMod val="75000"/>
                  </a:schemeClr>
                </a:solidFill>
              </a:defRPr>
            </a:lvl5pPr>
          </a:lstStyle>
          <a:p>
            <a:pPr lvl="0"/>
            <a:r>
              <a:rPr lang="fr-FR"/>
              <a:t>Level 1</a:t>
            </a:r>
          </a:p>
          <a:p>
            <a:pPr lvl="1"/>
            <a:r>
              <a:rPr lang="fr-FR"/>
              <a:t>Level 2</a:t>
            </a:r>
          </a:p>
          <a:p>
            <a:pPr lvl="2"/>
            <a:r>
              <a:rPr lang="fr-FR"/>
              <a:t>Level 3</a:t>
            </a:r>
          </a:p>
          <a:p>
            <a:pPr lvl="3"/>
            <a:r>
              <a:rPr lang="fr-FR">
                <a:latin typeface="Helvetica Neue" panose="02000503000000020004" pitchFamily="2" charset="0"/>
              </a:rPr>
              <a:t>Sed </a:t>
            </a:r>
            <a:r>
              <a:rPr lang="fr-FR" err="1">
                <a:latin typeface="Helvetica Neue" panose="02000503000000020004" pitchFamily="2" charset="0"/>
              </a:rPr>
              <a:t>laeditur</a:t>
            </a:r>
            <a:r>
              <a:rPr lang="fr-FR">
                <a:latin typeface="Helvetica Neue" panose="02000503000000020004" pitchFamily="2" charset="0"/>
              </a:rPr>
              <a:t> hic </a:t>
            </a:r>
            <a:r>
              <a:rPr lang="fr-FR" err="1">
                <a:latin typeface="Helvetica Neue" panose="02000503000000020004" pitchFamily="2" charset="0"/>
              </a:rPr>
              <a:t>coetuum</a:t>
            </a:r>
            <a:r>
              <a:rPr lang="fr-FR">
                <a:latin typeface="Helvetica Neue" panose="02000503000000020004" pitchFamily="2" charset="0"/>
              </a:rPr>
              <a:t> </a:t>
            </a:r>
            <a:r>
              <a:rPr lang="fr-FR" err="1">
                <a:latin typeface="Helvetica Neue" panose="02000503000000020004" pitchFamily="2" charset="0"/>
              </a:rPr>
              <a:t>magnificus</a:t>
            </a:r>
            <a:r>
              <a:rPr lang="fr-FR">
                <a:latin typeface="Helvetica Neue" panose="02000503000000020004" pitchFamily="2" charset="0"/>
              </a:rPr>
              <a:t> </a:t>
            </a:r>
            <a:r>
              <a:rPr lang="fr-FR" err="1">
                <a:latin typeface="Helvetica Neue" panose="02000503000000020004" pitchFamily="2" charset="0"/>
              </a:rPr>
              <a:t>splendor</a:t>
            </a:r>
            <a:r>
              <a:rPr lang="fr-FR">
                <a:latin typeface="Helvetica Neue" panose="02000503000000020004" pitchFamily="2" charset="0"/>
              </a:rPr>
              <a:t> </a:t>
            </a:r>
            <a:r>
              <a:rPr lang="fr-FR" err="1">
                <a:latin typeface="Helvetica Neue" panose="02000503000000020004" pitchFamily="2" charset="0"/>
              </a:rPr>
              <a:t>levitate</a:t>
            </a:r>
            <a:r>
              <a:rPr lang="fr-FR">
                <a:latin typeface="Helvetica Neue" panose="02000503000000020004" pitchFamily="2" charset="0"/>
              </a:rPr>
              <a:t> </a:t>
            </a:r>
            <a:r>
              <a:rPr lang="fr-FR" err="1">
                <a:latin typeface="Helvetica Neue" panose="02000503000000020004" pitchFamily="2" charset="0"/>
              </a:rPr>
              <a:t>paucorum</a:t>
            </a:r>
            <a:r>
              <a:rPr lang="fr-FR">
                <a:latin typeface="Helvetica Neue" panose="02000503000000020004" pitchFamily="2" charset="0"/>
              </a:rPr>
              <a:t> </a:t>
            </a:r>
            <a:r>
              <a:rPr lang="fr-FR" err="1">
                <a:latin typeface="Helvetica Neue" panose="02000503000000020004" pitchFamily="2" charset="0"/>
              </a:rPr>
              <a:t>incondita</a:t>
            </a:r>
            <a:r>
              <a:rPr lang="fr-FR">
                <a:latin typeface="Helvetica Neue" panose="02000503000000020004" pitchFamily="2" charset="0"/>
              </a:rPr>
              <a:t>, </a:t>
            </a:r>
            <a:r>
              <a:rPr lang="fr-FR" err="1">
                <a:latin typeface="Helvetica Neue" panose="02000503000000020004" pitchFamily="2" charset="0"/>
              </a:rPr>
              <a:t>ubi</a:t>
            </a:r>
            <a:r>
              <a:rPr lang="fr-FR">
                <a:latin typeface="Helvetica Neue" panose="02000503000000020004" pitchFamily="2" charset="0"/>
              </a:rPr>
              <a:t> </a:t>
            </a:r>
            <a:r>
              <a:rPr lang="fr-FR" err="1">
                <a:latin typeface="Helvetica Neue" panose="02000503000000020004" pitchFamily="2" charset="0"/>
              </a:rPr>
              <a:t>nati</a:t>
            </a:r>
            <a:r>
              <a:rPr lang="fr-FR">
                <a:latin typeface="Helvetica Neue" panose="02000503000000020004" pitchFamily="2" charset="0"/>
              </a:rPr>
              <a:t> </a:t>
            </a:r>
            <a:r>
              <a:rPr lang="fr-FR" err="1">
                <a:latin typeface="Helvetica Neue" panose="02000503000000020004" pitchFamily="2" charset="0"/>
              </a:rPr>
              <a:t>sunt</a:t>
            </a:r>
            <a:r>
              <a:rPr lang="fr-FR">
                <a:latin typeface="Helvetica Neue" panose="02000503000000020004" pitchFamily="2" charset="0"/>
              </a:rPr>
              <a:t> non </a:t>
            </a:r>
            <a:r>
              <a:rPr lang="fr-FR" err="1">
                <a:latin typeface="Helvetica Neue" panose="02000503000000020004" pitchFamily="2" charset="0"/>
              </a:rPr>
              <a:t>reputantium</a:t>
            </a:r>
            <a:r>
              <a:rPr lang="fr-FR">
                <a:latin typeface="Helvetica Neue" panose="02000503000000020004" pitchFamily="2" charset="0"/>
              </a:rPr>
              <a:t>, </a:t>
            </a:r>
            <a:r>
              <a:rPr lang="fr-FR" err="1">
                <a:latin typeface="Helvetica Neue" panose="02000503000000020004" pitchFamily="2" charset="0"/>
              </a:rPr>
              <a:t>sed</a:t>
            </a:r>
            <a:r>
              <a:rPr lang="fr-FR">
                <a:latin typeface="Helvetica Neue" panose="02000503000000020004" pitchFamily="2" charset="0"/>
              </a:rPr>
              <a:t> </a:t>
            </a:r>
            <a:r>
              <a:rPr lang="fr-FR" err="1">
                <a:latin typeface="Helvetica Neue" panose="02000503000000020004" pitchFamily="2" charset="0"/>
              </a:rPr>
              <a:t>tamquam</a:t>
            </a:r>
            <a:r>
              <a:rPr lang="fr-FR">
                <a:latin typeface="Helvetica Neue" panose="02000503000000020004" pitchFamily="2" charset="0"/>
              </a:rPr>
              <a:t> </a:t>
            </a:r>
            <a:r>
              <a:rPr lang="fr-FR" err="1">
                <a:latin typeface="Helvetica Neue" panose="02000503000000020004" pitchFamily="2" charset="0"/>
              </a:rPr>
              <a:t>indulta</a:t>
            </a:r>
            <a:r>
              <a:rPr lang="fr-FR">
                <a:latin typeface="Helvetica Neue" panose="02000503000000020004" pitchFamily="2" charset="0"/>
              </a:rPr>
              <a:t> </a:t>
            </a:r>
            <a:r>
              <a:rPr lang="fr-FR" err="1">
                <a:latin typeface="Helvetica Neue" panose="02000503000000020004" pitchFamily="2" charset="0"/>
              </a:rPr>
              <a:t>licentia</a:t>
            </a:r>
            <a:r>
              <a:rPr lang="fr-FR">
                <a:latin typeface="Helvetica Neue" panose="02000503000000020004" pitchFamily="2" charset="0"/>
              </a:rPr>
              <a:t> </a:t>
            </a:r>
            <a:r>
              <a:rPr lang="fr-FR" err="1">
                <a:latin typeface="Helvetica Neue" panose="02000503000000020004" pitchFamily="2" charset="0"/>
              </a:rPr>
              <a:t>vitiis</a:t>
            </a:r>
            <a:r>
              <a:rPr lang="fr-FR">
                <a:latin typeface="Helvetica Neue" panose="02000503000000020004" pitchFamily="2" charset="0"/>
              </a:rPr>
              <a:t> ad </a:t>
            </a:r>
            <a:r>
              <a:rPr lang="fr-FR" err="1">
                <a:latin typeface="Helvetica Neue" panose="02000503000000020004" pitchFamily="2" charset="0"/>
              </a:rPr>
              <a:t>errores</a:t>
            </a:r>
            <a:r>
              <a:rPr lang="fr-FR">
                <a:latin typeface="Helvetica Neue" panose="02000503000000020004" pitchFamily="2" charset="0"/>
              </a:rPr>
              <a:t> </a:t>
            </a:r>
            <a:r>
              <a:rPr lang="fr-FR" err="1">
                <a:latin typeface="Helvetica Neue" panose="02000503000000020004" pitchFamily="2" charset="0"/>
              </a:rPr>
              <a:t>lapsorum</a:t>
            </a:r>
            <a:r>
              <a:rPr lang="fr-FR">
                <a:latin typeface="Helvetica Neue" panose="02000503000000020004" pitchFamily="2" charset="0"/>
              </a:rPr>
              <a:t> </a:t>
            </a:r>
            <a:r>
              <a:rPr lang="fr-FR" err="1">
                <a:latin typeface="Helvetica Neue" panose="02000503000000020004" pitchFamily="2" charset="0"/>
              </a:rPr>
              <a:t>ac</a:t>
            </a:r>
            <a:r>
              <a:rPr lang="fr-FR">
                <a:latin typeface="Helvetica Neue" panose="02000503000000020004" pitchFamily="2" charset="0"/>
              </a:rPr>
              <a:t> </a:t>
            </a:r>
            <a:r>
              <a:rPr lang="fr-FR" err="1">
                <a:latin typeface="Helvetica Neue" panose="02000503000000020004" pitchFamily="2" charset="0"/>
              </a:rPr>
              <a:t>lasciviam</a:t>
            </a:r>
            <a:r>
              <a:rPr lang="fr-FR">
                <a:latin typeface="Helvetica Neue" panose="02000503000000020004" pitchFamily="2" charset="0"/>
              </a:rPr>
              <a:t>. ut </a:t>
            </a:r>
            <a:r>
              <a:rPr lang="fr-FR" err="1">
                <a:latin typeface="Helvetica Neue" panose="02000503000000020004" pitchFamily="2" charset="0"/>
              </a:rPr>
              <a:t>enim</a:t>
            </a:r>
            <a:r>
              <a:rPr lang="fr-FR">
                <a:latin typeface="Helvetica Neue" panose="02000503000000020004" pitchFamily="2" charset="0"/>
              </a:rPr>
              <a:t> </a:t>
            </a:r>
            <a:r>
              <a:rPr lang="fr-FR" err="1">
                <a:latin typeface="Helvetica Neue" panose="02000503000000020004" pitchFamily="2" charset="0"/>
              </a:rPr>
              <a:t>Simonides</a:t>
            </a:r>
            <a:r>
              <a:rPr lang="fr-FR">
                <a:latin typeface="Helvetica Neue" panose="02000503000000020004" pitchFamily="2" charset="0"/>
              </a:rPr>
              <a:t> </a:t>
            </a:r>
            <a:r>
              <a:rPr lang="fr-FR" err="1">
                <a:latin typeface="Helvetica Neue" panose="02000503000000020004" pitchFamily="2" charset="0"/>
              </a:rPr>
              <a:t>lyricus</a:t>
            </a:r>
            <a:r>
              <a:rPr lang="fr-FR">
                <a:latin typeface="Helvetica Neue" panose="02000503000000020004" pitchFamily="2" charset="0"/>
              </a:rPr>
              <a:t> </a:t>
            </a:r>
            <a:r>
              <a:rPr lang="fr-FR" err="1">
                <a:latin typeface="Helvetica Neue" panose="02000503000000020004" pitchFamily="2" charset="0"/>
              </a:rPr>
              <a:t>docet</a:t>
            </a:r>
            <a:r>
              <a:rPr lang="fr-FR">
                <a:latin typeface="Helvetica Neue" panose="02000503000000020004" pitchFamily="2" charset="0"/>
              </a:rPr>
              <a:t>, </a:t>
            </a:r>
            <a:r>
              <a:rPr lang="fr-FR" err="1">
                <a:latin typeface="Helvetica Neue" panose="02000503000000020004" pitchFamily="2" charset="0"/>
              </a:rPr>
              <a:t>beate</a:t>
            </a:r>
            <a:r>
              <a:rPr lang="fr-FR">
                <a:latin typeface="Helvetica Neue" panose="02000503000000020004" pitchFamily="2" charset="0"/>
              </a:rPr>
              <a:t> </a:t>
            </a:r>
            <a:r>
              <a:rPr lang="fr-FR" err="1">
                <a:latin typeface="Helvetica Neue" panose="02000503000000020004" pitchFamily="2" charset="0"/>
              </a:rPr>
              <a:t>perfecta</a:t>
            </a:r>
            <a:r>
              <a:rPr lang="fr-FR">
                <a:latin typeface="Helvetica Neue" panose="02000503000000020004" pitchFamily="2" charset="0"/>
              </a:rPr>
              <a:t> </a:t>
            </a:r>
            <a:r>
              <a:rPr lang="fr-FR" err="1">
                <a:latin typeface="Helvetica Neue" panose="02000503000000020004" pitchFamily="2" charset="0"/>
              </a:rPr>
              <a:t>ratione</a:t>
            </a:r>
            <a:r>
              <a:rPr lang="fr-FR">
                <a:latin typeface="Helvetica Neue" panose="02000503000000020004" pitchFamily="2" charset="0"/>
              </a:rPr>
              <a:t> </a:t>
            </a:r>
            <a:r>
              <a:rPr lang="fr-FR" err="1">
                <a:latin typeface="Helvetica Neue" panose="02000503000000020004" pitchFamily="2" charset="0"/>
              </a:rPr>
              <a:t>vieturo</a:t>
            </a:r>
            <a:r>
              <a:rPr lang="fr-FR">
                <a:latin typeface="Helvetica Neue" panose="02000503000000020004" pitchFamily="2" charset="0"/>
              </a:rPr>
              <a:t> ante alia </a:t>
            </a:r>
            <a:r>
              <a:rPr lang="fr-FR" err="1">
                <a:latin typeface="Helvetica Neue" panose="02000503000000020004" pitchFamily="2" charset="0"/>
              </a:rPr>
              <a:t>patriam</a:t>
            </a:r>
            <a:r>
              <a:rPr lang="fr-FR">
                <a:latin typeface="Helvetica Neue" panose="02000503000000020004" pitchFamily="2" charset="0"/>
              </a:rPr>
              <a:t> esse </a:t>
            </a:r>
            <a:r>
              <a:rPr lang="fr-FR" err="1">
                <a:latin typeface="Helvetica Neue" panose="02000503000000020004" pitchFamily="2" charset="0"/>
              </a:rPr>
              <a:t>convenit</a:t>
            </a:r>
            <a:r>
              <a:rPr lang="fr-FR">
                <a:latin typeface="Helvetica Neue" panose="02000503000000020004" pitchFamily="2" charset="0"/>
              </a:rPr>
              <a:t> </a:t>
            </a:r>
            <a:r>
              <a:rPr lang="fr-FR" err="1">
                <a:latin typeface="Helvetica Neue" panose="02000503000000020004" pitchFamily="2" charset="0"/>
              </a:rPr>
              <a:t>gloriosam</a:t>
            </a:r>
            <a:r>
              <a:rPr lang="fr-FR">
                <a:latin typeface="Helvetica Neue" panose="02000503000000020004" pitchFamily="2" charset="0"/>
              </a:rPr>
              <a:t>.</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a:xfrm>
            <a:off x="469879" y="242844"/>
            <a:ext cx="9720000" cy="1008000"/>
          </a:xfrm>
          <a:prstGeom prst="rect">
            <a:avLst/>
          </a:prstGeom>
        </p:spPr>
        <p:txBody>
          <a:bodyPr/>
          <a:lstStyle>
            <a:lvl1pPr>
              <a:defRPr>
                <a:solidFill>
                  <a:schemeClr val="tx1"/>
                </a:solidFill>
              </a:defRPr>
            </a:lvl1pPr>
          </a:lstStyle>
          <a:p>
            <a:r>
              <a:rPr lang="fr-FR"/>
              <a:t>Journée Mondiale de la Sécurité</a:t>
            </a:r>
            <a:br>
              <a:rPr lang="fr-FR"/>
            </a:br>
            <a:r>
              <a:rPr lang="fr-FR"/>
              <a:t>29 avril 2022</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a:xfrm>
            <a:off x="4571695" y="6449983"/>
            <a:ext cx="1440000" cy="252000"/>
          </a:xfrm>
          <a:prstGeom prst="rect">
            <a:avLst/>
          </a:prstGeom>
        </p:spPr>
        <p:txBody>
          <a:bodyPr/>
          <a:lstStyle>
            <a:lvl1pPr>
              <a:defRPr>
                <a:solidFill>
                  <a:schemeClr val="tx1"/>
                </a:solidFill>
              </a:defRPr>
            </a:lvl1pPr>
          </a:lstStyle>
          <a:p>
            <a:fld id="{C005097C-83A9-4571-A2B0-3FE9622E3646}" type="datetime1">
              <a:rPr lang="fr-FR" smtClean="0"/>
              <a:t>27/04/2022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a:xfrm>
            <a:off x="856680" y="6449983"/>
            <a:ext cx="3600000" cy="252000"/>
          </a:xfrm>
          <a:prstGeom prst="rect">
            <a:avLst/>
          </a:prstGeom>
        </p:spPr>
        <p:txBody>
          <a:bodyPr/>
          <a:lstStyle>
            <a:lvl1pPr>
              <a:defRPr>
                <a:solidFill>
                  <a:schemeClr val="tx1"/>
                </a:solidFill>
              </a:defRPr>
            </a:lvl1pPr>
          </a:lstStyle>
          <a:p>
            <a:r>
              <a:rPr lang="fr-FR"/>
              <a:t>Manager Kit WDfS 2022</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a:xfrm>
            <a:off x="219008" y="6449983"/>
            <a:ext cx="576000" cy="252000"/>
          </a:xfrm>
          <a:prstGeom prst="rect">
            <a:avLst/>
          </a:prstGeom>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6035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C62ECE3-CD25-114B-84E5-B932285D969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042746" y="5796784"/>
            <a:ext cx="727635" cy="727635"/>
          </a:xfrm>
          <a:prstGeom prst="rect">
            <a:avLst/>
          </a:prstGeom>
        </p:spPr>
      </p:pic>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B86F0DC9-141F-4D39-B154-0BCB186CB98D}" type="datetime1">
              <a:rPr lang="fr-FR" smtClean="0"/>
              <a:t>27/04/2022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Manager Kit WDfS 2022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7" r:id="rId1"/>
    <p:sldLayoutId id="2147483666" r:id="rId2"/>
    <p:sldLayoutId id="2147483678" r:id="rId3"/>
    <p:sldLayoutId id="2147483679" r:id="rId4"/>
    <p:sldLayoutId id="2147483680" r:id="rId5"/>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739E64E3-4E83-4FA6-BFB3-FD2C6012E2C1}" type="datetime1">
              <a:rPr lang="fr-FR" smtClean="0"/>
              <a:t>27/04/2022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Manager Kit WDfS 2022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pic>
        <p:nvPicPr>
          <p:cNvPr id="8" name="Image 7">
            <a:extLst>
              <a:ext uri="{FF2B5EF4-FFF2-40B4-BE49-F238E27FC236}">
                <a16:creationId xmlns:a16="http://schemas.microsoft.com/office/drawing/2014/main" id="{CC735F97-08E0-484B-8FED-52AFB2A064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042746" y="5796784"/>
            <a:ext cx="727635" cy="727635"/>
          </a:xfrm>
          <a:prstGeom prst="rect">
            <a:avLst/>
          </a:prstGeom>
        </p:spPr>
      </p:pic>
    </p:spTree>
    <p:extLst>
      <p:ext uri="{BB962C8B-B14F-4D97-AF65-F5344CB8AC3E}">
        <p14:creationId xmlns:p14="http://schemas.microsoft.com/office/powerpoint/2010/main" val="1828619750"/>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1.png"/><Relationship Id="rId12" Type="http://schemas.microsoft.com/office/2007/relationships/hdphoto" Target="../media/hdphoto5.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2.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6.wdp"/><Relationship Id="rId18" Type="http://schemas.microsoft.com/office/2007/relationships/hdphoto" Target="../media/hdphoto8.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6.png"/><Relationship Id="rId17"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hdphoto" Target="../media/hdphoto5.wdp"/><Relationship Id="rId5" Type="http://schemas.openxmlformats.org/officeDocument/2006/relationships/diagramQuickStyle" Target="../diagrams/quickStyle1.xml"/><Relationship Id="rId15" Type="http://schemas.microsoft.com/office/2007/relationships/hdphoto" Target="../media/hdphoto7.wdp"/><Relationship Id="rId10" Type="http://schemas.openxmlformats.org/officeDocument/2006/relationships/image" Target="../media/image23.png"/><Relationship Id="rId19" Type="http://schemas.openxmlformats.org/officeDocument/2006/relationships/image" Target="../media/image30.png"/><Relationship Id="rId4" Type="http://schemas.openxmlformats.org/officeDocument/2006/relationships/diagramLayout" Target="../diagrams/layout1.xml"/><Relationship Id="rId9" Type="http://schemas.microsoft.com/office/2007/relationships/hdphoto" Target="../media/hdphoto4.wdp"/><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33.png"/><Relationship Id="rId10" Type="http://schemas.openxmlformats.org/officeDocument/2006/relationships/image" Target="../media/image36.png"/><Relationship Id="rId4" Type="http://schemas.microsoft.com/office/2007/relationships/hdphoto" Target="../media/hdphoto9.wdp"/><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641B5363-9D1C-A447-98CA-2459D36AAD81}"/>
              </a:ext>
            </a:extLst>
          </p:cNvPr>
          <p:cNvSpPr>
            <a:spLocks noGrp="1"/>
          </p:cNvSpPr>
          <p:nvPr>
            <p:ph type="subTitle" idx="1"/>
          </p:nvPr>
        </p:nvSpPr>
        <p:spPr/>
        <p:txBody>
          <a:bodyPr/>
          <a:lstStyle/>
          <a:p>
            <a:r>
              <a:rPr lang="fr-FR"/>
              <a:t>World Day for Safety</a:t>
            </a:r>
            <a:br>
              <a:rPr lang="fr-FR"/>
            </a:br>
            <a:r>
              <a:rPr lang="fr-FR"/>
              <a:t>April 29, 2022</a:t>
            </a:r>
          </a:p>
        </p:txBody>
      </p:sp>
      <p:sp>
        <p:nvSpPr>
          <p:cNvPr id="3" name="Espace réservé du texte 2">
            <a:extLst>
              <a:ext uri="{FF2B5EF4-FFF2-40B4-BE49-F238E27FC236}">
                <a16:creationId xmlns:a16="http://schemas.microsoft.com/office/drawing/2014/main" id="{7BCC7361-24D7-3349-9374-3A998B9F0C94}"/>
              </a:ext>
            </a:extLst>
          </p:cNvPr>
          <p:cNvSpPr>
            <a:spLocks noGrp="1"/>
          </p:cNvSpPr>
          <p:nvPr>
            <p:ph type="body" sz="quarter" idx="14"/>
          </p:nvPr>
        </p:nvSpPr>
        <p:spPr/>
        <p:txBody>
          <a:bodyPr/>
          <a:lstStyle/>
          <a:p>
            <a:r>
              <a:rPr lang="en-US"/>
              <a:t>Presentation aid for team meetings</a:t>
            </a:r>
          </a:p>
        </p:txBody>
      </p:sp>
    </p:spTree>
    <p:extLst>
      <p:ext uri="{BB962C8B-B14F-4D97-AF65-F5344CB8AC3E}">
        <p14:creationId xmlns:p14="http://schemas.microsoft.com/office/powerpoint/2010/main" val="2745088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B388B5-7C9E-4D29-A635-B11649431C87}"/>
              </a:ext>
            </a:extLst>
          </p:cNvPr>
          <p:cNvSpPr>
            <a:spLocks noGrp="1"/>
          </p:cNvSpPr>
          <p:nvPr>
            <p:ph type="body" sz="quarter" idx="13"/>
          </p:nvPr>
        </p:nvSpPr>
        <p:spPr>
          <a:xfrm>
            <a:off x="469879" y="1372351"/>
            <a:ext cx="5626121" cy="3093117"/>
          </a:xfrm>
        </p:spPr>
        <p:txBody>
          <a:bodyPr lIns="91440" tIns="45720" rIns="91440" bIns="45720" anchor="t"/>
          <a:lstStyle/>
          <a:p>
            <a:pPr marL="0" indent="0" algn="just">
              <a:buNone/>
            </a:pPr>
            <a:r>
              <a:rPr lang="en-US" b="1" dirty="0"/>
              <a:t>With the reformulation of the Golden Rules, the Stop Card has also been updated</a:t>
            </a:r>
            <a:r>
              <a:rPr lang="fr-FR" b="1" dirty="0"/>
              <a:t>:</a:t>
            </a:r>
          </a:p>
          <a:p>
            <a:pPr marL="0" indent="0" algn="just">
              <a:buNone/>
            </a:pPr>
            <a:endParaRPr lang="fr-FR" b="1"/>
          </a:p>
          <a:p>
            <a:pPr marL="179705" indent="-179705" algn="just"/>
            <a:r>
              <a:rPr lang="en-US" dirty="0"/>
              <a:t>Formulation in the </a:t>
            </a:r>
            <a:r>
              <a:rPr lang="en-US" b="1" dirty="0"/>
              <a:t>first person singular</a:t>
            </a:r>
            <a:r>
              <a:rPr lang="en-US" dirty="0"/>
              <a:t>.</a:t>
            </a:r>
            <a:endParaRPr lang="en-US" dirty="0">
              <a:cs typeface="Arial" panose="020B0604020202020204"/>
            </a:endParaRPr>
          </a:p>
          <a:p>
            <a:pPr marL="179705" indent="-179705" algn="just"/>
            <a:endParaRPr lang="fr-FR">
              <a:cs typeface="Arial" panose="020B0604020202020204"/>
            </a:endParaRPr>
          </a:p>
          <a:p>
            <a:pPr marL="179705" indent="-179705" algn="just"/>
            <a:r>
              <a:rPr lang="en-US" dirty="0"/>
              <a:t>The commitment to intervene which integrates the notion of </a:t>
            </a:r>
            <a:r>
              <a:rPr lang="en-US" b="1" dirty="0"/>
              <a:t>doubt</a:t>
            </a:r>
            <a:r>
              <a:rPr lang="en-US" dirty="0"/>
              <a:t>, the main obstacle to intervention*.</a:t>
            </a:r>
            <a:endParaRPr lang="fr-FR" dirty="0">
              <a:cs typeface="Arial" panose="020B0604020202020204"/>
            </a:endParaRPr>
          </a:p>
        </p:txBody>
      </p:sp>
      <p:sp>
        <p:nvSpPr>
          <p:cNvPr id="3" name="Title 2">
            <a:extLst>
              <a:ext uri="{FF2B5EF4-FFF2-40B4-BE49-F238E27FC236}">
                <a16:creationId xmlns:a16="http://schemas.microsoft.com/office/drawing/2014/main" id="{BBB44D13-6208-44C1-AFBA-9EAF75ED3912}"/>
              </a:ext>
            </a:extLst>
          </p:cNvPr>
          <p:cNvSpPr>
            <a:spLocks noGrp="1"/>
          </p:cNvSpPr>
          <p:nvPr>
            <p:ph type="title"/>
          </p:nvPr>
        </p:nvSpPr>
        <p:spPr/>
        <p:txBody>
          <a:bodyPr/>
          <a:lstStyle/>
          <a:p>
            <a:r>
              <a:rPr lang="fr-FR"/>
              <a:t>Stop Card</a:t>
            </a:r>
          </a:p>
        </p:txBody>
      </p:sp>
      <p:sp>
        <p:nvSpPr>
          <p:cNvPr id="4" name="Footer Placeholder 3">
            <a:extLst>
              <a:ext uri="{FF2B5EF4-FFF2-40B4-BE49-F238E27FC236}">
                <a16:creationId xmlns:a16="http://schemas.microsoft.com/office/drawing/2014/main" id="{FCCFA749-3278-4D79-AC73-E56C5EE96B2A}"/>
              </a:ext>
            </a:extLst>
          </p:cNvPr>
          <p:cNvSpPr>
            <a:spLocks noGrp="1"/>
          </p:cNvSpPr>
          <p:nvPr>
            <p:ph type="ftr" sz="quarter" idx="15"/>
          </p:nvPr>
        </p:nvSpPr>
        <p:spPr/>
        <p:txBody>
          <a:bodyPr/>
          <a:lstStyle/>
          <a:p>
            <a:r>
              <a:rPr lang="en-US"/>
              <a:t>Manager Kit WDfS 2022</a:t>
            </a:r>
            <a:endParaRPr lang="fr-FR"/>
          </a:p>
        </p:txBody>
      </p:sp>
      <p:sp>
        <p:nvSpPr>
          <p:cNvPr id="7" name="TextBox 6">
            <a:extLst>
              <a:ext uri="{FF2B5EF4-FFF2-40B4-BE49-F238E27FC236}">
                <a16:creationId xmlns:a16="http://schemas.microsoft.com/office/drawing/2014/main" id="{9D484B69-274A-416E-996D-424619DB1D96}"/>
              </a:ext>
            </a:extLst>
          </p:cNvPr>
          <p:cNvSpPr txBox="1"/>
          <p:nvPr/>
        </p:nvSpPr>
        <p:spPr>
          <a:xfrm>
            <a:off x="469879" y="5569070"/>
            <a:ext cx="6143895" cy="600164"/>
          </a:xfrm>
          <a:prstGeom prst="rect">
            <a:avLst/>
          </a:prstGeom>
          <a:noFill/>
        </p:spPr>
        <p:txBody>
          <a:bodyPr wrap="square" rtlCol="0">
            <a:spAutoFit/>
          </a:bodyPr>
          <a:lstStyle/>
          <a:p>
            <a:r>
              <a:rPr lang="fr-FR" sz="1100"/>
              <a:t>* </a:t>
            </a:r>
            <a:r>
              <a:rPr lang="en-US" sz="1100"/>
              <a:t>The survey of 18,000 respondents conducted in early 2021 showed that 30% of respondents do not intervene when they spot a dangerous situation. For 50% of them, doubt is the main reason</a:t>
            </a:r>
            <a:endParaRPr lang="fr-FR" sz="1100"/>
          </a:p>
        </p:txBody>
      </p:sp>
      <p:sp>
        <p:nvSpPr>
          <p:cNvPr id="5" name="Slide Number Placeholder 4">
            <a:extLst>
              <a:ext uri="{FF2B5EF4-FFF2-40B4-BE49-F238E27FC236}">
                <a16:creationId xmlns:a16="http://schemas.microsoft.com/office/drawing/2014/main" id="{BDB840B8-B3D1-4142-B3D5-FD32AFD89420}"/>
              </a:ext>
            </a:extLst>
          </p:cNvPr>
          <p:cNvSpPr>
            <a:spLocks noGrp="1"/>
          </p:cNvSpPr>
          <p:nvPr>
            <p:ph type="sldNum" sz="quarter" idx="16"/>
          </p:nvPr>
        </p:nvSpPr>
        <p:spPr/>
        <p:txBody>
          <a:bodyPr/>
          <a:lstStyle/>
          <a:p>
            <a:fld id="{975A587B-5814-4D9B-9598-FE9CB954CB01}" type="slidenum">
              <a:rPr lang="fr-FR" smtClean="0"/>
              <a:pPr/>
              <a:t>10</a:t>
            </a:fld>
            <a:endParaRPr lang="fr-FR"/>
          </a:p>
        </p:txBody>
      </p:sp>
      <p:pic>
        <p:nvPicPr>
          <p:cNvPr id="8" name="Picture 7">
            <a:extLst>
              <a:ext uri="{FF2B5EF4-FFF2-40B4-BE49-F238E27FC236}">
                <a16:creationId xmlns:a16="http://schemas.microsoft.com/office/drawing/2014/main" id="{EE09FE80-9D3C-4117-9E8A-225E35CDD966}"/>
              </a:ext>
            </a:extLst>
          </p:cNvPr>
          <p:cNvPicPr>
            <a:picLocks noChangeAspect="1"/>
          </p:cNvPicPr>
          <p:nvPr/>
        </p:nvPicPr>
        <p:blipFill>
          <a:blip r:embed="rId2"/>
          <a:stretch>
            <a:fillRect/>
          </a:stretch>
        </p:blipFill>
        <p:spPr>
          <a:xfrm>
            <a:off x="6865200" y="688767"/>
            <a:ext cx="3318069" cy="5232340"/>
          </a:xfrm>
          <a:prstGeom prst="rect">
            <a:avLst/>
          </a:prstGeom>
        </p:spPr>
      </p:pic>
    </p:spTree>
    <p:extLst>
      <p:ext uri="{BB962C8B-B14F-4D97-AF65-F5344CB8AC3E}">
        <p14:creationId xmlns:p14="http://schemas.microsoft.com/office/powerpoint/2010/main" val="63600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9D62611-7FC2-4816-9F0C-79CF43DACFBC}"/>
              </a:ext>
            </a:extLst>
          </p:cNvPr>
          <p:cNvSpPr>
            <a:spLocks noGrp="1"/>
          </p:cNvSpPr>
          <p:nvPr>
            <p:ph type="body" sz="quarter" idx="13"/>
          </p:nvPr>
        </p:nvSpPr>
        <p:spPr>
          <a:xfrm>
            <a:off x="507008" y="1099425"/>
            <a:ext cx="9720000" cy="600621"/>
          </a:xfrm>
        </p:spPr>
        <p:txBody>
          <a:bodyPr vert="horz" lIns="91440" tIns="45720" rIns="91440" bIns="45720" rtlCol="0" anchor="t">
            <a:noAutofit/>
          </a:bodyPr>
          <a:lstStyle/>
          <a:p>
            <a:pPr marL="0" indent="0" algn="ctr">
              <a:spcBef>
                <a:spcPts val="1200"/>
              </a:spcBef>
              <a:spcAft>
                <a:spcPts val="600"/>
              </a:spcAft>
              <a:buNone/>
            </a:pPr>
            <a:r>
              <a:rPr lang="en-US" b="1"/>
              <a:t>How can we move from a written rule to a rule implemented in the workplace?</a:t>
            </a:r>
            <a:endParaRPr lang="fr-FR" b="1"/>
          </a:p>
        </p:txBody>
      </p:sp>
      <p:sp>
        <p:nvSpPr>
          <p:cNvPr id="3" name="Titre 2">
            <a:extLst>
              <a:ext uri="{FF2B5EF4-FFF2-40B4-BE49-F238E27FC236}">
                <a16:creationId xmlns:a16="http://schemas.microsoft.com/office/drawing/2014/main" id="{04FBEF41-B7F4-497F-A02E-5DEB4FFC06FC}"/>
              </a:ext>
            </a:extLst>
          </p:cNvPr>
          <p:cNvSpPr>
            <a:spLocks noGrp="1"/>
          </p:cNvSpPr>
          <p:nvPr>
            <p:ph type="title"/>
          </p:nvPr>
        </p:nvSpPr>
        <p:spPr>
          <a:xfrm>
            <a:off x="507008" y="228762"/>
            <a:ext cx="9720000" cy="1008000"/>
          </a:xfrm>
        </p:spPr>
        <p:txBody>
          <a:bodyPr/>
          <a:lstStyle/>
          <a:p>
            <a:r>
              <a:rPr lang="en-US"/>
              <a:t>Implementing the Golden Rules at work</a:t>
            </a:r>
            <a:endParaRPr lang="fr-FR"/>
          </a:p>
        </p:txBody>
      </p:sp>
      <p:sp>
        <p:nvSpPr>
          <p:cNvPr id="4" name="Espace réservé du pied de page 3">
            <a:extLst>
              <a:ext uri="{FF2B5EF4-FFF2-40B4-BE49-F238E27FC236}">
                <a16:creationId xmlns:a16="http://schemas.microsoft.com/office/drawing/2014/main" id="{E1CE3986-DCA0-4638-9F8D-FDCD15037299}"/>
              </a:ext>
            </a:extLst>
          </p:cNvPr>
          <p:cNvSpPr>
            <a:spLocks noGrp="1"/>
          </p:cNvSpPr>
          <p:nvPr>
            <p:ph type="ftr" sz="quarter" idx="15"/>
          </p:nvPr>
        </p:nvSpPr>
        <p:spPr/>
        <p:txBody>
          <a:bodyPr/>
          <a:lstStyle/>
          <a:p>
            <a:r>
              <a:rPr lang="fr-FR"/>
              <a:t>Manager Kit WDfS 2022</a:t>
            </a:r>
          </a:p>
        </p:txBody>
      </p:sp>
      <p:sp>
        <p:nvSpPr>
          <p:cNvPr id="5" name="Espace réservé du numéro de diapositive 4">
            <a:extLst>
              <a:ext uri="{FF2B5EF4-FFF2-40B4-BE49-F238E27FC236}">
                <a16:creationId xmlns:a16="http://schemas.microsoft.com/office/drawing/2014/main" id="{0A818EA2-576F-428A-BB6A-536F6BD2CE5B}"/>
              </a:ext>
            </a:extLst>
          </p:cNvPr>
          <p:cNvSpPr>
            <a:spLocks noGrp="1"/>
          </p:cNvSpPr>
          <p:nvPr>
            <p:ph type="sldNum" sz="quarter" idx="16"/>
          </p:nvPr>
        </p:nvSpPr>
        <p:spPr/>
        <p:txBody>
          <a:bodyPr/>
          <a:lstStyle/>
          <a:p>
            <a:fld id="{975A587B-5814-4D9B-9598-FE9CB954CB01}" type="slidenum">
              <a:rPr lang="fr-FR" smtClean="0"/>
              <a:pPr/>
              <a:t>11</a:t>
            </a:fld>
            <a:endParaRPr lang="fr-FR"/>
          </a:p>
        </p:txBody>
      </p:sp>
      <p:pic>
        <p:nvPicPr>
          <p:cNvPr id="25" name="Image 24">
            <a:extLst>
              <a:ext uri="{FF2B5EF4-FFF2-40B4-BE49-F238E27FC236}">
                <a16:creationId xmlns:a16="http://schemas.microsoft.com/office/drawing/2014/main" id="{A59ACA68-6D3D-4918-AD11-D9749B50D766}"/>
              </a:ext>
            </a:extLst>
          </p:cNvPr>
          <p:cNvPicPr>
            <a:picLocks noChangeAspect="1"/>
          </p:cNvPicPr>
          <p:nvPr/>
        </p:nvPicPr>
        <p:blipFill rotWithShape="1">
          <a:blip r:embed="rId3" cstate="email">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l="35725" t="3483" r="37817" b="4120"/>
          <a:stretch/>
        </p:blipFill>
        <p:spPr>
          <a:xfrm rot="5247389">
            <a:off x="5135344" y="2945084"/>
            <a:ext cx="287600" cy="1004365"/>
          </a:xfrm>
          <a:prstGeom prst="rect">
            <a:avLst/>
          </a:prstGeom>
        </p:spPr>
      </p:pic>
      <p:grpSp>
        <p:nvGrpSpPr>
          <p:cNvPr id="6" name="Groupe 5">
            <a:extLst>
              <a:ext uri="{FF2B5EF4-FFF2-40B4-BE49-F238E27FC236}">
                <a16:creationId xmlns:a16="http://schemas.microsoft.com/office/drawing/2014/main" id="{FCEE5256-3F6A-48F3-AAA0-75F8C9056C2C}"/>
              </a:ext>
            </a:extLst>
          </p:cNvPr>
          <p:cNvGrpSpPr/>
          <p:nvPr/>
        </p:nvGrpSpPr>
        <p:grpSpPr>
          <a:xfrm>
            <a:off x="1529008" y="1788384"/>
            <a:ext cx="2375495" cy="2561083"/>
            <a:chOff x="674570" y="3572208"/>
            <a:chExt cx="2375495" cy="2561083"/>
          </a:xfrm>
        </p:grpSpPr>
        <p:pic>
          <p:nvPicPr>
            <p:cNvPr id="17" name="Image 16">
              <a:extLst>
                <a:ext uri="{FF2B5EF4-FFF2-40B4-BE49-F238E27FC236}">
                  <a16:creationId xmlns:a16="http://schemas.microsoft.com/office/drawing/2014/main" id="{4B31B201-4F81-439A-BC74-5586CD15333D}"/>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1765" b="84804" l="30229" r="64216">
                          <a14:foregroundMark x1="30229" y1="29739" x2="30229" y2="29739"/>
                          <a14:foregroundMark x1="43954" y1="72386" x2="43954" y2="72386"/>
                          <a14:foregroundMark x1="42484" y1="79412" x2="42484" y2="79412"/>
                          <a14:foregroundMark x1="41340" y1="83170" x2="41340" y2="83170"/>
                          <a14:foregroundMark x1="40033" y1="84150" x2="40033" y2="84150"/>
                          <a14:foregroundMark x1="58824" y1="84804" x2="58824" y2="84804"/>
                          <a14:foregroundMark x1="58824" y1="27614" x2="58824" y2="27614"/>
                          <a14:foregroundMark x1="53431" y1="11765" x2="53431" y2="11765"/>
                          <a14:foregroundMark x1="59150" y1="22222" x2="59150" y2="22222"/>
                          <a14:backgroundMark x1="39216" y1="19118" x2="39216" y2="19118"/>
                          <a14:backgroundMark x1="40033" y1="18627" x2="40033" y2="18627"/>
                          <a14:backgroundMark x1="39869" y1="16993" x2="39869" y2="16993"/>
                          <a14:backgroundMark x1="36601" y1="17810" x2="36601" y2="17810"/>
                          <a14:backgroundMark x1="37418" y1="18627" x2="37418" y2="18627"/>
                          <a14:backgroundMark x1="37745" y1="16830" x2="37745" y2="16830"/>
                          <a14:backgroundMark x1="43464" y1="15523" x2="43464" y2="15523"/>
                          <a14:backgroundMark x1="42974" y1="17647" x2="42974" y2="17647"/>
                          <a14:backgroundMark x1="45588" y1="17320" x2="45588" y2="17320"/>
                          <a14:backgroundMark x1="47386" y1="15033" x2="47386" y2="15033"/>
                          <a14:backgroundMark x1="46078" y1="14052" x2="46078" y2="14052"/>
                          <a14:backgroundMark x1="45588" y1="19444" x2="45588" y2="19444"/>
                          <a14:backgroundMark x1="51471" y1="17484" x2="51471" y2="17484"/>
                          <a14:backgroundMark x1="53268" y1="13725" x2="53268" y2="13725"/>
                          <a14:backgroundMark x1="53431" y1="19118" x2="53431" y2="19118"/>
                          <a14:backgroundMark x1="54739" y1="17320" x2="54739" y2="17320"/>
                          <a14:backgroundMark x1="54575" y1="45425" x2="54575" y2="45425"/>
                          <a14:backgroundMark x1="53595" y1="45915" x2="53595" y2="45915"/>
                          <a14:backgroundMark x1="48366" y1="45915" x2="48366" y2="45915"/>
                          <a14:backgroundMark x1="39706" y1="20915" x2="39706" y2="20915"/>
                          <a14:backgroundMark x1="51144" y1="15686" x2="51144" y2="15686"/>
                          <a14:backgroundMark x1="52288" y1="14216" x2="52288" y2="14216"/>
                          <a14:backgroundMark x1="53268" y1="15686" x2="53268" y2="15686"/>
                          <a14:backgroundMark x1="53105" y1="16830" x2="53105" y2="16830"/>
                          <a14:backgroundMark x1="50000" y1="17484" x2="50000" y2="17484"/>
                        </a14:backgroundRemoval>
                      </a14:imgEffect>
                    </a14:imgLayer>
                  </a14:imgProps>
                </a:ext>
                <a:ext uri="{28A0092B-C50C-407E-A947-70E740481C1C}">
                  <a14:useLocalDpi xmlns:a14="http://schemas.microsoft.com/office/drawing/2010/main"/>
                </a:ext>
              </a:extLst>
            </a:blip>
            <a:srcRect l="27765" t="6781" r="31471" b="11706"/>
            <a:stretch/>
          </p:blipFill>
          <p:spPr>
            <a:xfrm flipH="1">
              <a:off x="2069662" y="3874581"/>
              <a:ext cx="944871" cy="1889378"/>
            </a:xfrm>
            <a:prstGeom prst="rect">
              <a:avLst/>
            </a:prstGeom>
          </p:spPr>
        </p:pic>
        <p:pic>
          <p:nvPicPr>
            <p:cNvPr id="18" name="Image 17">
              <a:extLst>
                <a:ext uri="{FF2B5EF4-FFF2-40B4-BE49-F238E27FC236}">
                  <a16:creationId xmlns:a16="http://schemas.microsoft.com/office/drawing/2014/main" id="{8C7A64B7-0115-4F22-865D-132A1CFACC25}"/>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5229" b="89869" l="9967" r="89869">
                          <a14:foregroundMark x1="24510" y1="5229" x2="24510" y2="5229"/>
                          <a14:foregroundMark x1="24510" y1="5229" x2="24510" y2="5229"/>
                          <a14:foregroundMark x1="51961" y1="65033" x2="51961" y2="65033"/>
                          <a14:foregroundMark x1="42810" y1="56863" x2="42810" y2="56863"/>
                          <a14:foregroundMark x1="38235" y1="51634" x2="38235" y2="51634"/>
                          <a14:foregroundMark x1="44281" y1="61765" x2="44281" y2="61765"/>
                          <a14:foregroundMark x1="44608" y1="83007" x2="44608" y2="83007"/>
                          <a14:foregroundMark x1="45261" y1="81373" x2="45261" y2="81373"/>
                          <a14:foregroundMark x1="45425" y1="78105" x2="45425" y2="78105"/>
                        </a14:backgroundRemoval>
                      </a14:imgEffect>
                    </a14:imgLayer>
                  </a14:imgProps>
                </a:ext>
                <a:ext uri="{28A0092B-C50C-407E-A947-70E740481C1C}">
                  <a14:useLocalDpi xmlns:a14="http://schemas.microsoft.com/office/drawing/2010/main"/>
                </a:ext>
              </a:extLst>
            </a:blip>
            <a:srcRect l="10471" t="3059" r="36780" b="6765"/>
            <a:stretch/>
          </p:blipFill>
          <p:spPr>
            <a:xfrm>
              <a:off x="674570" y="3572208"/>
              <a:ext cx="1293926" cy="2212000"/>
            </a:xfrm>
            <a:prstGeom prst="rect">
              <a:avLst/>
            </a:prstGeom>
          </p:spPr>
        </p:pic>
        <p:sp>
          <p:nvSpPr>
            <p:cNvPr id="24" name="ZoneTexte 23">
              <a:extLst>
                <a:ext uri="{FF2B5EF4-FFF2-40B4-BE49-F238E27FC236}">
                  <a16:creationId xmlns:a16="http://schemas.microsoft.com/office/drawing/2014/main" id="{2C2CFD10-88B6-4770-A841-1BE0FF2C8F09}"/>
                </a:ext>
              </a:extLst>
            </p:cNvPr>
            <p:cNvSpPr txBox="1"/>
            <p:nvPr/>
          </p:nvSpPr>
          <p:spPr>
            <a:xfrm>
              <a:off x="1117250" y="5763959"/>
              <a:ext cx="19328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FEC800"/>
                  </a:solidFill>
                </a:rPr>
                <a:t>Written rule</a:t>
              </a:r>
              <a:endParaRPr lang="fr-FR" b="1">
                <a:solidFill>
                  <a:srgbClr val="FEC800"/>
                </a:solidFill>
                <a:cs typeface="Arial"/>
              </a:endParaRPr>
            </a:p>
          </p:txBody>
        </p:sp>
      </p:grpSp>
      <p:grpSp>
        <p:nvGrpSpPr>
          <p:cNvPr id="8" name="Groupe 7">
            <a:extLst>
              <a:ext uri="{FF2B5EF4-FFF2-40B4-BE49-F238E27FC236}">
                <a16:creationId xmlns:a16="http://schemas.microsoft.com/office/drawing/2014/main" id="{8D983D98-FCA0-452D-8398-F007827A87F0}"/>
              </a:ext>
            </a:extLst>
          </p:cNvPr>
          <p:cNvGrpSpPr/>
          <p:nvPr/>
        </p:nvGrpSpPr>
        <p:grpSpPr>
          <a:xfrm>
            <a:off x="5964489" y="1998957"/>
            <a:ext cx="4222763" cy="2489009"/>
            <a:chOff x="6883262" y="3962490"/>
            <a:chExt cx="4222763" cy="2489009"/>
          </a:xfrm>
        </p:grpSpPr>
        <p:pic>
          <p:nvPicPr>
            <p:cNvPr id="16" name="Image 15">
              <a:extLst>
                <a:ext uri="{FF2B5EF4-FFF2-40B4-BE49-F238E27FC236}">
                  <a16:creationId xmlns:a16="http://schemas.microsoft.com/office/drawing/2014/main" id="{3581349F-E83B-48FE-ABF5-BB7CC074F346}"/>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10000" b="90000" l="10000" r="90000">
                          <a14:foregroundMark x1="33660" y1="19608" x2="33660" y2="19608"/>
                          <a14:foregroundMark x1="47059" y1="33769" x2="47059" y2="33769"/>
                        </a14:backgroundRemoval>
                      </a14:imgEffect>
                    </a14:imgLayer>
                  </a14:imgProps>
                </a:ext>
                <a:ext uri="{28A0092B-C50C-407E-A947-70E740481C1C}">
                  <a14:useLocalDpi xmlns:a14="http://schemas.microsoft.com/office/drawing/2010/main"/>
                </a:ext>
              </a:extLst>
            </a:blip>
            <a:srcRect l="16574" t="15176" r="33801" b="12738"/>
            <a:stretch/>
          </p:blipFill>
          <p:spPr>
            <a:xfrm>
              <a:off x="7630498" y="3962490"/>
              <a:ext cx="1534303" cy="1671538"/>
            </a:xfrm>
            <a:prstGeom prst="rect">
              <a:avLst/>
            </a:prstGeom>
          </p:spPr>
        </p:pic>
        <p:pic>
          <p:nvPicPr>
            <p:cNvPr id="23" name="Image 22">
              <a:extLst>
                <a:ext uri="{FF2B5EF4-FFF2-40B4-BE49-F238E27FC236}">
                  <a16:creationId xmlns:a16="http://schemas.microsoft.com/office/drawing/2014/main" id="{FA97FC0E-FEF5-46FB-9CB7-13E7AEBCEEFA}"/>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9486" b="89921" l="9967" r="89869">
                          <a14:foregroundMark x1="53758" y1="9486" x2="53758" y2="9486"/>
                          <a14:foregroundMark x1="48039" y1="56917" x2="48039" y2="56917"/>
                          <a14:foregroundMark x1="48529" y1="60277" x2="48529" y2="60277"/>
                          <a14:foregroundMark x1="34150" y1="83004" x2="34150" y2="83004"/>
                          <a14:foregroundMark x1="33824" y1="83202" x2="33824" y2="83202"/>
                          <a14:foregroundMark x1="33824" y1="82609" x2="33824" y2="82609"/>
                          <a14:foregroundMark x1="36275" y1="83399" x2="36275" y2="83399"/>
                          <a14:foregroundMark x1="38725" y1="83004" x2="38725" y2="83004"/>
                          <a14:foregroundMark x1="44608" y1="83399" x2="44608" y2="83399"/>
                          <a14:foregroundMark x1="44608" y1="82213" x2="44608" y2="82213"/>
                          <a14:foregroundMark x1="44771" y1="83202" x2="44771" y2="83202"/>
                          <a14:foregroundMark x1="44935" y1="83794" x2="44935" y2="83794"/>
                          <a14:backgroundMark x1="47712" y1="83794" x2="47712" y2="83794"/>
                        </a14:backgroundRemoval>
                      </a14:imgEffect>
                    </a14:imgLayer>
                  </a14:imgProps>
                </a:ext>
                <a:ext uri="{28A0092B-C50C-407E-A947-70E740481C1C}">
                  <a14:useLocalDpi xmlns:a14="http://schemas.microsoft.com/office/drawing/2010/main"/>
                </a:ext>
              </a:extLst>
            </a:blip>
            <a:srcRect l="30173" t="6673" r="35177" b="9660"/>
            <a:stretch/>
          </p:blipFill>
          <p:spPr>
            <a:xfrm>
              <a:off x="8994644" y="3986688"/>
              <a:ext cx="812402" cy="1621862"/>
            </a:xfrm>
            <a:prstGeom prst="rect">
              <a:avLst/>
            </a:prstGeom>
          </p:spPr>
        </p:pic>
        <p:sp>
          <p:nvSpPr>
            <p:cNvPr id="14" name="ZoneTexte 13">
              <a:extLst>
                <a:ext uri="{FF2B5EF4-FFF2-40B4-BE49-F238E27FC236}">
                  <a16:creationId xmlns:a16="http://schemas.microsoft.com/office/drawing/2014/main" id="{93D26F1B-6830-48DE-9A6E-7CFDD8E9CAF0}"/>
                </a:ext>
              </a:extLst>
            </p:cNvPr>
            <p:cNvSpPr txBox="1"/>
            <p:nvPr/>
          </p:nvSpPr>
          <p:spPr>
            <a:xfrm>
              <a:off x="6883262" y="5805168"/>
              <a:ext cx="42227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FEC800"/>
                  </a:solidFill>
                </a:rPr>
                <a:t>Rule implemented</a:t>
              </a:r>
            </a:p>
            <a:p>
              <a:pPr algn="ctr"/>
              <a:r>
                <a:rPr lang="fr-FR" b="1">
                  <a:solidFill>
                    <a:srgbClr val="FEC800"/>
                  </a:solidFill>
                </a:rPr>
                <a:t>in the workplace</a:t>
              </a:r>
              <a:endParaRPr lang="fr-FR" b="1">
                <a:solidFill>
                  <a:srgbClr val="FEC800"/>
                </a:solidFill>
                <a:cs typeface="Arial"/>
              </a:endParaRPr>
            </a:p>
          </p:txBody>
        </p:sp>
      </p:grpSp>
      <p:pic>
        <p:nvPicPr>
          <p:cNvPr id="7" name="Image 6">
            <a:extLst>
              <a:ext uri="{FF2B5EF4-FFF2-40B4-BE49-F238E27FC236}">
                <a16:creationId xmlns:a16="http://schemas.microsoft.com/office/drawing/2014/main" id="{72953E2C-93B1-4A9C-85E2-4769DE1B767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84364" y="2505059"/>
            <a:ext cx="646332" cy="646332"/>
          </a:xfrm>
          <a:prstGeom prst="rect">
            <a:avLst/>
          </a:prstGeom>
          <a:solidFill>
            <a:srgbClr val="FEC800"/>
          </a:solidFill>
          <a:ln>
            <a:noFill/>
          </a:ln>
        </p:spPr>
      </p:pic>
      <p:sp>
        <p:nvSpPr>
          <p:cNvPr id="20" name="Espace réservé du texte 1">
            <a:extLst>
              <a:ext uri="{FF2B5EF4-FFF2-40B4-BE49-F238E27FC236}">
                <a16:creationId xmlns:a16="http://schemas.microsoft.com/office/drawing/2014/main" id="{93E1E077-11D8-469A-954B-2AEA037C039F}"/>
              </a:ext>
            </a:extLst>
          </p:cNvPr>
          <p:cNvSpPr txBox="1">
            <a:spLocks/>
          </p:cNvSpPr>
          <p:nvPr/>
        </p:nvSpPr>
        <p:spPr>
          <a:xfrm>
            <a:off x="507008" y="4580722"/>
            <a:ext cx="9720000" cy="1683442"/>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Clr>
                <a:srgbClr val="FFD400"/>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rgbClr val="FFD400"/>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rgbClr val="FFD400"/>
              </a:buClr>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Clr>
                <a:srgbClr val="FFD400"/>
              </a:buClr>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359410" algn="just">
              <a:spcBef>
                <a:spcPts val="1200"/>
              </a:spcBef>
              <a:spcAft>
                <a:spcPts val="600"/>
              </a:spcAft>
              <a:buFont typeface="Wingdings" panose="05000000000000000000" pitchFamily="2" charset="2"/>
              <a:buChar char="ü"/>
            </a:pPr>
            <a:r>
              <a:rPr lang="en-US" dirty="0"/>
              <a:t>A </a:t>
            </a:r>
            <a:r>
              <a:rPr lang="en-US" b="1" dirty="0"/>
              <a:t>phase of appropriation </a:t>
            </a:r>
            <a:r>
              <a:rPr lang="en-US" dirty="0"/>
              <a:t>is essential!</a:t>
            </a:r>
            <a:endParaRPr lang="fr-FR" dirty="0">
              <a:cs typeface="Arial" panose="020B0604020202020204"/>
            </a:endParaRPr>
          </a:p>
          <a:p>
            <a:pPr marL="359410" indent="-359410" algn="just">
              <a:spcBef>
                <a:spcPts val="1200"/>
              </a:spcBef>
              <a:spcAft>
                <a:spcPts val="600"/>
              </a:spcAft>
              <a:buFont typeface="Wingdings" panose="05000000000000000000" pitchFamily="2" charset="2"/>
              <a:buChar char="ü"/>
            </a:pPr>
            <a:r>
              <a:rPr lang="en-US" dirty="0"/>
              <a:t>It is a </a:t>
            </a:r>
            <a:r>
              <a:rPr lang="en-US" b="1" dirty="0"/>
              <a:t>major challenge </a:t>
            </a:r>
            <a:r>
              <a:rPr lang="en-US" dirty="0"/>
              <a:t>to increase our safety performance, to protect ourselves from serious and fatal risks in the workplace and to achieve our common goal of </a:t>
            </a:r>
            <a:r>
              <a:rPr lang="fr-FR" dirty="0"/>
              <a:t>« </a:t>
            </a:r>
            <a:r>
              <a:rPr lang="fr-FR" dirty="0" err="1"/>
              <a:t>zero</a:t>
            </a:r>
            <a:r>
              <a:rPr lang="fr-FR" dirty="0"/>
              <a:t> fatal accidents ».</a:t>
            </a:r>
            <a:endParaRPr lang="fr-FR" dirty="0">
              <a:cs typeface="Arial"/>
            </a:endParaRPr>
          </a:p>
          <a:p>
            <a:pPr marL="0" indent="0" algn="just">
              <a:spcBef>
                <a:spcPts val="1200"/>
              </a:spcBef>
              <a:spcAft>
                <a:spcPts val="600"/>
              </a:spcAft>
              <a:buNone/>
            </a:pPr>
            <a:endParaRPr lang="fr-FR"/>
          </a:p>
        </p:txBody>
      </p:sp>
      <p:sp>
        <p:nvSpPr>
          <p:cNvPr id="21" name="Espace réservé du texte 1">
            <a:extLst>
              <a:ext uri="{FF2B5EF4-FFF2-40B4-BE49-F238E27FC236}">
                <a16:creationId xmlns:a16="http://schemas.microsoft.com/office/drawing/2014/main" id="{67BE1D3B-9CD3-4A09-97D3-36C2875A7831}"/>
              </a:ext>
            </a:extLst>
          </p:cNvPr>
          <p:cNvSpPr txBox="1">
            <a:spLocks/>
          </p:cNvSpPr>
          <p:nvPr/>
        </p:nvSpPr>
        <p:spPr>
          <a:xfrm>
            <a:off x="4514753" y="4925611"/>
            <a:ext cx="4923185" cy="1621862"/>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Clr>
                <a:srgbClr val="FFD400"/>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rgbClr val="FFD400"/>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rgbClr val="FFD400"/>
              </a:buClr>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Clr>
                <a:srgbClr val="FFD400"/>
              </a:buClr>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None/>
            </a:pPr>
            <a:endParaRPr lang="fr-FR"/>
          </a:p>
        </p:txBody>
      </p:sp>
      <p:sp>
        <p:nvSpPr>
          <p:cNvPr id="9" name="Rectangle 8">
            <a:extLst>
              <a:ext uri="{FF2B5EF4-FFF2-40B4-BE49-F238E27FC236}">
                <a16:creationId xmlns:a16="http://schemas.microsoft.com/office/drawing/2014/main" id="{8B4E5D29-463C-46FD-A7B8-99652F5FA9C3}"/>
              </a:ext>
            </a:extLst>
          </p:cNvPr>
          <p:cNvSpPr/>
          <p:nvPr/>
        </p:nvSpPr>
        <p:spPr>
          <a:xfrm>
            <a:off x="4486664" y="2178666"/>
            <a:ext cx="1639320" cy="110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10">
            <a:extLst>
              <a:ext uri="{FF2B5EF4-FFF2-40B4-BE49-F238E27FC236}">
                <a16:creationId xmlns:a16="http://schemas.microsoft.com/office/drawing/2014/main" id="{C8D903D7-999A-491B-8755-EEA323885EB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179652" y="1714113"/>
            <a:ext cx="577404" cy="811713"/>
          </a:xfrm>
          <a:prstGeom prst="rect">
            <a:avLst/>
          </a:prstGeom>
        </p:spPr>
      </p:pic>
    </p:spTree>
    <p:extLst>
      <p:ext uri="{BB962C8B-B14F-4D97-AF65-F5344CB8AC3E}">
        <p14:creationId xmlns:p14="http://schemas.microsoft.com/office/powerpoint/2010/main" val="322558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p:bldP spid="21"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me 21">
            <a:extLst>
              <a:ext uri="{FF2B5EF4-FFF2-40B4-BE49-F238E27FC236}">
                <a16:creationId xmlns:a16="http://schemas.microsoft.com/office/drawing/2014/main" id="{EEF42F2A-BA2B-45E5-BB01-36EF56AFF3E8}"/>
              </a:ext>
            </a:extLst>
          </p:cNvPr>
          <p:cNvGraphicFramePr/>
          <p:nvPr>
            <p:extLst>
              <p:ext uri="{D42A27DB-BD31-4B8C-83A1-F6EECF244321}">
                <p14:modId xmlns:p14="http://schemas.microsoft.com/office/powerpoint/2010/main" val="2867464747"/>
              </p:ext>
            </p:extLst>
          </p:nvPr>
        </p:nvGraphicFramePr>
        <p:xfrm>
          <a:off x="174827" y="747286"/>
          <a:ext cx="12556012" cy="5954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texte 1">
            <a:extLst>
              <a:ext uri="{FF2B5EF4-FFF2-40B4-BE49-F238E27FC236}">
                <a16:creationId xmlns:a16="http://schemas.microsoft.com/office/drawing/2014/main" id="{7455B6FF-E632-415F-8548-CB67378BAA0A}"/>
              </a:ext>
            </a:extLst>
          </p:cNvPr>
          <p:cNvSpPr>
            <a:spLocks noGrp="1"/>
          </p:cNvSpPr>
          <p:nvPr>
            <p:ph type="body" sz="quarter" idx="13"/>
          </p:nvPr>
        </p:nvSpPr>
        <p:spPr>
          <a:xfrm>
            <a:off x="4087841" y="1007901"/>
            <a:ext cx="3794211" cy="485886"/>
          </a:xfrm>
        </p:spPr>
        <p:txBody>
          <a:bodyPr/>
          <a:lstStyle/>
          <a:p>
            <a:pPr marL="0" indent="0" algn="ctr">
              <a:buNone/>
            </a:pPr>
            <a:r>
              <a:rPr lang="fr-FR" b="1"/>
              <a:t>Principles of appropriation</a:t>
            </a:r>
          </a:p>
        </p:txBody>
      </p:sp>
      <p:sp>
        <p:nvSpPr>
          <p:cNvPr id="3" name="Titre 2">
            <a:extLst>
              <a:ext uri="{FF2B5EF4-FFF2-40B4-BE49-F238E27FC236}">
                <a16:creationId xmlns:a16="http://schemas.microsoft.com/office/drawing/2014/main" id="{AE536680-BB92-489D-8B94-BAFCD3A06F8E}"/>
              </a:ext>
            </a:extLst>
          </p:cNvPr>
          <p:cNvSpPr>
            <a:spLocks noGrp="1"/>
          </p:cNvSpPr>
          <p:nvPr>
            <p:ph type="title"/>
          </p:nvPr>
        </p:nvSpPr>
        <p:spPr>
          <a:xfrm>
            <a:off x="469879" y="242844"/>
            <a:ext cx="9720000" cy="536755"/>
          </a:xfrm>
        </p:spPr>
        <p:txBody>
          <a:bodyPr/>
          <a:lstStyle/>
          <a:p>
            <a:r>
              <a:rPr lang="en-US"/>
              <a:t>Appropriate and apply the new Golden Rules</a:t>
            </a:r>
            <a:endParaRPr lang="fr-FR"/>
          </a:p>
        </p:txBody>
      </p:sp>
      <p:sp>
        <p:nvSpPr>
          <p:cNvPr id="4" name="Espace réservé du pied de page 3">
            <a:extLst>
              <a:ext uri="{FF2B5EF4-FFF2-40B4-BE49-F238E27FC236}">
                <a16:creationId xmlns:a16="http://schemas.microsoft.com/office/drawing/2014/main" id="{424FC215-6602-4B99-B004-0AD1977624C0}"/>
              </a:ext>
            </a:extLst>
          </p:cNvPr>
          <p:cNvSpPr>
            <a:spLocks noGrp="1"/>
          </p:cNvSpPr>
          <p:nvPr>
            <p:ph type="ftr" sz="quarter" idx="15"/>
          </p:nvPr>
        </p:nvSpPr>
        <p:spPr/>
        <p:txBody>
          <a:bodyPr/>
          <a:lstStyle/>
          <a:p>
            <a:r>
              <a:rPr lang="fr-FR"/>
              <a:t>Manager Kit WDfS 2022</a:t>
            </a:r>
          </a:p>
        </p:txBody>
      </p:sp>
      <p:sp>
        <p:nvSpPr>
          <p:cNvPr id="5" name="Espace réservé du numéro de diapositive 4">
            <a:extLst>
              <a:ext uri="{FF2B5EF4-FFF2-40B4-BE49-F238E27FC236}">
                <a16:creationId xmlns:a16="http://schemas.microsoft.com/office/drawing/2014/main" id="{2257E203-8546-4E07-8448-1C6AF7396831}"/>
              </a:ext>
            </a:extLst>
          </p:cNvPr>
          <p:cNvSpPr>
            <a:spLocks noGrp="1"/>
          </p:cNvSpPr>
          <p:nvPr>
            <p:ph type="sldNum" sz="quarter" idx="16"/>
          </p:nvPr>
        </p:nvSpPr>
        <p:spPr/>
        <p:txBody>
          <a:bodyPr/>
          <a:lstStyle/>
          <a:p>
            <a:fld id="{975A587B-5814-4D9B-9598-FE9CB954CB01}" type="slidenum">
              <a:rPr lang="fr-FR" smtClean="0"/>
              <a:pPr/>
              <a:t>12</a:t>
            </a:fld>
            <a:endParaRPr lang="fr-FR"/>
          </a:p>
        </p:txBody>
      </p:sp>
      <p:grpSp>
        <p:nvGrpSpPr>
          <p:cNvPr id="7" name="Groupe 6">
            <a:extLst>
              <a:ext uri="{FF2B5EF4-FFF2-40B4-BE49-F238E27FC236}">
                <a16:creationId xmlns:a16="http://schemas.microsoft.com/office/drawing/2014/main" id="{51FA6291-DC0A-4BDA-A233-63353F2512C8}"/>
              </a:ext>
            </a:extLst>
          </p:cNvPr>
          <p:cNvGrpSpPr/>
          <p:nvPr/>
        </p:nvGrpSpPr>
        <p:grpSpPr>
          <a:xfrm>
            <a:off x="8727074" y="1558097"/>
            <a:ext cx="2028029" cy="1318686"/>
            <a:chOff x="8727074" y="1558097"/>
            <a:chExt cx="2028029" cy="1318686"/>
          </a:xfrm>
        </p:grpSpPr>
        <p:pic>
          <p:nvPicPr>
            <p:cNvPr id="12" name="Image 11">
              <a:extLst>
                <a:ext uri="{FF2B5EF4-FFF2-40B4-BE49-F238E27FC236}">
                  <a16:creationId xmlns:a16="http://schemas.microsoft.com/office/drawing/2014/main" id="{0F8904B4-A9C3-4A9A-BB42-5201688B5654}"/>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10000" b="90000" l="10000" r="90000">
                          <a14:foregroundMark x1="33660" y1="19608" x2="33660" y2="19608"/>
                          <a14:foregroundMark x1="47059" y1="33769" x2="47059" y2="33769"/>
                        </a14:backgroundRemoval>
                      </a14:imgEffect>
                    </a14:imgLayer>
                  </a14:imgProps>
                </a:ext>
                <a:ext uri="{28A0092B-C50C-407E-A947-70E740481C1C}">
                  <a14:useLocalDpi xmlns:a14="http://schemas.microsoft.com/office/drawing/2010/main"/>
                </a:ext>
              </a:extLst>
            </a:blip>
            <a:srcRect l="16574" t="15176" r="33801" b="12738"/>
            <a:stretch/>
          </p:blipFill>
          <p:spPr>
            <a:xfrm>
              <a:off x="8727074" y="1558097"/>
              <a:ext cx="1210421" cy="1318686"/>
            </a:xfrm>
            <a:prstGeom prst="rect">
              <a:avLst/>
            </a:prstGeom>
          </p:spPr>
        </p:pic>
        <p:pic>
          <p:nvPicPr>
            <p:cNvPr id="13" name="Image 12">
              <a:extLst>
                <a:ext uri="{FF2B5EF4-FFF2-40B4-BE49-F238E27FC236}">
                  <a16:creationId xmlns:a16="http://schemas.microsoft.com/office/drawing/2014/main" id="{3A8B66B7-7D05-48E1-9B51-6EDB3CCDF1B7}"/>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9486" b="89921" l="9967" r="89869">
                          <a14:foregroundMark x1="53758" y1="9486" x2="53758" y2="9486"/>
                          <a14:foregroundMark x1="48039" y1="56917" x2="48039" y2="56917"/>
                          <a14:foregroundMark x1="48529" y1="60277" x2="48529" y2="60277"/>
                          <a14:foregroundMark x1="34150" y1="83004" x2="34150" y2="83004"/>
                          <a14:foregroundMark x1="33824" y1="83202" x2="33824" y2="83202"/>
                          <a14:foregroundMark x1="33824" y1="82609" x2="33824" y2="82609"/>
                          <a14:foregroundMark x1="36275" y1="83399" x2="36275" y2="83399"/>
                          <a14:foregroundMark x1="38725" y1="83004" x2="38725" y2="83004"/>
                          <a14:foregroundMark x1="44608" y1="83399" x2="44608" y2="83399"/>
                          <a14:foregroundMark x1="44608" y1="82213" x2="44608" y2="82213"/>
                          <a14:foregroundMark x1="44771" y1="83202" x2="44771" y2="83202"/>
                          <a14:foregroundMark x1="44935" y1="83794" x2="44935" y2="83794"/>
                          <a14:backgroundMark x1="47712" y1="83794" x2="47712" y2="83794"/>
                        </a14:backgroundRemoval>
                      </a14:imgEffect>
                    </a14:imgLayer>
                  </a14:imgProps>
                </a:ext>
                <a:ext uri="{28A0092B-C50C-407E-A947-70E740481C1C}">
                  <a14:useLocalDpi xmlns:a14="http://schemas.microsoft.com/office/drawing/2010/main"/>
                </a:ext>
              </a:extLst>
            </a:blip>
            <a:srcRect l="30173" t="6673" r="35177" b="9660"/>
            <a:stretch/>
          </p:blipFill>
          <p:spPr>
            <a:xfrm>
              <a:off x="10114194" y="1575124"/>
              <a:ext cx="640909" cy="1279496"/>
            </a:xfrm>
            <a:prstGeom prst="rect">
              <a:avLst/>
            </a:prstGeom>
          </p:spPr>
        </p:pic>
      </p:grpSp>
      <p:grpSp>
        <p:nvGrpSpPr>
          <p:cNvPr id="6" name="Groupe 5">
            <a:extLst>
              <a:ext uri="{FF2B5EF4-FFF2-40B4-BE49-F238E27FC236}">
                <a16:creationId xmlns:a16="http://schemas.microsoft.com/office/drawing/2014/main" id="{E7762CD9-DF27-46E5-B42C-23CB11761DAD}"/>
              </a:ext>
            </a:extLst>
          </p:cNvPr>
          <p:cNvGrpSpPr/>
          <p:nvPr/>
        </p:nvGrpSpPr>
        <p:grpSpPr>
          <a:xfrm>
            <a:off x="4871036" y="1477440"/>
            <a:ext cx="2502987" cy="1518772"/>
            <a:chOff x="4871036" y="1477440"/>
            <a:chExt cx="2502987" cy="1518772"/>
          </a:xfrm>
        </p:grpSpPr>
        <p:pic>
          <p:nvPicPr>
            <p:cNvPr id="29" name="Image 28">
              <a:extLst>
                <a:ext uri="{FF2B5EF4-FFF2-40B4-BE49-F238E27FC236}">
                  <a16:creationId xmlns:a16="http://schemas.microsoft.com/office/drawing/2014/main" id="{0C641A14-8AAF-4C6E-A617-7889F3D0D8A6}"/>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14597" b="79521" l="14706" r="80719">
                          <a14:foregroundMark x1="25327" y1="30937" x2="25327" y2="30937"/>
                          <a14:foregroundMark x1="25980" y1="27451" x2="25980" y2="27451"/>
                          <a14:foregroundMark x1="21569" y1="32244" x2="21569" y2="32244"/>
                          <a14:foregroundMark x1="22876" y1="46405" x2="22876" y2="46405"/>
                          <a14:foregroundMark x1="19935" y1="52941" x2="19935" y2="52941"/>
                          <a14:foregroundMark x1="40850" y1="33115" x2="40850" y2="33115"/>
                          <a14:foregroundMark x1="42320" y1="29194" x2="42320" y2="29194"/>
                          <a14:foregroundMark x1="42484" y1="25926" x2="42484" y2="25926"/>
                          <a14:foregroundMark x1="29248" y1="28322" x2="29248" y2="28322"/>
                          <a14:foregroundMark x1="27941" y1="35948" x2="27941" y2="35948"/>
                          <a14:foregroundMark x1="27941" y1="37908" x2="27941" y2="37908"/>
                          <a14:foregroundMark x1="27941" y1="38126" x2="27941" y2="38126"/>
                          <a14:foregroundMark x1="25817" y1="37691" x2="25817" y2="37691"/>
                          <a14:foregroundMark x1="24020" y1="47712" x2="24020" y2="47712"/>
                          <a14:foregroundMark x1="19608" y1="51198" x2="19608" y2="51198"/>
                          <a14:foregroundMark x1="18137" y1="51634" x2="18137" y2="51634"/>
                          <a14:foregroundMark x1="18137" y1="54466" x2="18137" y2="54466"/>
                          <a14:foregroundMark x1="20752" y1="30065" x2="20752" y2="30065"/>
                          <a14:foregroundMark x1="21242" y1="25490" x2="21242" y2="25490"/>
                          <a14:foregroundMark x1="69118" y1="36819" x2="69118" y2="36819"/>
                          <a14:foregroundMark x1="74183" y1="36601" x2="74183" y2="36601"/>
                          <a14:foregroundMark x1="74346" y1="36819" x2="74346" y2="37037"/>
                          <a14:foregroundMark x1="74020" y1="42702" x2="73856" y2="42919"/>
                          <a14:foregroundMark x1="73366" y1="45969" x2="73203" y2="46187"/>
                          <a14:foregroundMark x1="73529" y1="48584" x2="73529" y2="48584"/>
                          <a14:foregroundMark x1="77778" y1="53813" x2="77778" y2="53813"/>
                          <a14:foregroundMark x1="78431" y1="55556" x2="78431" y2="55556"/>
                          <a14:foregroundMark x1="78595" y1="55991" x2="78595" y2="55991"/>
                          <a14:foregroundMark x1="79248" y1="56863" x2="79248" y2="57081"/>
                          <a14:foregroundMark x1="79412" y1="57516" x2="79412" y2="57516"/>
                          <a14:foregroundMark x1="74510" y1="37255" x2="74510" y2="37255"/>
                          <a14:foregroundMark x1="74837" y1="36166" x2="74837" y2="36166"/>
                          <a14:foregroundMark x1="75817" y1="32898" x2="75490" y2="31808"/>
                          <a14:foregroundMark x1="75327" y1="30937" x2="74837" y2="29847"/>
                          <a14:foregroundMark x1="74183" y1="28540" x2="74020" y2="28322"/>
                          <a14:foregroundMark x1="72386" y1="25272" x2="76144" y2="28976"/>
                          <a14:foregroundMark x1="58660" y1="28105" x2="57843" y2="29630"/>
                          <a14:foregroundMark x1="17157" y1="24619" x2="24510" y2="20044"/>
                          <a14:foregroundMark x1="24510" y1="20044" x2="30882" y2="24837"/>
                          <a14:foregroundMark x1="33987" y1="25054" x2="38725" y2="15468"/>
                          <a14:foregroundMark x1="38725" y1="15468" x2="46732" y2="18301"/>
                          <a14:foregroundMark x1="46732" y1="18301" x2="48529" y2="26144"/>
                          <a14:foregroundMark x1="50000" y1="22658" x2="56699" y2="15686"/>
                          <a14:foregroundMark x1="56699" y1="15686" x2="63072" y2="23094"/>
                          <a14:foregroundMark x1="63072" y1="23094" x2="63420" y2="25227"/>
                          <a14:foregroundMark x1="67647" y1="23529" x2="75817" y2="21133"/>
                          <a14:foregroundMark x1="75817" y1="21133" x2="80719" y2="30065"/>
                          <a14:foregroundMark x1="80719" y1="30065" x2="80719" y2="30719"/>
                          <a14:foregroundMark x1="78922" y1="25054" x2="71569" y2="20479"/>
                          <a14:foregroundMark x1="71569" y1="20479" x2="66667" y2="22658"/>
                          <a14:foregroundMark x1="44281" y1="17211" x2="44444" y2="16993"/>
                          <a14:foregroundMark x1="44608" y1="16340" x2="36765" y2="15468"/>
                          <a14:foregroundMark x1="37092" y1="14161" x2="45752" y2="14597"/>
                          <a14:foregroundMark x1="45752" y1="14597" x2="47386" y2="18954"/>
                          <a14:foregroundMark x1="28105" y1="19826" x2="19771" y2="21351"/>
                          <a14:foregroundMark x1="19771" y1="21351" x2="17974" y2="24619"/>
                          <a14:foregroundMark x1="20098" y1="20479" x2="30556" y2="19826"/>
                          <a14:foregroundMark x1="31105" y1="19948" x2="31461" y2="20027"/>
                          <a14:foregroundMark x1="28431" y1="19172" x2="20261" y2="18301"/>
                          <a14:foregroundMark x1="20261" y1="18301" x2="18627" y2="19172"/>
                          <a14:foregroundMark x1="18464" y1="66449" x2="18464" y2="73420"/>
                          <a14:foregroundMark x1="18464" y1="62309" x2="18464" y2="66449"/>
                          <a14:foregroundMark x1="18464" y1="73420" x2="21895" y2="63181"/>
                          <a14:foregroundMark x1="20335" y1="66449" x2="17320" y2="72767"/>
                          <a14:foregroundMark x1="21895" y1="63181" x2="20335" y2="66449"/>
                          <a14:foregroundMark x1="17320" y1="72767" x2="23366" y2="74292"/>
                          <a14:foregroundMark x1="16176" y1="70153" x2="20588" y2="79521"/>
                          <a14:foregroundMark x1="20588" y1="79521" x2="15850" y2="71460"/>
                          <a14:foregroundMark x1="77941" y1="71460" x2="77941" y2="71460"/>
                          <a14:foregroundMark x1="15359" y1="50980" x2="15850" y2="59695"/>
                          <a14:foregroundMark x1="15523" y1="57516" x2="14706" y2="55338"/>
                          <a14:foregroundMark x1="78105" y1="69717" x2="76307" y2="66013"/>
                          <a14:backgroundMark x1="42157" y1="71895" x2="42157" y2="71895"/>
                          <a14:backgroundMark x1="31699" y1="63181" x2="31699" y2="63181"/>
                          <a14:backgroundMark x1="25000" y1="70806" x2="25000" y2="70806"/>
                          <a14:backgroundMark x1="17810" y1="66449" x2="17810" y2="66449"/>
                          <a14:backgroundMark x1="73203" y1="60784" x2="73203" y2="60784"/>
                          <a14:backgroundMark x1="65196" y1="28105" x2="65033" y2="36601"/>
                          <a14:backgroundMark x1="65196" y1="26362" x2="65033" y2="35948"/>
                          <a14:backgroundMark x1="62255" y1="35730" x2="65359" y2="38126"/>
                          <a14:backgroundMark x1="64379" y1="38126" x2="65850" y2="38998"/>
                          <a14:backgroundMark x1="64542" y1="38998" x2="66013" y2="39869"/>
                          <a14:backgroundMark x1="65196" y1="66885" x2="66013" y2="66449"/>
                          <a14:backgroundMark x1="65359" y1="25272" x2="65196" y2="37908"/>
                          <a14:backgroundMark x1="66013" y1="25490" x2="65686" y2="37908"/>
                          <a14:backgroundMark x1="32026" y1="20697" x2="32026" y2="20697"/>
                          <a14:backgroundMark x1="32353" y1="21351" x2="31536" y2="20261"/>
                          <a14:backgroundMark x1="31209" y1="20261" x2="30392" y2="19390"/>
                          <a14:backgroundMark x1="32843" y1="20044" x2="31209" y2="19172"/>
                          <a14:backgroundMark x1="31373" y1="20261" x2="31209" y2="19172"/>
                        </a14:backgroundRemoval>
                      </a14:imgEffect>
                    </a14:imgLayer>
                  </a14:imgProps>
                </a:ext>
                <a:ext uri="{28A0092B-C50C-407E-A947-70E740481C1C}">
                  <a14:useLocalDpi xmlns:a14="http://schemas.microsoft.com/office/drawing/2010/main"/>
                </a:ext>
              </a:extLst>
            </a:blip>
            <a:srcRect l="14177" t="12118" r="34485" b="19765"/>
            <a:stretch/>
          </p:blipFill>
          <p:spPr>
            <a:xfrm>
              <a:off x="4871036" y="1557986"/>
              <a:ext cx="1445267" cy="1438226"/>
            </a:xfrm>
            <a:prstGeom prst="rect">
              <a:avLst/>
            </a:prstGeom>
          </p:spPr>
        </p:pic>
        <p:pic>
          <p:nvPicPr>
            <p:cNvPr id="30" name="Image 29">
              <a:extLst>
                <a:ext uri="{FF2B5EF4-FFF2-40B4-BE49-F238E27FC236}">
                  <a16:creationId xmlns:a16="http://schemas.microsoft.com/office/drawing/2014/main" id="{7A2F6EFB-9E64-41C7-96E8-BC171C2BE769}"/>
                </a:ext>
              </a:extLst>
            </p:cNvPr>
            <p:cNvPicPr>
              <a:picLocks noChangeAspect="1"/>
            </p:cNvPicPr>
            <p:nvPr/>
          </p:nvPicPr>
          <p:blipFill rotWithShape="1">
            <a:blip r:embed="rId14" cstate="email">
              <a:extLst>
                <a:ext uri="{BEBA8EAE-BF5A-486C-A8C5-ECC9F3942E4B}">
                  <a14:imgProps xmlns:a14="http://schemas.microsoft.com/office/drawing/2010/main">
                    <a14:imgLayer r:embed="rId15">
                      <a14:imgEffect>
                        <a14:backgroundRemoval t="10458" b="85458" l="19118" r="61765">
                          <a14:foregroundMark x1="25327" y1="10458" x2="29085" y2="21732"/>
                          <a14:foregroundMark x1="26634" y1="12745" x2="30882" y2="23529"/>
                          <a14:foregroundMark x1="42810" y1="81863" x2="41176" y2="80882"/>
                          <a14:foregroundMark x1="51471" y1="82026" x2="52778" y2="81536"/>
                          <a14:foregroundMark x1="40359" y1="82026" x2="39869" y2="82680"/>
                          <a14:foregroundMark x1="51797" y1="82353" x2="41503" y2="80065"/>
                          <a14:foregroundMark x1="54739" y1="82353" x2="51634" y2="85458"/>
                        </a14:backgroundRemoval>
                      </a14:imgEffect>
                    </a14:imgLayer>
                  </a14:imgProps>
                </a:ext>
                <a:ext uri="{28A0092B-C50C-407E-A947-70E740481C1C}">
                  <a14:useLocalDpi xmlns:a14="http://schemas.microsoft.com/office/drawing/2010/main"/>
                </a:ext>
              </a:extLst>
            </a:blip>
            <a:srcRect l="14177" t="8000" r="32706" b="11706"/>
            <a:stretch/>
          </p:blipFill>
          <p:spPr>
            <a:xfrm>
              <a:off x="6448304" y="1477440"/>
              <a:ext cx="925719" cy="1399343"/>
            </a:xfrm>
            <a:prstGeom prst="rect">
              <a:avLst/>
            </a:prstGeom>
          </p:spPr>
        </p:pic>
      </p:grpSp>
      <p:pic>
        <p:nvPicPr>
          <p:cNvPr id="31" name="Image 30">
            <a:extLst>
              <a:ext uri="{FF2B5EF4-FFF2-40B4-BE49-F238E27FC236}">
                <a16:creationId xmlns:a16="http://schemas.microsoft.com/office/drawing/2014/main" id="{F1002D8F-949E-40A2-B6DD-6D8B69DD865A}"/>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56680" y="1693510"/>
            <a:ext cx="3063817" cy="1015120"/>
          </a:xfrm>
          <a:prstGeom prst="rect">
            <a:avLst/>
          </a:prstGeom>
        </p:spPr>
      </p:pic>
      <p:cxnSp>
        <p:nvCxnSpPr>
          <p:cNvPr id="24" name="Connecteur droit 23">
            <a:extLst>
              <a:ext uri="{FF2B5EF4-FFF2-40B4-BE49-F238E27FC236}">
                <a16:creationId xmlns:a16="http://schemas.microsoft.com/office/drawing/2014/main" id="{97B911A3-E5A1-422F-8669-8B79037DD145}"/>
              </a:ext>
            </a:extLst>
          </p:cNvPr>
          <p:cNvCxnSpPr>
            <a:cxnSpLocks/>
          </p:cNvCxnSpPr>
          <p:nvPr/>
        </p:nvCxnSpPr>
        <p:spPr>
          <a:xfrm>
            <a:off x="627664" y="5691480"/>
            <a:ext cx="3460177" cy="0"/>
          </a:xfrm>
          <a:prstGeom prst="line">
            <a:avLst/>
          </a:prstGeom>
          <a:ln w="1270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08B135C7-AB4B-46E5-A0C4-41C442169ED0}"/>
              </a:ext>
            </a:extLst>
          </p:cNvPr>
          <p:cNvCxnSpPr>
            <a:cxnSpLocks/>
          </p:cNvCxnSpPr>
          <p:nvPr/>
        </p:nvCxnSpPr>
        <p:spPr>
          <a:xfrm flipH="1">
            <a:off x="4198374" y="5691482"/>
            <a:ext cx="7306989" cy="0"/>
          </a:xfrm>
          <a:prstGeom prst="line">
            <a:avLst/>
          </a:prstGeom>
          <a:ln w="1270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3AA703B-7159-4CA7-AD70-D06203612FA5}"/>
              </a:ext>
            </a:extLst>
          </p:cNvPr>
          <p:cNvSpPr/>
          <p:nvPr/>
        </p:nvSpPr>
        <p:spPr>
          <a:xfrm>
            <a:off x="1602578" y="5795813"/>
            <a:ext cx="1510350" cy="400110"/>
          </a:xfrm>
          <a:prstGeom prst="rect">
            <a:avLst/>
          </a:prstGeom>
          <a:noFill/>
          <a:ln>
            <a:noFill/>
          </a:ln>
          <a:effectLst>
            <a:outerShdw blurRad="50800" dist="50800" dir="5400000" algn="ctr" rotWithShape="0">
              <a:schemeClr val="bg1"/>
            </a:outerShdw>
          </a:effectLst>
        </p:spPr>
        <p:txBody>
          <a:bodyPr wrap="none" lIns="91440" tIns="45720" rIns="91440" bIns="45720">
            <a:spAutoFit/>
          </a:bodyPr>
          <a:lstStyle/>
          <a:p>
            <a:pPr algn="ctr"/>
            <a:r>
              <a:rPr lang="fr-FR" sz="2000" b="1" cap="none" spc="0">
                <a:ln w="0"/>
                <a:solidFill>
                  <a:srgbClr val="374649"/>
                </a:solidFill>
              </a:rPr>
              <a:t>WDfS 2022</a:t>
            </a:r>
          </a:p>
        </p:txBody>
      </p:sp>
      <p:sp>
        <p:nvSpPr>
          <p:cNvPr id="26" name="Rectangle 25">
            <a:extLst>
              <a:ext uri="{FF2B5EF4-FFF2-40B4-BE49-F238E27FC236}">
                <a16:creationId xmlns:a16="http://schemas.microsoft.com/office/drawing/2014/main" id="{DB45BE31-273F-4028-9F6E-DF15F02C42EA}"/>
              </a:ext>
            </a:extLst>
          </p:cNvPr>
          <p:cNvSpPr/>
          <p:nvPr/>
        </p:nvSpPr>
        <p:spPr>
          <a:xfrm>
            <a:off x="6598964" y="5795813"/>
            <a:ext cx="2505814" cy="400110"/>
          </a:xfrm>
          <a:prstGeom prst="rect">
            <a:avLst/>
          </a:prstGeom>
          <a:noFill/>
          <a:effectLst/>
        </p:spPr>
        <p:txBody>
          <a:bodyPr wrap="none" lIns="91440" tIns="45720" rIns="91440" bIns="45720">
            <a:spAutoFit/>
          </a:bodyPr>
          <a:lstStyle/>
          <a:p>
            <a:pPr algn="ctr"/>
            <a:r>
              <a:rPr lang="fr-FR" sz="2000" b="1" cap="none" spc="0">
                <a:ln w="0"/>
                <a:solidFill>
                  <a:srgbClr val="374649"/>
                </a:solidFill>
              </a:rPr>
              <a:t>Roll out post WDfS</a:t>
            </a:r>
          </a:p>
        </p:txBody>
      </p:sp>
      <p:pic>
        <p:nvPicPr>
          <p:cNvPr id="32" name="Image 3">
            <a:extLst>
              <a:ext uri="{FF2B5EF4-FFF2-40B4-BE49-F238E27FC236}">
                <a16:creationId xmlns:a16="http://schemas.microsoft.com/office/drawing/2014/main" id="{6A7D6B73-499D-4EDD-8D2E-B007238BA052}"/>
              </a:ext>
            </a:extLst>
          </p:cNvPr>
          <p:cNvPicPr>
            <a:picLocks noChangeAspect="1"/>
          </p:cNvPicPr>
          <p:nvPr/>
        </p:nvPicPr>
        <p:blipFill>
          <a:blip r:embed="rId17" cstate="email">
            <a:extLst>
              <a:ext uri="{BEBA8EAE-BF5A-486C-A8C5-ECC9F3942E4B}">
                <a14:imgProps xmlns:a14="http://schemas.microsoft.com/office/drawing/2010/main">
                  <a14:imgLayer r:embed="rId18">
                    <a14:imgEffect>
                      <a14:backgroundRemoval t="5848" b="91228" l="9459" r="89865">
                        <a14:foregroundMark x1="47635" y1="5848" x2="53716" y2="7602"/>
                        <a14:foregroundMark x1="49662" y1="31579" x2="53041" y2="63158"/>
                        <a14:foregroundMark x1="52027" y1="77193" x2="49324" y2="74854"/>
                        <a14:foregroundMark x1="27365" y1="92398" x2="63514" y2="88304"/>
                        <a14:foregroundMark x1="63514" y1="88304" x2="44595" y2="91228"/>
                        <a14:foregroundMark x1="44595" y1="91228" x2="39865" y2="89474"/>
                      </a14:backgroundRemoval>
                    </a14:imgEffect>
                  </a14:imgLayer>
                </a14:imgProps>
              </a:ext>
              <a:ext uri="{28A0092B-C50C-407E-A947-70E740481C1C}">
                <a14:useLocalDpi xmlns:a14="http://schemas.microsoft.com/office/drawing/2010/main"/>
              </a:ext>
            </a:extLst>
          </a:blip>
          <a:stretch>
            <a:fillRect/>
          </a:stretch>
        </p:blipFill>
        <p:spPr>
          <a:xfrm>
            <a:off x="10564573" y="5141234"/>
            <a:ext cx="490361" cy="283283"/>
          </a:xfrm>
          <a:prstGeom prst="rect">
            <a:avLst/>
          </a:prstGeom>
        </p:spPr>
      </p:pic>
      <p:pic>
        <p:nvPicPr>
          <p:cNvPr id="2050" name="Picture 2" descr="Green checkmark icon - Free green check mark icons">
            <a:extLst>
              <a:ext uri="{FF2B5EF4-FFF2-40B4-BE49-F238E27FC236}">
                <a16:creationId xmlns:a16="http://schemas.microsoft.com/office/drawing/2014/main" id="{E563FAF0-6568-4538-843D-DC211F545F2A}"/>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0680494" y="4624065"/>
            <a:ext cx="258518" cy="25851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FC5ED596-07E0-4242-B8E7-0154EC92B61E}"/>
              </a:ext>
            </a:extLst>
          </p:cNvPr>
          <p:cNvSpPr/>
          <p:nvPr/>
        </p:nvSpPr>
        <p:spPr>
          <a:xfrm>
            <a:off x="663541" y="3077987"/>
            <a:ext cx="3393370" cy="254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E695EE12-6856-4CE9-87B6-4218F3F4EE3B}"/>
              </a:ext>
            </a:extLst>
          </p:cNvPr>
          <p:cNvSpPr/>
          <p:nvPr/>
        </p:nvSpPr>
        <p:spPr>
          <a:xfrm>
            <a:off x="4230864" y="3058739"/>
            <a:ext cx="3593791" cy="254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F5DB9CC0-71ED-4470-ABA1-EA7B514105DE}"/>
              </a:ext>
            </a:extLst>
          </p:cNvPr>
          <p:cNvSpPr/>
          <p:nvPr/>
        </p:nvSpPr>
        <p:spPr>
          <a:xfrm>
            <a:off x="7893724" y="3067956"/>
            <a:ext cx="3593791" cy="254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0822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a:xfrm>
            <a:off x="6361200" y="3430800"/>
            <a:ext cx="5400000" cy="1152000"/>
          </a:xfrm>
        </p:spPr>
        <p:txBody>
          <a:bodyPr>
            <a:noAutofit/>
          </a:bodyPr>
          <a:lstStyle/>
          <a:p>
            <a:r>
              <a:rPr lang="fr-FR"/>
              <a:t>During the WDfS 2022</a:t>
            </a:r>
          </a:p>
        </p:txBody>
      </p:sp>
      <p:sp>
        <p:nvSpPr>
          <p:cNvPr id="25" name="Espace réservé du texte 6">
            <a:extLst>
              <a:ext uri="{FF2B5EF4-FFF2-40B4-BE49-F238E27FC236}">
                <a16:creationId xmlns:a16="http://schemas.microsoft.com/office/drawing/2014/main" id="{C21C68D4-EDD1-4905-BE0D-155C96CD047C}"/>
              </a:ext>
            </a:extLst>
          </p:cNvPr>
          <p:cNvSpPr>
            <a:spLocks noGrp="1"/>
          </p:cNvSpPr>
          <p:nvPr>
            <p:ph type="body" idx="1"/>
          </p:nvPr>
        </p:nvSpPr>
        <p:spPr>
          <a:xfrm>
            <a:off x="6361200" y="4662000"/>
            <a:ext cx="5400000" cy="900000"/>
          </a:xfrm>
        </p:spPr>
        <p:txBody>
          <a:bodyPr>
            <a:noAutofit/>
          </a:bodyPr>
          <a:lstStyle/>
          <a:p>
            <a:r>
              <a:rPr lang="fr-FR"/>
              <a:t>Organise and participate</a:t>
            </a:r>
          </a:p>
        </p:txBody>
      </p:sp>
      <p:sp>
        <p:nvSpPr>
          <p:cNvPr id="26" name="Espace réservé du texte 7">
            <a:extLst>
              <a:ext uri="{FF2B5EF4-FFF2-40B4-BE49-F238E27FC236}">
                <a16:creationId xmlns:a16="http://schemas.microsoft.com/office/drawing/2014/main" id="{D702FD13-8058-4625-9933-EB62A1A54086}"/>
              </a:ext>
            </a:extLst>
          </p:cNvPr>
          <p:cNvSpPr>
            <a:spLocks noGrp="1"/>
          </p:cNvSpPr>
          <p:nvPr>
            <p:ph type="body" sz="quarter" idx="13"/>
          </p:nvPr>
        </p:nvSpPr>
        <p:spPr>
          <a:xfrm>
            <a:off x="6361200" y="1490400"/>
            <a:ext cx="5400000" cy="1872000"/>
          </a:xfrm>
        </p:spPr>
        <p:txBody>
          <a:bodyPr>
            <a:noAutofit/>
          </a:bodyPr>
          <a:lstStyle/>
          <a:p>
            <a:r>
              <a:rPr lang="fr-FR"/>
              <a:t>02.</a:t>
            </a:r>
          </a:p>
        </p:txBody>
      </p:sp>
      <p:sp>
        <p:nvSpPr>
          <p:cNvPr id="10" name="Espace réservé du texte 9">
            <a:extLst>
              <a:ext uri="{FF2B5EF4-FFF2-40B4-BE49-F238E27FC236}">
                <a16:creationId xmlns:a16="http://schemas.microsoft.com/office/drawing/2014/main" id="{6217B0B3-A9FF-431E-86AF-5F31A08E2453}"/>
              </a:ext>
            </a:extLst>
          </p:cNvPr>
          <p:cNvSpPr>
            <a:spLocks noGrp="1"/>
          </p:cNvSpPr>
          <p:nvPr>
            <p:ph type="body" sz="quarter" idx="15"/>
          </p:nvPr>
        </p:nvSpPr>
        <p:spPr/>
        <p:txBody>
          <a:bodyPr/>
          <a:lstStyle/>
          <a:p>
            <a:endParaRPr lang="fr-FR"/>
          </a:p>
        </p:txBody>
      </p:sp>
      <p:sp>
        <p:nvSpPr>
          <p:cNvPr id="29" name="Espace réservé du pied de page 28">
            <a:extLst>
              <a:ext uri="{FF2B5EF4-FFF2-40B4-BE49-F238E27FC236}">
                <a16:creationId xmlns:a16="http://schemas.microsoft.com/office/drawing/2014/main" id="{165BDA23-D565-46EA-AF8B-E8F88527E190}"/>
              </a:ext>
            </a:extLst>
          </p:cNvPr>
          <p:cNvSpPr>
            <a:spLocks noGrp="1"/>
          </p:cNvSpPr>
          <p:nvPr>
            <p:ph type="ftr" sz="quarter" idx="17"/>
          </p:nvPr>
        </p:nvSpPr>
        <p:spPr>
          <a:xfrm>
            <a:off x="856680" y="6449983"/>
            <a:ext cx="3600000" cy="252000"/>
          </a:xfrm>
        </p:spPr>
        <p:txBody>
          <a:bodyPr/>
          <a:lstStyle/>
          <a:p>
            <a:pPr lvl="0"/>
            <a:r>
              <a:rPr lang="fr-FR" noProof="0">
                <a:solidFill>
                  <a:schemeClr val="tx1"/>
                </a:solidFill>
              </a:rPr>
              <a:t>Manager Kit WDfS 2022</a:t>
            </a:r>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8"/>
          </p:nvPr>
        </p:nvSpPr>
        <p:spPr>
          <a:xfrm>
            <a:off x="219008" y="6449983"/>
            <a:ext cx="576000" cy="252000"/>
          </a:xfrm>
        </p:spPr>
        <p:txBody>
          <a:bodyPr/>
          <a:lstStyle/>
          <a:p>
            <a:pPr lvl="0"/>
            <a:fld id="{975A587B-5814-4D9B-9598-FE9CB954CB01}" type="slidenum">
              <a:rPr lang="fr-FR" noProof="0" smtClean="0">
                <a:solidFill>
                  <a:schemeClr val="tx1"/>
                </a:solidFill>
              </a:rPr>
              <a:pPr lvl="0"/>
              <a:t>13</a:t>
            </a:fld>
            <a:endParaRPr lang="fr-FR" noProof="0">
              <a:solidFill>
                <a:schemeClr val="tx1"/>
              </a:solidFill>
            </a:endParaRPr>
          </a:p>
        </p:txBody>
      </p:sp>
    </p:spTree>
    <p:extLst>
      <p:ext uri="{BB962C8B-B14F-4D97-AF65-F5344CB8AC3E}">
        <p14:creationId xmlns:p14="http://schemas.microsoft.com/office/powerpoint/2010/main" val="167684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04469757-83A1-46E7-8DA9-D649FCC0C1EF}"/>
              </a:ext>
            </a:extLst>
          </p:cNvPr>
          <p:cNvSpPr>
            <a:spLocks noGrp="1"/>
          </p:cNvSpPr>
          <p:nvPr>
            <p:ph type="title"/>
          </p:nvPr>
        </p:nvSpPr>
        <p:spPr/>
        <p:txBody>
          <a:bodyPr/>
          <a:lstStyle/>
          <a:p>
            <a:r>
              <a:rPr lang="en-US"/>
              <a:t>Find the supporting material for the WDfS 2022</a:t>
            </a:r>
            <a:endParaRPr lang="fr-FR"/>
          </a:p>
        </p:txBody>
      </p:sp>
      <p:sp>
        <p:nvSpPr>
          <p:cNvPr id="7" name="Espace réservé du pied de page 6">
            <a:extLst>
              <a:ext uri="{FF2B5EF4-FFF2-40B4-BE49-F238E27FC236}">
                <a16:creationId xmlns:a16="http://schemas.microsoft.com/office/drawing/2014/main" id="{FCF7C337-4039-400C-946B-AD132F0CC6A8}"/>
              </a:ext>
            </a:extLst>
          </p:cNvPr>
          <p:cNvSpPr>
            <a:spLocks noGrp="1"/>
          </p:cNvSpPr>
          <p:nvPr>
            <p:ph type="ftr" sz="quarter" idx="15"/>
          </p:nvPr>
        </p:nvSpPr>
        <p:spPr/>
        <p:txBody>
          <a:bodyPr/>
          <a:lstStyle/>
          <a:p>
            <a:r>
              <a:rPr lang="fr-FR"/>
              <a:t>Manager Kit WDfS 2022</a:t>
            </a:r>
          </a:p>
        </p:txBody>
      </p:sp>
      <p:sp>
        <p:nvSpPr>
          <p:cNvPr id="8" name="Espace réservé du numéro de diapositive 7">
            <a:extLst>
              <a:ext uri="{FF2B5EF4-FFF2-40B4-BE49-F238E27FC236}">
                <a16:creationId xmlns:a16="http://schemas.microsoft.com/office/drawing/2014/main" id="{EBA0C3A2-1C4A-4A8C-A1A4-CDADF4A1AB34}"/>
              </a:ext>
            </a:extLst>
          </p:cNvPr>
          <p:cNvSpPr>
            <a:spLocks noGrp="1"/>
          </p:cNvSpPr>
          <p:nvPr>
            <p:ph type="sldNum" sz="quarter" idx="16"/>
          </p:nvPr>
        </p:nvSpPr>
        <p:spPr/>
        <p:txBody>
          <a:bodyPr/>
          <a:lstStyle/>
          <a:p>
            <a:fld id="{975A587B-5814-4D9B-9598-FE9CB954CB01}" type="slidenum">
              <a:rPr lang="fr-FR" smtClean="0"/>
              <a:pPr/>
              <a:t>14</a:t>
            </a:fld>
            <a:endParaRPr lang="fr-FR"/>
          </a:p>
        </p:txBody>
      </p:sp>
      <p:pic>
        <p:nvPicPr>
          <p:cNvPr id="1028" name="Picture 4">
            <a:extLst>
              <a:ext uri="{FF2B5EF4-FFF2-40B4-BE49-F238E27FC236}">
                <a16:creationId xmlns:a16="http://schemas.microsoft.com/office/drawing/2014/main" id="{95F3BE93-73A2-4DD1-9FF9-0148C2345064}"/>
              </a:ext>
            </a:extLst>
          </p:cNvPr>
          <p:cNvPicPr>
            <a:picLocks noChangeAspect="1" noChangeArrowheads="1"/>
          </p:cNvPicPr>
          <p:nvPr/>
        </p:nvPicPr>
        <p:blipFill>
          <a:blip r:embed="rId2" cstate="email">
            <a:alphaModFix amt="35000"/>
            <a:extLst>
              <a:ext uri="{28A0092B-C50C-407E-A947-70E740481C1C}">
                <a14:useLocalDpi xmlns:a14="http://schemas.microsoft.com/office/drawing/2010/main"/>
              </a:ext>
            </a:extLst>
          </a:blip>
          <a:srcRect/>
          <a:stretch>
            <a:fillRect/>
          </a:stretch>
        </p:blipFill>
        <p:spPr bwMode="auto">
          <a:xfrm>
            <a:off x="6673169" y="1687699"/>
            <a:ext cx="768159" cy="7681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o vidéo">
            <a:extLst>
              <a:ext uri="{FF2B5EF4-FFF2-40B4-BE49-F238E27FC236}">
                <a16:creationId xmlns:a16="http://schemas.microsoft.com/office/drawing/2014/main" id="{36F6FF4D-57CE-4332-A1C0-5A27F32B51B6}"/>
              </a:ext>
            </a:extLst>
          </p:cNvPr>
          <p:cNvPicPr>
            <a:picLocks noChangeAspect="1" noChangeArrowheads="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6673169" y="3067838"/>
            <a:ext cx="696054" cy="731015"/>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1">
            <a:extLst>
              <a:ext uri="{FF2B5EF4-FFF2-40B4-BE49-F238E27FC236}">
                <a16:creationId xmlns:a16="http://schemas.microsoft.com/office/drawing/2014/main" id="{371A1C81-1285-467B-8653-09BA27FC4800}"/>
              </a:ext>
            </a:extLst>
          </p:cNvPr>
          <p:cNvSpPr txBox="1">
            <a:spLocks/>
          </p:cNvSpPr>
          <p:nvPr/>
        </p:nvSpPr>
        <p:spPr>
          <a:xfrm>
            <a:off x="7588583" y="4537339"/>
            <a:ext cx="4603417" cy="665564"/>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Clr>
                <a:srgbClr val="FFD400"/>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rgbClr val="FFD400"/>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rgbClr val="FFD400"/>
              </a:buClr>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Clr>
                <a:srgbClr val="FFD400"/>
              </a:buClr>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FR" sz="1800" b="1"/>
              <a:t>Information gathering site</a:t>
            </a:r>
          </a:p>
          <a:p>
            <a:pPr marL="0" indent="0">
              <a:spcBef>
                <a:spcPts val="0"/>
              </a:spcBef>
              <a:buNone/>
            </a:pPr>
            <a:r>
              <a:rPr lang="fr-FR" sz="1800" b="1"/>
              <a:t>WDfS 2022</a:t>
            </a:r>
          </a:p>
        </p:txBody>
      </p:sp>
      <p:sp>
        <p:nvSpPr>
          <p:cNvPr id="16" name="ZoneTexte 15">
            <a:extLst>
              <a:ext uri="{FF2B5EF4-FFF2-40B4-BE49-F238E27FC236}">
                <a16:creationId xmlns:a16="http://schemas.microsoft.com/office/drawing/2014/main" id="{5877EF67-7D3A-42D4-A9B4-6D87F92BF6AF}"/>
              </a:ext>
            </a:extLst>
          </p:cNvPr>
          <p:cNvSpPr txBox="1"/>
          <p:nvPr/>
        </p:nvSpPr>
        <p:spPr>
          <a:xfrm>
            <a:off x="7588583" y="3244334"/>
            <a:ext cx="2976081" cy="369332"/>
          </a:xfrm>
          <a:prstGeom prst="rect">
            <a:avLst/>
          </a:prstGeom>
          <a:noFill/>
        </p:spPr>
        <p:txBody>
          <a:bodyPr wrap="square">
            <a:spAutoFit/>
          </a:bodyPr>
          <a:lstStyle/>
          <a:p>
            <a:pPr>
              <a:spcBef>
                <a:spcPts val="1800"/>
              </a:spcBef>
              <a:spcAft>
                <a:spcPts val="1800"/>
              </a:spcAft>
              <a:buClr>
                <a:srgbClr val="FEC800"/>
              </a:buClr>
            </a:pPr>
            <a:r>
              <a:rPr lang="fr-FR" b="1"/>
              <a:t>Mnemonic video</a:t>
            </a:r>
          </a:p>
        </p:txBody>
      </p:sp>
      <p:sp>
        <p:nvSpPr>
          <p:cNvPr id="23" name="ZoneTexte 22">
            <a:extLst>
              <a:ext uri="{FF2B5EF4-FFF2-40B4-BE49-F238E27FC236}">
                <a16:creationId xmlns:a16="http://schemas.microsoft.com/office/drawing/2014/main" id="{5641FD54-105D-4768-9630-1B65A0F9F5CB}"/>
              </a:ext>
            </a:extLst>
          </p:cNvPr>
          <p:cNvSpPr txBox="1"/>
          <p:nvPr/>
        </p:nvSpPr>
        <p:spPr>
          <a:xfrm>
            <a:off x="2045014" y="4409254"/>
            <a:ext cx="3861245" cy="923330"/>
          </a:xfrm>
          <a:prstGeom prst="rect">
            <a:avLst/>
          </a:prstGeom>
          <a:noFill/>
        </p:spPr>
        <p:txBody>
          <a:bodyPr wrap="square">
            <a:spAutoFit/>
          </a:bodyPr>
          <a:lstStyle/>
          <a:p>
            <a:pPr>
              <a:spcBef>
                <a:spcPts val="1800"/>
              </a:spcBef>
              <a:spcAft>
                <a:spcPts val="1800"/>
              </a:spcAft>
              <a:buClr>
                <a:srgbClr val="FEC800"/>
              </a:buClr>
            </a:pPr>
            <a:r>
              <a:rPr lang="en-US" b="1"/>
              <a:t>Form for collecting the summaries of the information &amp; exchange meetings</a:t>
            </a:r>
            <a:endParaRPr lang="fr-FR" b="1"/>
          </a:p>
        </p:txBody>
      </p:sp>
      <p:pic>
        <p:nvPicPr>
          <p:cNvPr id="4" name="Image 3">
            <a:extLst>
              <a:ext uri="{FF2B5EF4-FFF2-40B4-BE49-F238E27FC236}">
                <a16:creationId xmlns:a16="http://schemas.microsoft.com/office/drawing/2014/main" id="{B345B451-E6E5-4482-ADC9-69044177B1A9}"/>
              </a:ext>
            </a:extLst>
          </p:cNvPr>
          <p:cNvPicPr>
            <a:picLocks noChangeAspect="1"/>
          </p:cNvPicPr>
          <p:nvPr/>
        </p:nvPicPr>
        <p:blipFill>
          <a:blip r:embed="rId5" cstate="email">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856680" y="2964424"/>
            <a:ext cx="856680" cy="856680"/>
          </a:xfrm>
          <a:prstGeom prst="rect">
            <a:avLst/>
          </a:prstGeom>
        </p:spPr>
      </p:pic>
      <p:pic>
        <p:nvPicPr>
          <p:cNvPr id="6" name="Image 5">
            <a:extLst>
              <a:ext uri="{FF2B5EF4-FFF2-40B4-BE49-F238E27FC236}">
                <a16:creationId xmlns:a16="http://schemas.microsoft.com/office/drawing/2014/main" id="{144E14F8-942A-487D-AD5D-94B5D9F7E780}"/>
              </a:ext>
            </a:extLst>
          </p:cNvPr>
          <p:cNvPicPr>
            <a:picLocks noChangeAspect="1"/>
          </p:cNvPicPr>
          <p:nvPr/>
        </p:nvPicPr>
        <p:blipFill rotWithShape="1">
          <a:blip r:embed="rId7" cstate="email">
            <a:duotone>
              <a:schemeClr val="accent1">
                <a:shade val="45000"/>
                <a:satMod val="135000"/>
              </a:schemeClr>
              <a:prstClr val="white"/>
            </a:duotone>
            <a:extLst>
              <a:ext uri="{BEBA8EAE-BF5A-486C-A8C5-ECC9F3942E4B}">
                <a14:imgProps xmlns:a14="http://schemas.microsoft.com/office/drawing/2010/main">
                  <a14:imgLayer r:embed="rId8">
                    <a14:imgEffect>
                      <a14:saturation sat="400000"/>
                    </a14:imgEffect>
                    <a14:imgEffect>
                      <a14:brightnessContrast contrast="-40000"/>
                    </a14:imgEffect>
                  </a14:imgLayer>
                </a14:imgProps>
              </a:ext>
              <a:ext uri="{28A0092B-C50C-407E-A947-70E740481C1C}">
                <a14:useLocalDpi xmlns:a14="http://schemas.microsoft.com/office/drawing/2010/main"/>
              </a:ext>
            </a:extLst>
          </a:blip>
          <a:srcRect l="23173" t="5696" r="19727" b="5950"/>
          <a:stretch/>
        </p:blipFill>
        <p:spPr>
          <a:xfrm>
            <a:off x="856680" y="4459683"/>
            <a:ext cx="928369" cy="820877"/>
          </a:xfrm>
          <a:prstGeom prst="rect">
            <a:avLst/>
          </a:prstGeom>
        </p:spPr>
      </p:pic>
      <p:pic>
        <p:nvPicPr>
          <p:cNvPr id="1026" name="Picture 2" descr="Aller sur le site Internet icône image vectorielle par porjai ©  Illustration #143452693">
            <a:extLst>
              <a:ext uri="{FF2B5EF4-FFF2-40B4-BE49-F238E27FC236}">
                <a16:creationId xmlns:a16="http://schemas.microsoft.com/office/drawing/2014/main" id="{A470BE5B-C0E9-4231-A23B-DC5DAC67CD10}"/>
              </a:ext>
            </a:extLst>
          </p:cNvPr>
          <p:cNvPicPr>
            <a:picLocks noChangeAspect="1" noChangeArrowheads="1"/>
          </p:cNvPicPr>
          <p:nvPr/>
        </p:nvPicPr>
        <p:blipFill>
          <a:blip r:embed="rId9"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01480" y="4352191"/>
            <a:ext cx="928369" cy="92836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B56487D8-1CC3-4E5C-BC46-FB29FACB2AE1}"/>
              </a:ext>
            </a:extLst>
          </p:cNvPr>
          <p:cNvPicPr>
            <a:picLocks noChangeAspect="1"/>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56680" y="1510495"/>
            <a:ext cx="1081760" cy="1080035"/>
          </a:xfrm>
          <a:prstGeom prst="rect">
            <a:avLst/>
          </a:prstGeom>
        </p:spPr>
      </p:pic>
      <p:sp>
        <p:nvSpPr>
          <p:cNvPr id="20" name="ZoneTexte 15">
            <a:extLst>
              <a:ext uri="{FF2B5EF4-FFF2-40B4-BE49-F238E27FC236}">
                <a16:creationId xmlns:a16="http://schemas.microsoft.com/office/drawing/2014/main" id="{C1BE6C54-9476-4A61-804B-32B79DFB43C3}"/>
              </a:ext>
            </a:extLst>
          </p:cNvPr>
          <p:cNvSpPr txBox="1"/>
          <p:nvPr/>
        </p:nvSpPr>
        <p:spPr>
          <a:xfrm>
            <a:off x="2045014" y="1916345"/>
            <a:ext cx="2976081" cy="369332"/>
          </a:xfrm>
          <a:prstGeom prst="rect">
            <a:avLst/>
          </a:prstGeom>
          <a:noFill/>
        </p:spPr>
        <p:txBody>
          <a:bodyPr wrap="square">
            <a:spAutoFit/>
          </a:bodyPr>
          <a:lstStyle/>
          <a:p>
            <a:pPr>
              <a:spcBef>
                <a:spcPts val="1800"/>
              </a:spcBef>
              <a:spcAft>
                <a:spcPts val="1800"/>
              </a:spcAft>
              <a:buClr>
                <a:srgbClr val="FEC800"/>
              </a:buClr>
            </a:pPr>
            <a:r>
              <a:rPr lang="fr-FR" b="1"/>
              <a:t>HSE Toolbox</a:t>
            </a:r>
          </a:p>
        </p:txBody>
      </p:sp>
      <p:sp>
        <p:nvSpPr>
          <p:cNvPr id="25" name="ZoneTexte 15">
            <a:extLst>
              <a:ext uri="{FF2B5EF4-FFF2-40B4-BE49-F238E27FC236}">
                <a16:creationId xmlns:a16="http://schemas.microsoft.com/office/drawing/2014/main" id="{E1D3C6D1-009D-4E28-B30B-E1B7B57E19F2}"/>
              </a:ext>
            </a:extLst>
          </p:cNvPr>
          <p:cNvSpPr txBox="1"/>
          <p:nvPr/>
        </p:nvSpPr>
        <p:spPr>
          <a:xfrm>
            <a:off x="7588582" y="1922968"/>
            <a:ext cx="2976081" cy="369332"/>
          </a:xfrm>
          <a:prstGeom prst="rect">
            <a:avLst/>
          </a:prstGeom>
          <a:noFill/>
        </p:spPr>
        <p:txBody>
          <a:bodyPr wrap="square">
            <a:spAutoFit/>
          </a:bodyPr>
          <a:lstStyle/>
          <a:p>
            <a:pPr>
              <a:spcBef>
                <a:spcPts val="1800"/>
              </a:spcBef>
              <a:spcAft>
                <a:spcPts val="1800"/>
              </a:spcAft>
              <a:buClr>
                <a:srgbClr val="FEC800"/>
              </a:buClr>
            </a:pPr>
            <a:r>
              <a:rPr lang="fr-FR" b="1"/>
              <a:t>Yammer One HSE</a:t>
            </a:r>
          </a:p>
        </p:txBody>
      </p:sp>
      <p:cxnSp>
        <p:nvCxnSpPr>
          <p:cNvPr id="26" name="Straight Connector 25">
            <a:extLst>
              <a:ext uri="{FF2B5EF4-FFF2-40B4-BE49-F238E27FC236}">
                <a16:creationId xmlns:a16="http://schemas.microsoft.com/office/drawing/2014/main" id="{A5090F97-5E9E-4F61-BC37-79338A54A009}"/>
              </a:ext>
            </a:extLst>
          </p:cNvPr>
          <p:cNvCxnSpPr>
            <a:cxnSpLocks/>
          </p:cNvCxnSpPr>
          <p:nvPr/>
        </p:nvCxnSpPr>
        <p:spPr>
          <a:xfrm>
            <a:off x="6096000" y="1363666"/>
            <a:ext cx="0" cy="4500000"/>
          </a:xfrm>
          <a:prstGeom prst="line">
            <a:avLst/>
          </a:prstGeom>
          <a:ln w="28575">
            <a:solidFill>
              <a:srgbClr val="FEC800"/>
            </a:solidFill>
            <a:prstDash val="sysDash"/>
          </a:ln>
        </p:spPr>
        <p:style>
          <a:lnRef idx="1">
            <a:schemeClr val="accent1"/>
          </a:lnRef>
          <a:fillRef idx="0">
            <a:schemeClr val="accent1"/>
          </a:fillRef>
          <a:effectRef idx="0">
            <a:schemeClr val="accent1"/>
          </a:effectRef>
          <a:fontRef idx="minor">
            <a:schemeClr val="tx1"/>
          </a:fontRef>
        </p:style>
      </p:cxnSp>
      <p:sp>
        <p:nvSpPr>
          <p:cNvPr id="18" name="ZoneTexte 15">
            <a:extLst>
              <a:ext uri="{FF2B5EF4-FFF2-40B4-BE49-F238E27FC236}">
                <a16:creationId xmlns:a16="http://schemas.microsoft.com/office/drawing/2014/main" id="{15A0A431-A04F-4365-A2FF-3DA151F37C8B}"/>
              </a:ext>
            </a:extLst>
          </p:cNvPr>
          <p:cNvSpPr txBox="1"/>
          <p:nvPr/>
        </p:nvSpPr>
        <p:spPr>
          <a:xfrm>
            <a:off x="2045014" y="3078326"/>
            <a:ext cx="3861245" cy="923330"/>
          </a:xfrm>
          <a:prstGeom prst="rect">
            <a:avLst/>
          </a:prstGeom>
          <a:noFill/>
        </p:spPr>
        <p:txBody>
          <a:bodyPr wrap="square">
            <a:spAutoFit/>
          </a:bodyPr>
          <a:lstStyle/>
          <a:p>
            <a:pPr>
              <a:spcBef>
                <a:spcPts val="1800"/>
              </a:spcBef>
              <a:spcAft>
                <a:spcPts val="1800"/>
              </a:spcAft>
              <a:buClr>
                <a:srgbClr val="FEC800"/>
              </a:buClr>
            </a:pPr>
            <a:r>
              <a:rPr lang="fr-FR" b="1" dirty="0"/>
              <a:t>Manager kit (PPT)</a:t>
            </a:r>
            <a:br>
              <a:rPr lang="fr-FR" b="1" dirty="0"/>
            </a:br>
            <a:r>
              <a:rPr lang="fr-FR" b="1" dirty="0"/>
              <a:t>Information &amp; exchange meeting guide</a:t>
            </a:r>
          </a:p>
        </p:txBody>
      </p:sp>
    </p:spTree>
    <p:extLst>
      <p:ext uri="{BB962C8B-B14F-4D97-AF65-F5344CB8AC3E}">
        <p14:creationId xmlns:p14="http://schemas.microsoft.com/office/powerpoint/2010/main" val="67554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04469757-83A1-46E7-8DA9-D649FCC0C1EF}"/>
              </a:ext>
            </a:extLst>
          </p:cNvPr>
          <p:cNvSpPr>
            <a:spLocks noGrp="1"/>
          </p:cNvSpPr>
          <p:nvPr>
            <p:ph type="title"/>
          </p:nvPr>
        </p:nvSpPr>
        <p:spPr/>
        <p:txBody>
          <a:bodyPr/>
          <a:lstStyle/>
          <a:p>
            <a:r>
              <a:rPr lang="fr-FR"/>
              <a:t>Facilitating the WDfS 2022</a:t>
            </a:r>
          </a:p>
        </p:txBody>
      </p:sp>
      <p:sp>
        <p:nvSpPr>
          <p:cNvPr id="7" name="Espace réservé du pied de page 6">
            <a:extLst>
              <a:ext uri="{FF2B5EF4-FFF2-40B4-BE49-F238E27FC236}">
                <a16:creationId xmlns:a16="http://schemas.microsoft.com/office/drawing/2014/main" id="{FCF7C337-4039-400C-946B-AD132F0CC6A8}"/>
              </a:ext>
            </a:extLst>
          </p:cNvPr>
          <p:cNvSpPr>
            <a:spLocks noGrp="1"/>
          </p:cNvSpPr>
          <p:nvPr>
            <p:ph type="ftr" sz="quarter" idx="15"/>
          </p:nvPr>
        </p:nvSpPr>
        <p:spPr/>
        <p:txBody>
          <a:bodyPr/>
          <a:lstStyle/>
          <a:p>
            <a:r>
              <a:rPr lang="fr-FR"/>
              <a:t>Manager Kit WDfS 2022</a:t>
            </a:r>
          </a:p>
        </p:txBody>
      </p:sp>
      <p:sp>
        <p:nvSpPr>
          <p:cNvPr id="8" name="Espace réservé du numéro de diapositive 7">
            <a:extLst>
              <a:ext uri="{FF2B5EF4-FFF2-40B4-BE49-F238E27FC236}">
                <a16:creationId xmlns:a16="http://schemas.microsoft.com/office/drawing/2014/main" id="{EBA0C3A2-1C4A-4A8C-A1A4-CDADF4A1AB34}"/>
              </a:ext>
            </a:extLst>
          </p:cNvPr>
          <p:cNvSpPr>
            <a:spLocks noGrp="1"/>
          </p:cNvSpPr>
          <p:nvPr>
            <p:ph type="sldNum" sz="quarter" idx="16"/>
          </p:nvPr>
        </p:nvSpPr>
        <p:spPr/>
        <p:txBody>
          <a:bodyPr/>
          <a:lstStyle/>
          <a:p>
            <a:fld id="{975A587B-5814-4D9B-9598-FE9CB954CB01}" type="slidenum">
              <a:rPr lang="fr-FR" smtClean="0"/>
              <a:pPr/>
              <a:t>15</a:t>
            </a:fld>
            <a:endParaRPr lang="fr-FR"/>
          </a:p>
        </p:txBody>
      </p:sp>
      <p:sp>
        <p:nvSpPr>
          <p:cNvPr id="6" name="Espace réservé du texte 4">
            <a:extLst>
              <a:ext uri="{FF2B5EF4-FFF2-40B4-BE49-F238E27FC236}">
                <a16:creationId xmlns:a16="http://schemas.microsoft.com/office/drawing/2014/main" id="{0599F82A-CF14-42A3-ACAD-E0B8F71E450C}"/>
              </a:ext>
            </a:extLst>
          </p:cNvPr>
          <p:cNvSpPr>
            <a:spLocks noGrp="1"/>
          </p:cNvSpPr>
          <p:nvPr>
            <p:ph type="body" sz="quarter" idx="13"/>
          </p:nvPr>
        </p:nvSpPr>
        <p:spPr>
          <a:xfrm>
            <a:off x="469900" y="1117048"/>
            <a:ext cx="11268075" cy="1487714"/>
          </a:xfrm>
        </p:spPr>
        <p:txBody>
          <a:bodyPr vert="horz" lIns="91440" tIns="45720" rIns="91440" bIns="45720" rtlCol="0" anchor="t">
            <a:normAutofit/>
          </a:bodyPr>
          <a:lstStyle/>
          <a:p>
            <a:pPr marL="0" indent="0">
              <a:buNone/>
            </a:pPr>
            <a:r>
              <a:rPr lang="en-US" sz="1600" b="1"/>
              <a:t>The WDfS is a time to celebrate safety in all of the Company's entities/affiliates and headquarters,</a:t>
            </a:r>
          </a:p>
          <a:p>
            <a:pPr marL="0" indent="0">
              <a:buNone/>
            </a:pPr>
            <a:r>
              <a:rPr lang="en-US" sz="1600" b="1"/>
              <a:t>bringing together TotalEnergies employees and contractors.</a:t>
            </a:r>
            <a:endParaRPr lang="fr-FR" sz="1600" b="1"/>
          </a:p>
          <a:p>
            <a:pPr algn="just"/>
            <a:endParaRPr lang="fr-FR" sz="1600"/>
          </a:p>
          <a:p>
            <a:pPr marL="0" indent="0" algn="just">
              <a:buNone/>
            </a:pPr>
            <a:r>
              <a:rPr lang="en-US" sz="1600"/>
              <a:t>Remote or on site, choose the activities that suit your situation: </a:t>
            </a:r>
            <a:endParaRPr lang="fr-FR" sz="1600"/>
          </a:p>
        </p:txBody>
      </p:sp>
      <p:sp>
        <p:nvSpPr>
          <p:cNvPr id="2" name="ZoneTexte 1">
            <a:extLst>
              <a:ext uri="{FF2B5EF4-FFF2-40B4-BE49-F238E27FC236}">
                <a16:creationId xmlns:a16="http://schemas.microsoft.com/office/drawing/2014/main" id="{12E2EBD8-D25B-4F5B-8B7F-1A73CB98F214}"/>
              </a:ext>
            </a:extLst>
          </p:cNvPr>
          <p:cNvSpPr txBox="1"/>
          <p:nvPr/>
        </p:nvSpPr>
        <p:spPr>
          <a:xfrm>
            <a:off x="613686" y="2707613"/>
            <a:ext cx="5152572" cy="3207655"/>
          </a:xfrm>
          <a:prstGeom prst="rect">
            <a:avLst/>
          </a:prstGeom>
          <a:noFill/>
          <a:ln w="19050">
            <a:solidFill>
              <a:srgbClr val="FFC000"/>
            </a:solidFill>
          </a:ln>
        </p:spPr>
        <p:txBody>
          <a:bodyPr wrap="square" lIns="91440" tIns="45720" rIns="91440" bIns="45720" rtlCol="0" anchor="t">
            <a:noAutofit/>
          </a:bodyPr>
          <a:lstStyle/>
          <a:p>
            <a:pPr marL="106045" lvl="2" algn="just">
              <a:spcBef>
                <a:spcPts val="1200"/>
              </a:spcBef>
              <a:spcAft>
                <a:spcPts val="600"/>
              </a:spcAft>
              <a:buClr>
                <a:srgbClr val="FEC800"/>
              </a:buClr>
            </a:pPr>
            <a:endParaRPr lang="fr-FR" sz="100">
              <a:cs typeface="Arial" panose="020B0604020202020204"/>
            </a:endParaRPr>
          </a:p>
          <a:p>
            <a:pPr marL="448945" lvl="2" indent="-342900" algn="just">
              <a:spcBef>
                <a:spcPts val="1200"/>
              </a:spcBef>
              <a:spcAft>
                <a:spcPts val="600"/>
              </a:spcAft>
              <a:buClr>
                <a:srgbClr val="FEC800"/>
              </a:buClr>
              <a:buFont typeface="Arial" panose="020B0604020202020204" pitchFamily="34" charset="0"/>
              <a:buChar char="•"/>
            </a:pPr>
            <a:r>
              <a:rPr lang="en-US" sz="1600" dirty="0"/>
              <a:t>Chat or institutional presentation with employees (see manager kit).</a:t>
            </a:r>
            <a:endParaRPr lang="en-US" sz="1600" dirty="0">
              <a:cs typeface="Arial" panose="020B0604020202020204"/>
            </a:endParaRPr>
          </a:p>
          <a:p>
            <a:pPr marL="448945" lvl="2" indent="-342900" algn="just">
              <a:spcBef>
                <a:spcPts val="1200"/>
              </a:spcBef>
              <a:spcAft>
                <a:spcPts val="600"/>
              </a:spcAft>
              <a:buClr>
                <a:srgbClr val="FEC800"/>
              </a:buClr>
              <a:buFont typeface="Arial" panose="020B0604020202020204" pitchFamily="34" charset="0"/>
              <a:buChar char="•"/>
            </a:pPr>
            <a:r>
              <a:rPr lang="en-US" sz="1600" dirty="0"/>
              <a:t>Information &amp; exchange meeting on the new Golden Rules (see dedicated support).</a:t>
            </a:r>
            <a:endParaRPr lang="en-US" sz="1600" dirty="0">
              <a:cs typeface="Arial" panose="020B0604020202020204"/>
            </a:endParaRPr>
          </a:p>
          <a:p>
            <a:pPr marL="448945" lvl="2" indent="-342900" algn="just">
              <a:spcBef>
                <a:spcPts val="1200"/>
              </a:spcBef>
              <a:spcAft>
                <a:spcPts val="600"/>
              </a:spcAft>
              <a:buClr>
                <a:srgbClr val="FEC800"/>
              </a:buClr>
              <a:buFont typeface="Arial" panose="020B0604020202020204" pitchFamily="34" charset="0"/>
              <a:buChar char="•"/>
            </a:pPr>
            <a:r>
              <a:rPr lang="en-US" sz="1600" dirty="0"/>
              <a:t>Presentation/demonstration of good practices in implementing the Golden Rules (see Safety+).</a:t>
            </a:r>
            <a:endParaRPr lang="en-US" sz="1600" dirty="0">
              <a:cs typeface="Arial"/>
            </a:endParaRPr>
          </a:p>
          <a:p>
            <a:pPr marL="448945" lvl="2" indent="-342900" algn="just">
              <a:spcBef>
                <a:spcPts val="1200"/>
              </a:spcBef>
              <a:spcAft>
                <a:spcPts val="600"/>
              </a:spcAft>
              <a:buClr>
                <a:srgbClr val="FEC800"/>
              </a:buClr>
              <a:buFont typeface="Arial" panose="020B0604020202020204" pitchFamily="34" charset="0"/>
              <a:buChar char="•"/>
            </a:pPr>
            <a:r>
              <a:rPr lang="en-US" sz="1600" dirty="0"/>
              <a:t>Safety ceremony, recognition and awards.</a:t>
            </a:r>
            <a:endParaRPr lang="en-US" sz="1600" dirty="0">
              <a:cs typeface="Arial" panose="020B0604020202020204"/>
            </a:endParaRPr>
          </a:p>
          <a:p>
            <a:pPr algn="just"/>
            <a:endParaRPr lang="fr-FR" sz="1600"/>
          </a:p>
        </p:txBody>
      </p:sp>
      <p:sp>
        <p:nvSpPr>
          <p:cNvPr id="3" name="ZoneTexte 2">
            <a:extLst>
              <a:ext uri="{FF2B5EF4-FFF2-40B4-BE49-F238E27FC236}">
                <a16:creationId xmlns:a16="http://schemas.microsoft.com/office/drawing/2014/main" id="{F36E59DB-E109-4FDD-8721-426677807AD0}"/>
              </a:ext>
            </a:extLst>
          </p:cNvPr>
          <p:cNvSpPr txBox="1"/>
          <p:nvPr/>
        </p:nvSpPr>
        <p:spPr>
          <a:xfrm>
            <a:off x="6404888" y="2707613"/>
            <a:ext cx="5333087" cy="3191736"/>
          </a:xfrm>
          <a:prstGeom prst="rect">
            <a:avLst/>
          </a:prstGeom>
          <a:noFill/>
          <a:ln w="19050">
            <a:solidFill>
              <a:srgbClr val="FFC000"/>
            </a:solidFill>
          </a:ln>
        </p:spPr>
        <p:txBody>
          <a:bodyPr wrap="square" lIns="91440" tIns="45720" rIns="91440" bIns="45720" rtlCol="0" anchor="t">
            <a:noAutofit/>
          </a:bodyPr>
          <a:lstStyle/>
          <a:p>
            <a:pPr marL="448945" lvl="2" indent="-342900" algn="just">
              <a:spcBef>
                <a:spcPts val="1200"/>
              </a:spcBef>
              <a:spcAft>
                <a:spcPts val="600"/>
              </a:spcAft>
              <a:buClr>
                <a:srgbClr val="FFC000"/>
              </a:buClr>
              <a:buFont typeface="Arial" panose="020B0604020202020204" pitchFamily="34" charset="0"/>
              <a:buChar char="•"/>
            </a:pPr>
            <a:endParaRPr lang="fr-FR" sz="100">
              <a:cs typeface="Arial" panose="020B0604020202020204"/>
            </a:endParaRPr>
          </a:p>
          <a:p>
            <a:pPr marL="448945" lvl="2" indent="-342900" algn="just">
              <a:spcBef>
                <a:spcPts val="1200"/>
              </a:spcBef>
              <a:spcAft>
                <a:spcPts val="600"/>
              </a:spcAft>
              <a:buClr>
                <a:srgbClr val="FFC000"/>
              </a:buClr>
              <a:buFont typeface="Arial" panose="020B0604020202020204" pitchFamily="34" charset="0"/>
              <a:buChar char="•"/>
            </a:pPr>
            <a:r>
              <a:rPr lang="fr-FR" sz="1600" dirty="0"/>
              <a:t>“Our </a:t>
            </a:r>
            <a:r>
              <a:rPr lang="fr-FR" sz="1600" dirty="0" err="1"/>
              <a:t>lives</a:t>
            </a:r>
            <a:r>
              <a:rPr lang="fr-FR" sz="1600" dirty="0"/>
              <a:t> first’’ </a:t>
            </a:r>
            <a:r>
              <a:rPr lang="fr-FR" sz="1600" dirty="0" err="1"/>
              <a:t>activities</a:t>
            </a:r>
            <a:r>
              <a:rPr lang="fr-FR" sz="1600" dirty="0"/>
              <a:t>:</a:t>
            </a:r>
            <a:endParaRPr lang="fr-FR" sz="1600" dirty="0" err="1">
              <a:cs typeface="Arial"/>
            </a:endParaRPr>
          </a:p>
          <a:p>
            <a:pPr marL="906145" lvl="4" indent="-342900" algn="just">
              <a:spcBef>
                <a:spcPts val="1200"/>
              </a:spcBef>
              <a:spcAft>
                <a:spcPts val="600"/>
              </a:spcAft>
              <a:buClr>
                <a:srgbClr val="FFC000"/>
              </a:buClr>
              <a:buFont typeface="Wingdings" panose="05000000000000000000" pitchFamily="2" charset="2"/>
              <a:buChar char="ü"/>
            </a:pPr>
            <a:r>
              <a:rPr lang="fr-FR" sz="1600" dirty="0" err="1"/>
              <a:t>Safety</a:t>
            </a:r>
            <a:r>
              <a:rPr lang="fr-FR" sz="1600" dirty="0"/>
              <a:t> green light – practices and discussion, </a:t>
            </a:r>
            <a:endParaRPr lang="fr-FR" sz="1600">
              <a:cs typeface="Arial"/>
            </a:endParaRPr>
          </a:p>
          <a:p>
            <a:pPr marL="906145" lvl="4" indent="-342900" algn="just">
              <a:spcBef>
                <a:spcPts val="1200"/>
              </a:spcBef>
              <a:spcAft>
                <a:spcPts val="600"/>
              </a:spcAft>
              <a:buClr>
                <a:srgbClr val="FFC000"/>
              </a:buClr>
              <a:buFont typeface="Wingdings" panose="05000000000000000000" pitchFamily="2" charset="2"/>
              <a:buChar char="ü"/>
            </a:pPr>
            <a:r>
              <a:rPr lang="fr-FR" sz="1600" dirty="0"/>
              <a:t>Joint </a:t>
            </a:r>
            <a:r>
              <a:rPr lang="fr-FR" sz="1600" dirty="0" err="1"/>
              <a:t>safety</a:t>
            </a:r>
            <a:r>
              <a:rPr lang="fr-FR" sz="1600" dirty="0"/>
              <a:t> tours, </a:t>
            </a:r>
            <a:endParaRPr lang="fr-FR" sz="1600">
              <a:cs typeface="Arial"/>
            </a:endParaRPr>
          </a:p>
          <a:p>
            <a:pPr marL="906145" lvl="4" indent="-342900" algn="just">
              <a:spcBef>
                <a:spcPts val="1200"/>
              </a:spcBef>
              <a:spcAft>
                <a:spcPts val="600"/>
              </a:spcAft>
              <a:buClr>
                <a:srgbClr val="FFC000"/>
              </a:buClr>
              <a:buFont typeface="Wingdings" panose="05000000000000000000" pitchFamily="2" charset="2"/>
              <a:buChar char="ü"/>
            </a:pPr>
            <a:r>
              <a:rPr lang="fr-FR" sz="1600" dirty="0"/>
              <a:t>Life </a:t>
            </a:r>
            <a:r>
              <a:rPr lang="fr-FR" sz="1600" dirty="0" err="1"/>
              <a:t>saving</a:t>
            </a:r>
            <a:r>
              <a:rPr lang="fr-FR" sz="1600" dirty="0"/>
              <a:t> checks.</a:t>
            </a:r>
            <a:endParaRPr lang="fr-FR" sz="1600" dirty="0">
              <a:cs typeface="Arial"/>
            </a:endParaRPr>
          </a:p>
          <a:p>
            <a:pPr marL="448945" lvl="2" indent="-342900" algn="just">
              <a:spcBef>
                <a:spcPts val="1200"/>
              </a:spcBef>
              <a:spcAft>
                <a:spcPts val="600"/>
              </a:spcAft>
              <a:buClr>
                <a:srgbClr val="FFC000"/>
              </a:buClr>
              <a:buFont typeface="Arial" panose="020B0604020202020204" pitchFamily="34" charset="0"/>
              <a:buChar char="•"/>
            </a:pPr>
            <a:r>
              <a:rPr lang="en-US" sz="1600" dirty="0"/>
              <a:t>Any other activity that meets your expectations, rituals of your entity / affiliate.</a:t>
            </a:r>
            <a:endParaRPr lang="fr-FR" sz="1600" dirty="0">
              <a:cs typeface="Arial" panose="020B0604020202020204"/>
            </a:endParaRPr>
          </a:p>
        </p:txBody>
      </p:sp>
    </p:spTree>
    <p:extLst>
      <p:ext uri="{BB962C8B-B14F-4D97-AF65-F5344CB8AC3E}">
        <p14:creationId xmlns:p14="http://schemas.microsoft.com/office/powerpoint/2010/main" val="182806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0401F1-A642-4595-91D7-C044A3870E09}"/>
              </a:ext>
            </a:extLst>
          </p:cNvPr>
          <p:cNvSpPr>
            <a:spLocks noGrp="1"/>
          </p:cNvSpPr>
          <p:nvPr>
            <p:ph type="body" sz="quarter" idx="13"/>
          </p:nvPr>
        </p:nvSpPr>
        <p:spPr>
          <a:xfrm>
            <a:off x="5667573" y="1565830"/>
            <a:ext cx="5991045" cy="2647774"/>
          </a:xfrm>
        </p:spPr>
        <p:txBody>
          <a:bodyPr vert="horz" lIns="91440" tIns="45720" rIns="91440" bIns="45720" rtlCol="0" anchor="t">
            <a:noAutofit/>
          </a:bodyPr>
          <a:lstStyle/>
          <a:p>
            <a:pPr marL="179070" indent="-179705" algn="just"/>
            <a:r>
              <a:rPr lang="en-US" sz="1600" dirty="0"/>
              <a:t>Hand over and present the new </a:t>
            </a:r>
            <a:r>
              <a:rPr lang="en-US" sz="1600" b="1" dirty="0"/>
              <a:t>Golden Rules</a:t>
            </a:r>
            <a:r>
              <a:rPr lang="en-US" sz="1600" dirty="0"/>
              <a:t>.</a:t>
            </a:r>
            <a:r>
              <a:rPr lang="en-US" sz="1600" b="1" dirty="0"/>
              <a:t> </a:t>
            </a:r>
            <a:endParaRPr lang="fr-FR" dirty="0"/>
          </a:p>
          <a:p>
            <a:pPr marL="179070" indent="-179705" algn="just"/>
            <a:r>
              <a:rPr lang="en-US" sz="1600" dirty="0"/>
              <a:t>To discuss and identify the factors that facilitate the </a:t>
            </a:r>
            <a:r>
              <a:rPr lang="en-US" sz="1600" b="1" dirty="0"/>
              <a:t>appropriation</a:t>
            </a:r>
            <a:r>
              <a:rPr lang="en-US" sz="1600" dirty="0"/>
              <a:t> of the Golden Rules and their application in the field. </a:t>
            </a:r>
            <a:endParaRPr lang="en-US" sz="1600">
              <a:cs typeface="Arial" panose="020B0604020202020204"/>
            </a:endParaRPr>
          </a:p>
          <a:p>
            <a:pPr marL="179070" indent="-179705" algn="just"/>
            <a:r>
              <a:rPr lang="en-US" sz="1600" dirty="0"/>
              <a:t>Present the pace and </a:t>
            </a:r>
            <a:r>
              <a:rPr lang="en-US" sz="1600" dirty="0" err="1"/>
              <a:t>organisation</a:t>
            </a:r>
            <a:r>
              <a:rPr lang="en-US" sz="1600" dirty="0"/>
              <a:t> of the local </a:t>
            </a:r>
            <a:r>
              <a:rPr lang="en-US" sz="1600" b="1" dirty="0"/>
              <a:t>roll out</a:t>
            </a:r>
            <a:r>
              <a:rPr lang="en-US" sz="1600" dirty="0"/>
              <a:t> of the Golden Rules after the </a:t>
            </a:r>
            <a:r>
              <a:rPr lang="en-US" sz="1600" dirty="0" err="1"/>
              <a:t>WDfS</a:t>
            </a:r>
            <a:r>
              <a:rPr lang="en-US" sz="1600" dirty="0"/>
              <a:t> 2022.</a:t>
            </a:r>
            <a:endParaRPr lang="en-US" sz="1600" dirty="0">
              <a:cs typeface="Arial" panose="020B0604020202020204"/>
            </a:endParaRPr>
          </a:p>
          <a:p>
            <a:pPr marL="179070" indent="-179705" algn="just"/>
            <a:r>
              <a:rPr lang="en-US" sz="1600" dirty="0"/>
              <a:t>Guide available in the HSE Toolbox. </a:t>
            </a:r>
            <a:endParaRPr lang="en-US" sz="1600">
              <a:cs typeface="Arial" panose="020B0604020202020204"/>
            </a:endParaRPr>
          </a:p>
          <a:p>
            <a:pPr marL="359410" lvl="1" indent="-179705" algn="just"/>
            <a:endParaRPr lang="fr-FR" sz="1600">
              <a:cs typeface="Arial"/>
            </a:endParaRPr>
          </a:p>
        </p:txBody>
      </p:sp>
      <p:sp>
        <p:nvSpPr>
          <p:cNvPr id="3" name="Titre 2">
            <a:extLst>
              <a:ext uri="{FF2B5EF4-FFF2-40B4-BE49-F238E27FC236}">
                <a16:creationId xmlns:a16="http://schemas.microsoft.com/office/drawing/2014/main" id="{2ED80D5A-4F85-4EF6-B814-7D07CE806CE6}"/>
              </a:ext>
            </a:extLst>
          </p:cNvPr>
          <p:cNvSpPr>
            <a:spLocks noGrp="1"/>
          </p:cNvSpPr>
          <p:nvPr>
            <p:ph type="title"/>
          </p:nvPr>
        </p:nvSpPr>
        <p:spPr/>
        <p:txBody>
          <a:bodyPr/>
          <a:lstStyle/>
          <a:p>
            <a:r>
              <a:rPr lang="fr-FR"/>
              <a:t>Information &amp; exchange meeting</a:t>
            </a:r>
          </a:p>
        </p:txBody>
      </p:sp>
      <p:sp>
        <p:nvSpPr>
          <p:cNvPr id="4" name="Espace réservé du pied de page 3">
            <a:extLst>
              <a:ext uri="{FF2B5EF4-FFF2-40B4-BE49-F238E27FC236}">
                <a16:creationId xmlns:a16="http://schemas.microsoft.com/office/drawing/2014/main" id="{7707161F-B195-4DFF-9983-1975DFB292F3}"/>
              </a:ext>
            </a:extLst>
          </p:cNvPr>
          <p:cNvSpPr>
            <a:spLocks noGrp="1"/>
          </p:cNvSpPr>
          <p:nvPr>
            <p:ph type="ftr" sz="quarter" idx="15"/>
          </p:nvPr>
        </p:nvSpPr>
        <p:spPr/>
        <p:txBody>
          <a:bodyPr/>
          <a:lstStyle/>
          <a:p>
            <a:r>
              <a:rPr lang="fr-FR"/>
              <a:t>Manager Kit WDfS 2022</a:t>
            </a:r>
          </a:p>
        </p:txBody>
      </p:sp>
      <p:sp>
        <p:nvSpPr>
          <p:cNvPr id="5" name="Espace réservé du numéro de diapositive 4">
            <a:extLst>
              <a:ext uri="{FF2B5EF4-FFF2-40B4-BE49-F238E27FC236}">
                <a16:creationId xmlns:a16="http://schemas.microsoft.com/office/drawing/2014/main" id="{9017DDE0-CBBA-4554-90F1-6E08D6685068}"/>
              </a:ext>
            </a:extLst>
          </p:cNvPr>
          <p:cNvSpPr>
            <a:spLocks noGrp="1"/>
          </p:cNvSpPr>
          <p:nvPr>
            <p:ph type="sldNum" sz="quarter" idx="16"/>
          </p:nvPr>
        </p:nvSpPr>
        <p:spPr/>
        <p:txBody>
          <a:bodyPr/>
          <a:lstStyle/>
          <a:p>
            <a:fld id="{975A587B-5814-4D9B-9598-FE9CB954CB01}" type="slidenum">
              <a:rPr lang="fr-FR" smtClean="0"/>
              <a:pPr/>
              <a:t>16</a:t>
            </a:fld>
            <a:endParaRPr lang="fr-FR"/>
          </a:p>
        </p:txBody>
      </p:sp>
      <p:pic>
        <p:nvPicPr>
          <p:cNvPr id="6" name="Image 5">
            <a:extLst>
              <a:ext uri="{FF2B5EF4-FFF2-40B4-BE49-F238E27FC236}">
                <a16:creationId xmlns:a16="http://schemas.microsoft.com/office/drawing/2014/main" id="{9AB41D52-F123-42CC-B474-FEDB7049DF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639" t="8353" r="2062" b="4875"/>
          <a:stretch/>
        </p:blipFill>
        <p:spPr>
          <a:xfrm>
            <a:off x="557195" y="1682695"/>
            <a:ext cx="4889552" cy="3499892"/>
          </a:xfrm>
          <a:prstGeom prst="rect">
            <a:avLst/>
          </a:prstGeom>
        </p:spPr>
      </p:pic>
      <p:grpSp>
        <p:nvGrpSpPr>
          <p:cNvPr id="17" name="Groupe 16">
            <a:extLst>
              <a:ext uri="{FF2B5EF4-FFF2-40B4-BE49-F238E27FC236}">
                <a16:creationId xmlns:a16="http://schemas.microsoft.com/office/drawing/2014/main" id="{16FD0D11-BD1D-4B7E-B489-609B5C5C4486}"/>
              </a:ext>
            </a:extLst>
          </p:cNvPr>
          <p:cNvGrpSpPr/>
          <p:nvPr/>
        </p:nvGrpSpPr>
        <p:grpSpPr>
          <a:xfrm>
            <a:off x="5953394" y="3689285"/>
            <a:ext cx="5232175" cy="1694908"/>
            <a:chOff x="580246" y="3667101"/>
            <a:chExt cx="7208530" cy="2509838"/>
          </a:xfrm>
        </p:grpSpPr>
        <p:pic>
          <p:nvPicPr>
            <p:cNvPr id="10" name="Image 9">
              <a:extLst>
                <a:ext uri="{FF2B5EF4-FFF2-40B4-BE49-F238E27FC236}">
                  <a16:creationId xmlns:a16="http://schemas.microsoft.com/office/drawing/2014/main" id="{7BA210E4-9F6E-4C6E-B98C-90887924D0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246" y="3667101"/>
              <a:ext cx="1743075" cy="2505075"/>
            </a:xfrm>
            <a:prstGeom prst="rect">
              <a:avLst/>
            </a:prstGeom>
          </p:spPr>
        </p:pic>
        <p:pic>
          <p:nvPicPr>
            <p:cNvPr id="12" name="Image 11">
              <a:extLst>
                <a:ext uri="{FF2B5EF4-FFF2-40B4-BE49-F238E27FC236}">
                  <a16:creationId xmlns:a16="http://schemas.microsoft.com/office/drawing/2014/main" id="{C0A42B3D-4CEB-49A2-826D-FF02728E16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29114" y="3681389"/>
              <a:ext cx="1704975" cy="2476500"/>
            </a:xfrm>
            <a:prstGeom prst="rect">
              <a:avLst/>
            </a:prstGeom>
          </p:spPr>
        </p:pic>
        <p:pic>
          <p:nvPicPr>
            <p:cNvPr id="14" name="Image 13">
              <a:extLst>
                <a:ext uri="{FF2B5EF4-FFF2-40B4-BE49-F238E27FC236}">
                  <a16:creationId xmlns:a16="http://schemas.microsoft.com/office/drawing/2014/main" id="{43425A17-46F4-48AC-8143-F38FC1BAC2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34933" y="3681389"/>
              <a:ext cx="1714500" cy="2495550"/>
            </a:xfrm>
            <a:prstGeom prst="rect">
              <a:avLst/>
            </a:prstGeom>
          </p:spPr>
        </p:pic>
        <p:pic>
          <p:nvPicPr>
            <p:cNvPr id="16" name="Image 15">
              <a:extLst>
                <a:ext uri="{FF2B5EF4-FFF2-40B4-BE49-F238E27FC236}">
                  <a16:creationId xmlns:a16="http://schemas.microsoft.com/office/drawing/2014/main" id="{CEC9B35A-E44D-4544-AAB4-163D31676D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55226" y="3681389"/>
              <a:ext cx="1733550" cy="2495550"/>
            </a:xfrm>
            <a:prstGeom prst="rect">
              <a:avLst/>
            </a:prstGeom>
          </p:spPr>
        </p:pic>
      </p:grpSp>
    </p:spTree>
    <p:extLst>
      <p:ext uri="{BB962C8B-B14F-4D97-AF65-F5344CB8AC3E}">
        <p14:creationId xmlns:p14="http://schemas.microsoft.com/office/powerpoint/2010/main" val="243036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C4B7FFB-1F90-4D2C-A39F-496E59B818F7}"/>
              </a:ext>
            </a:extLst>
          </p:cNvPr>
          <p:cNvSpPr>
            <a:spLocks noGrp="1"/>
          </p:cNvSpPr>
          <p:nvPr>
            <p:ph type="body" sz="quarter" idx="13"/>
          </p:nvPr>
        </p:nvSpPr>
        <p:spPr>
          <a:xfrm>
            <a:off x="469879" y="1823659"/>
            <a:ext cx="5405405" cy="3779354"/>
          </a:xfrm>
        </p:spPr>
        <p:txBody>
          <a:bodyPr lIns="91440" tIns="45720" rIns="91440" bIns="45720" anchor="t"/>
          <a:lstStyle/>
          <a:p>
            <a:pPr marL="0" indent="0">
              <a:buNone/>
            </a:pPr>
            <a:r>
              <a:rPr lang="en-US" sz="1800" dirty="0"/>
              <a:t>Safety is everyone's business, both </a:t>
            </a:r>
            <a:r>
              <a:rPr lang="en-US" sz="1800" dirty="0" err="1"/>
              <a:t>TotalEnergies</a:t>
            </a:r>
            <a:r>
              <a:rPr lang="en-US" sz="1800" dirty="0"/>
              <a:t> employees and </a:t>
            </a:r>
            <a:r>
              <a:rPr lang="en-US" sz="1800" b="1" dirty="0"/>
              <a:t>contractors</a:t>
            </a:r>
            <a:r>
              <a:rPr lang="fr-FR" sz="1800" dirty="0"/>
              <a:t>.</a:t>
            </a:r>
            <a:br>
              <a:rPr lang="fr-FR" sz="1800" dirty="0"/>
            </a:br>
            <a:br>
              <a:rPr lang="fr-FR" sz="1800" dirty="0"/>
            </a:br>
            <a:br>
              <a:rPr lang="fr-FR" sz="1800" dirty="0"/>
            </a:br>
            <a:r>
              <a:rPr lang="en-US" sz="1800" dirty="0"/>
              <a:t>That is why it is important to </a:t>
            </a:r>
            <a:r>
              <a:rPr lang="en-US" sz="1800" b="1" dirty="0"/>
              <a:t>involve contractors in your </a:t>
            </a:r>
            <a:r>
              <a:rPr lang="en-US" sz="1800" b="1" dirty="0" err="1"/>
              <a:t>WDfS</a:t>
            </a:r>
            <a:r>
              <a:rPr lang="en-US" sz="1800" b="1" dirty="0"/>
              <a:t> </a:t>
            </a:r>
            <a:r>
              <a:rPr lang="fr-FR" sz="1800" dirty="0"/>
              <a:t>: </a:t>
            </a:r>
          </a:p>
          <a:p>
            <a:pPr marL="0" indent="0">
              <a:buNone/>
            </a:pPr>
            <a:endParaRPr lang="fr-FR" sz="1800"/>
          </a:p>
          <a:p>
            <a:pPr marL="359410" lvl="1" indent="-179705">
              <a:buClr>
                <a:srgbClr val="FEC800"/>
              </a:buClr>
              <a:buFont typeface="Arial" panose="020B0604020202020204" pitchFamily="34" charset="0"/>
              <a:buChar char="•"/>
            </a:pPr>
            <a:r>
              <a:rPr lang="en-US" dirty="0"/>
              <a:t>Members of the Safety Contract Owner network, </a:t>
            </a:r>
            <a:endParaRPr lang="en-US" dirty="0">
              <a:cs typeface="Arial"/>
            </a:endParaRPr>
          </a:p>
          <a:p>
            <a:pPr marL="359410" lvl="1" indent="-179705">
              <a:buClr>
                <a:srgbClr val="FEC800"/>
              </a:buClr>
              <a:buFont typeface="Arial" panose="020B0604020202020204" pitchFamily="34" charset="0"/>
              <a:buChar char="•"/>
            </a:pPr>
            <a:r>
              <a:rPr lang="en-US" dirty="0"/>
              <a:t>Under permanent contract with the site/entity, </a:t>
            </a:r>
            <a:endParaRPr lang="en-US">
              <a:cs typeface="Arial" panose="020B0604020202020204"/>
            </a:endParaRPr>
          </a:p>
          <a:p>
            <a:pPr marL="359410" lvl="1" indent="-179705">
              <a:buClr>
                <a:srgbClr val="FEC800"/>
              </a:buClr>
              <a:buFont typeface="Arial" panose="020B0604020202020204" pitchFamily="34" charset="0"/>
              <a:buChar char="•"/>
            </a:pPr>
            <a:r>
              <a:rPr lang="en-US" dirty="0"/>
              <a:t>Working on contracts generating a large number of hours worked.</a:t>
            </a:r>
            <a:endParaRPr lang="fr-FR" dirty="0">
              <a:cs typeface="Arial" panose="020B0604020202020204"/>
            </a:endParaRPr>
          </a:p>
        </p:txBody>
      </p:sp>
      <p:sp>
        <p:nvSpPr>
          <p:cNvPr id="3" name="Titre 2">
            <a:extLst>
              <a:ext uri="{FF2B5EF4-FFF2-40B4-BE49-F238E27FC236}">
                <a16:creationId xmlns:a16="http://schemas.microsoft.com/office/drawing/2014/main" id="{B76EC807-2A8B-4C38-94DD-D0B78293B78E}"/>
              </a:ext>
            </a:extLst>
          </p:cNvPr>
          <p:cNvSpPr>
            <a:spLocks noGrp="1"/>
          </p:cNvSpPr>
          <p:nvPr>
            <p:ph type="title"/>
          </p:nvPr>
        </p:nvSpPr>
        <p:spPr/>
        <p:txBody>
          <a:bodyPr/>
          <a:lstStyle/>
          <a:p>
            <a:r>
              <a:rPr lang="fr-FR">
                <a:cs typeface="Arial"/>
              </a:rPr>
              <a:t>Mobilising contractors</a:t>
            </a:r>
            <a:endParaRPr lang="fr-FR"/>
          </a:p>
        </p:txBody>
      </p:sp>
      <p:sp>
        <p:nvSpPr>
          <p:cNvPr id="4" name="Espace réservé du pied de page 3">
            <a:extLst>
              <a:ext uri="{FF2B5EF4-FFF2-40B4-BE49-F238E27FC236}">
                <a16:creationId xmlns:a16="http://schemas.microsoft.com/office/drawing/2014/main" id="{D10FADC9-C6D7-4CB7-B3BD-28AF87D56FA5}"/>
              </a:ext>
            </a:extLst>
          </p:cNvPr>
          <p:cNvSpPr>
            <a:spLocks noGrp="1"/>
          </p:cNvSpPr>
          <p:nvPr>
            <p:ph type="ftr" sz="quarter" idx="15"/>
          </p:nvPr>
        </p:nvSpPr>
        <p:spPr/>
        <p:txBody>
          <a:bodyPr/>
          <a:lstStyle/>
          <a:p>
            <a:r>
              <a:rPr lang="fr-FR"/>
              <a:t>Manager Kit WDfS 2022</a:t>
            </a:r>
          </a:p>
        </p:txBody>
      </p:sp>
      <p:sp>
        <p:nvSpPr>
          <p:cNvPr id="5" name="Espace réservé du numéro de diapositive 4">
            <a:extLst>
              <a:ext uri="{FF2B5EF4-FFF2-40B4-BE49-F238E27FC236}">
                <a16:creationId xmlns:a16="http://schemas.microsoft.com/office/drawing/2014/main" id="{B0EA012F-9799-4DF2-9EAD-1DED10B79207}"/>
              </a:ext>
            </a:extLst>
          </p:cNvPr>
          <p:cNvSpPr>
            <a:spLocks noGrp="1"/>
          </p:cNvSpPr>
          <p:nvPr>
            <p:ph type="sldNum" sz="quarter" idx="16"/>
          </p:nvPr>
        </p:nvSpPr>
        <p:spPr/>
        <p:txBody>
          <a:bodyPr/>
          <a:lstStyle/>
          <a:p>
            <a:fld id="{975A587B-5814-4D9B-9598-FE9CB954CB01}" type="slidenum">
              <a:rPr lang="fr-FR" smtClean="0"/>
              <a:pPr/>
              <a:t>17</a:t>
            </a:fld>
            <a:endParaRPr lang="fr-FR"/>
          </a:p>
        </p:txBody>
      </p:sp>
      <p:pic>
        <p:nvPicPr>
          <p:cNvPr id="7" name="Image 6" descr="Une image contenant extérieur, personne&#10;&#10;Description générée automatiquement">
            <a:extLst>
              <a:ext uri="{FF2B5EF4-FFF2-40B4-BE49-F238E27FC236}">
                <a16:creationId xmlns:a16="http://schemas.microsoft.com/office/drawing/2014/main" id="{30518D4C-01FD-4465-82C0-7A82F3BFF2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7468" y="1823659"/>
            <a:ext cx="5313502" cy="3540120"/>
          </a:xfrm>
          <a:prstGeom prst="rect">
            <a:avLst/>
          </a:prstGeom>
        </p:spPr>
      </p:pic>
    </p:spTree>
    <p:extLst>
      <p:ext uri="{BB962C8B-B14F-4D97-AF65-F5344CB8AC3E}">
        <p14:creationId xmlns:p14="http://schemas.microsoft.com/office/powerpoint/2010/main" val="58667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a:xfrm>
            <a:off x="6361200" y="3430800"/>
            <a:ext cx="5400000" cy="1152000"/>
          </a:xfrm>
        </p:spPr>
        <p:txBody>
          <a:bodyPr>
            <a:noAutofit/>
          </a:bodyPr>
          <a:lstStyle/>
          <a:p>
            <a:r>
              <a:rPr lang="fr-FR"/>
              <a:t>After the WDfS 2022</a:t>
            </a:r>
          </a:p>
        </p:txBody>
      </p:sp>
      <p:sp>
        <p:nvSpPr>
          <p:cNvPr id="25" name="Espace réservé du texte 6">
            <a:extLst>
              <a:ext uri="{FF2B5EF4-FFF2-40B4-BE49-F238E27FC236}">
                <a16:creationId xmlns:a16="http://schemas.microsoft.com/office/drawing/2014/main" id="{C21C68D4-EDD1-4905-BE0D-155C96CD047C}"/>
              </a:ext>
            </a:extLst>
          </p:cNvPr>
          <p:cNvSpPr>
            <a:spLocks noGrp="1"/>
          </p:cNvSpPr>
          <p:nvPr>
            <p:ph type="body" idx="1"/>
          </p:nvPr>
        </p:nvSpPr>
        <p:spPr>
          <a:xfrm>
            <a:off x="6361200" y="4662000"/>
            <a:ext cx="5400000" cy="900000"/>
          </a:xfrm>
        </p:spPr>
        <p:txBody>
          <a:bodyPr>
            <a:noAutofit/>
          </a:bodyPr>
          <a:lstStyle/>
          <a:p>
            <a:r>
              <a:rPr lang="fr-FR"/>
              <a:t>Roll out of the Golden Rules</a:t>
            </a:r>
          </a:p>
        </p:txBody>
      </p:sp>
      <p:sp>
        <p:nvSpPr>
          <p:cNvPr id="26" name="Espace réservé du texte 7">
            <a:extLst>
              <a:ext uri="{FF2B5EF4-FFF2-40B4-BE49-F238E27FC236}">
                <a16:creationId xmlns:a16="http://schemas.microsoft.com/office/drawing/2014/main" id="{D702FD13-8058-4625-9933-EB62A1A54086}"/>
              </a:ext>
            </a:extLst>
          </p:cNvPr>
          <p:cNvSpPr>
            <a:spLocks noGrp="1"/>
          </p:cNvSpPr>
          <p:nvPr>
            <p:ph type="body" sz="quarter" idx="13"/>
          </p:nvPr>
        </p:nvSpPr>
        <p:spPr>
          <a:xfrm>
            <a:off x="6361200" y="1490400"/>
            <a:ext cx="5400000" cy="1872000"/>
          </a:xfrm>
        </p:spPr>
        <p:txBody>
          <a:bodyPr>
            <a:noAutofit/>
          </a:bodyPr>
          <a:lstStyle/>
          <a:p>
            <a:r>
              <a:rPr lang="fr-FR"/>
              <a:t>03.</a:t>
            </a:r>
          </a:p>
        </p:txBody>
      </p:sp>
      <p:sp>
        <p:nvSpPr>
          <p:cNvPr id="10" name="Espace réservé du texte 9">
            <a:extLst>
              <a:ext uri="{FF2B5EF4-FFF2-40B4-BE49-F238E27FC236}">
                <a16:creationId xmlns:a16="http://schemas.microsoft.com/office/drawing/2014/main" id="{6217B0B3-A9FF-431E-86AF-5F31A08E2453}"/>
              </a:ext>
            </a:extLst>
          </p:cNvPr>
          <p:cNvSpPr>
            <a:spLocks noGrp="1"/>
          </p:cNvSpPr>
          <p:nvPr>
            <p:ph type="body" sz="quarter" idx="15"/>
          </p:nvPr>
        </p:nvSpPr>
        <p:spPr/>
        <p:txBody>
          <a:bodyPr/>
          <a:lstStyle/>
          <a:p>
            <a:endParaRPr lang="fr-FR"/>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8"/>
          </p:nvPr>
        </p:nvSpPr>
        <p:spPr>
          <a:xfrm>
            <a:off x="219008" y="6449983"/>
            <a:ext cx="576000" cy="252000"/>
          </a:xfrm>
        </p:spPr>
        <p:txBody>
          <a:bodyPr/>
          <a:lstStyle/>
          <a:p>
            <a:pPr lvl="0"/>
            <a:fld id="{975A587B-5814-4D9B-9598-FE9CB954CB01}" type="slidenum">
              <a:rPr lang="fr-FR" noProof="0" smtClean="0">
                <a:solidFill>
                  <a:schemeClr val="tx1"/>
                </a:solidFill>
              </a:rPr>
              <a:pPr lvl="0"/>
              <a:t>18</a:t>
            </a:fld>
            <a:endParaRPr lang="fr-FR" noProof="0">
              <a:solidFill>
                <a:schemeClr val="tx1"/>
              </a:solidFill>
            </a:endParaRPr>
          </a:p>
        </p:txBody>
      </p:sp>
      <p:sp>
        <p:nvSpPr>
          <p:cNvPr id="2" name="Footer Placeholder 1">
            <a:extLst>
              <a:ext uri="{FF2B5EF4-FFF2-40B4-BE49-F238E27FC236}">
                <a16:creationId xmlns:a16="http://schemas.microsoft.com/office/drawing/2014/main" id="{72AEF961-547B-4418-A563-2A5017A8DA83}"/>
              </a:ext>
            </a:extLst>
          </p:cNvPr>
          <p:cNvSpPr>
            <a:spLocks noGrp="1"/>
          </p:cNvSpPr>
          <p:nvPr>
            <p:ph type="ftr" sz="quarter" idx="17"/>
          </p:nvPr>
        </p:nvSpPr>
        <p:spPr/>
        <p:txBody>
          <a:bodyPr/>
          <a:lstStyle/>
          <a:p>
            <a:r>
              <a:rPr lang="fr-FR">
                <a:solidFill>
                  <a:schemeClr val="tx1"/>
                </a:solidFill>
              </a:rPr>
              <a:t>Manager Kit WDfS 2022</a:t>
            </a:r>
          </a:p>
        </p:txBody>
      </p:sp>
    </p:spTree>
    <p:extLst>
      <p:ext uri="{BB962C8B-B14F-4D97-AF65-F5344CB8AC3E}">
        <p14:creationId xmlns:p14="http://schemas.microsoft.com/office/powerpoint/2010/main" val="239589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F3C574-68CA-4F06-86E5-77D1743A629F}"/>
              </a:ext>
            </a:extLst>
          </p:cNvPr>
          <p:cNvSpPr>
            <a:spLocks noGrp="1"/>
          </p:cNvSpPr>
          <p:nvPr>
            <p:ph type="title"/>
          </p:nvPr>
        </p:nvSpPr>
        <p:spPr/>
        <p:txBody>
          <a:bodyPr/>
          <a:lstStyle/>
          <a:p>
            <a:r>
              <a:rPr lang="fr-FR"/>
              <a:t>Roll out planning</a:t>
            </a:r>
          </a:p>
        </p:txBody>
      </p:sp>
      <p:sp>
        <p:nvSpPr>
          <p:cNvPr id="11" name="Footer Placeholder 10">
            <a:extLst>
              <a:ext uri="{FF2B5EF4-FFF2-40B4-BE49-F238E27FC236}">
                <a16:creationId xmlns:a16="http://schemas.microsoft.com/office/drawing/2014/main" id="{33D80B08-2859-4A17-8277-08A46569432B}"/>
              </a:ext>
            </a:extLst>
          </p:cNvPr>
          <p:cNvSpPr>
            <a:spLocks noGrp="1"/>
          </p:cNvSpPr>
          <p:nvPr>
            <p:ph type="ftr" sz="quarter" idx="15"/>
          </p:nvPr>
        </p:nvSpPr>
        <p:spPr/>
        <p:txBody>
          <a:bodyPr/>
          <a:lstStyle/>
          <a:p>
            <a:r>
              <a:rPr lang="fr-FR"/>
              <a:t>Manager Kit WDfS 2022</a:t>
            </a:r>
          </a:p>
        </p:txBody>
      </p:sp>
      <p:graphicFrame>
        <p:nvGraphicFramePr>
          <p:cNvPr id="4" name="Table 4">
            <a:extLst>
              <a:ext uri="{FF2B5EF4-FFF2-40B4-BE49-F238E27FC236}">
                <a16:creationId xmlns:a16="http://schemas.microsoft.com/office/drawing/2014/main" id="{83D00728-5A4B-49A2-8A1A-23A156A3BB99}"/>
              </a:ext>
            </a:extLst>
          </p:cNvPr>
          <p:cNvGraphicFramePr>
            <a:graphicFrameLocks noGrp="1"/>
          </p:cNvGraphicFramePr>
          <p:nvPr/>
        </p:nvGraphicFramePr>
        <p:xfrm>
          <a:off x="1053057" y="3575533"/>
          <a:ext cx="9998200" cy="370840"/>
        </p:xfrm>
        <a:graphic>
          <a:graphicData uri="http://schemas.openxmlformats.org/drawingml/2006/table">
            <a:tbl>
              <a:tblPr firstRow="1" bandRow="1">
                <a:tableStyleId>{5C22544A-7EE6-4342-B048-85BDC9FD1C3A}</a:tableStyleId>
              </a:tblPr>
              <a:tblGrid>
                <a:gridCol w="1249775">
                  <a:extLst>
                    <a:ext uri="{9D8B030D-6E8A-4147-A177-3AD203B41FA5}">
                      <a16:colId xmlns:a16="http://schemas.microsoft.com/office/drawing/2014/main" val="164265940"/>
                    </a:ext>
                  </a:extLst>
                </a:gridCol>
                <a:gridCol w="1249775">
                  <a:extLst>
                    <a:ext uri="{9D8B030D-6E8A-4147-A177-3AD203B41FA5}">
                      <a16:colId xmlns:a16="http://schemas.microsoft.com/office/drawing/2014/main" val="3306675991"/>
                    </a:ext>
                  </a:extLst>
                </a:gridCol>
                <a:gridCol w="1249775">
                  <a:extLst>
                    <a:ext uri="{9D8B030D-6E8A-4147-A177-3AD203B41FA5}">
                      <a16:colId xmlns:a16="http://schemas.microsoft.com/office/drawing/2014/main" val="2718546571"/>
                    </a:ext>
                  </a:extLst>
                </a:gridCol>
                <a:gridCol w="1249775">
                  <a:extLst>
                    <a:ext uri="{9D8B030D-6E8A-4147-A177-3AD203B41FA5}">
                      <a16:colId xmlns:a16="http://schemas.microsoft.com/office/drawing/2014/main" val="4133460738"/>
                    </a:ext>
                  </a:extLst>
                </a:gridCol>
                <a:gridCol w="1249775">
                  <a:extLst>
                    <a:ext uri="{9D8B030D-6E8A-4147-A177-3AD203B41FA5}">
                      <a16:colId xmlns:a16="http://schemas.microsoft.com/office/drawing/2014/main" val="1632189813"/>
                    </a:ext>
                  </a:extLst>
                </a:gridCol>
                <a:gridCol w="1249775">
                  <a:extLst>
                    <a:ext uri="{9D8B030D-6E8A-4147-A177-3AD203B41FA5}">
                      <a16:colId xmlns:a16="http://schemas.microsoft.com/office/drawing/2014/main" val="1672967867"/>
                    </a:ext>
                  </a:extLst>
                </a:gridCol>
                <a:gridCol w="1249775">
                  <a:extLst>
                    <a:ext uri="{9D8B030D-6E8A-4147-A177-3AD203B41FA5}">
                      <a16:colId xmlns:a16="http://schemas.microsoft.com/office/drawing/2014/main" val="1525754122"/>
                    </a:ext>
                  </a:extLst>
                </a:gridCol>
                <a:gridCol w="1249775">
                  <a:extLst>
                    <a:ext uri="{9D8B030D-6E8A-4147-A177-3AD203B41FA5}">
                      <a16:colId xmlns:a16="http://schemas.microsoft.com/office/drawing/2014/main" val="916110453"/>
                    </a:ext>
                  </a:extLst>
                </a:gridCol>
              </a:tblGrid>
              <a:tr h="370840">
                <a:tc>
                  <a:txBody>
                    <a:bodyPr/>
                    <a:lstStyle/>
                    <a:p>
                      <a:pPr algn="ctr"/>
                      <a:r>
                        <a:rPr lang="fr-FR"/>
                        <a:t>MAY 2022</a:t>
                      </a:r>
                    </a:p>
                  </a:txBody>
                  <a:tcPr>
                    <a:solidFill>
                      <a:srgbClr val="FEC800"/>
                    </a:solidFill>
                  </a:tcPr>
                </a:tc>
                <a:tc>
                  <a:txBody>
                    <a:bodyPr/>
                    <a:lstStyle/>
                    <a:p>
                      <a:pPr algn="ctr"/>
                      <a:r>
                        <a:rPr lang="fr-FR"/>
                        <a:t>JUN</a:t>
                      </a:r>
                    </a:p>
                  </a:txBody>
                  <a:tcPr>
                    <a:solidFill>
                      <a:srgbClr val="FEC800"/>
                    </a:solidFill>
                  </a:tcPr>
                </a:tc>
                <a:tc>
                  <a:txBody>
                    <a:bodyPr/>
                    <a:lstStyle/>
                    <a:p>
                      <a:pPr algn="ctr"/>
                      <a:r>
                        <a:rPr lang="fr-FR"/>
                        <a:t>JUL</a:t>
                      </a:r>
                    </a:p>
                  </a:txBody>
                  <a:tcPr>
                    <a:solidFill>
                      <a:srgbClr val="FEC800"/>
                    </a:solidFill>
                  </a:tcPr>
                </a:tc>
                <a:tc>
                  <a:txBody>
                    <a:bodyPr/>
                    <a:lstStyle/>
                    <a:p>
                      <a:pPr algn="ctr"/>
                      <a:r>
                        <a:rPr lang="fr-FR"/>
                        <a:t>AUG</a:t>
                      </a:r>
                    </a:p>
                  </a:txBody>
                  <a:tcPr>
                    <a:solidFill>
                      <a:srgbClr val="FEC800"/>
                    </a:solidFill>
                  </a:tcPr>
                </a:tc>
                <a:tc>
                  <a:txBody>
                    <a:bodyPr/>
                    <a:lstStyle/>
                    <a:p>
                      <a:pPr algn="ctr"/>
                      <a:r>
                        <a:rPr lang="fr-FR"/>
                        <a:t>SEP</a:t>
                      </a:r>
                    </a:p>
                  </a:txBody>
                  <a:tcPr>
                    <a:solidFill>
                      <a:srgbClr val="FEC800"/>
                    </a:solidFill>
                  </a:tcPr>
                </a:tc>
                <a:tc>
                  <a:txBody>
                    <a:bodyPr/>
                    <a:lstStyle/>
                    <a:p>
                      <a:pPr algn="ctr"/>
                      <a:r>
                        <a:rPr lang="fr-FR"/>
                        <a:t>OCT</a:t>
                      </a:r>
                    </a:p>
                  </a:txBody>
                  <a:tcPr>
                    <a:solidFill>
                      <a:srgbClr val="FEC800"/>
                    </a:solidFill>
                  </a:tcPr>
                </a:tc>
                <a:tc>
                  <a:txBody>
                    <a:bodyPr/>
                    <a:lstStyle/>
                    <a:p>
                      <a:pPr algn="ctr"/>
                      <a:r>
                        <a:rPr lang="fr-FR"/>
                        <a:t>NOV</a:t>
                      </a:r>
                    </a:p>
                  </a:txBody>
                  <a:tcPr>
                    <a:solidFill>
                      <a:srgbClr val="FEC800"/>
                    </a:solidFill>
                  </a:tcPr>
                </a:tc>
                <a:tc>
                  <a:txBody>
                    <a:bodyPr/>
                    <a:lstStyle/>
                    <a:p>
                      <a:pPr algn="ctr"/>
                      <a:r>
                        <a:rPr lang="fr-FR"/>
                        <a:t>DEC</a:t>
                      </a:r>
                    </a:p>
                  </a:txBody>
                  <a:tcPr>
                    <a:solidFill>
                      <a:srgbClr val="FEC800"/>
                    </a:solidFill>
                  </a:tcPr>
                </a:tc>
                <a:extLst>
                  <a:ext uri="{0D108BD9-81ED-4DB2-BD59-A6C34878D82A}">
                    <a16:rowId xmlns:a16="http://schemas.microsoft.com/office/drawing/2014/main" val="1534686704"/>
                  </a:ext>
                </a:extLst>
              </a:tr>
            </a:tbl>
          </a:graphicData>
        </a:graphic>
      </p:graphicFrame>
      <p:sp>
        <p:nvSpPr>
          <p:cNvPr id="18" name="Arrow: Right 17">
            <a:extLst>
              <a:ext uri="{FF2B5EF4-FFF2-40B4-BE49-F238E27FC236}">
                <a16:creationId xmlns:a16="http://schemas.microsoft.com/office/drawing/2014/main" id="{A14B6B44-C59B-47A9-9A9F-3F681D97536F}"/>
              </a:ext>
            </a:extLst>
          </p:cNvPr>
          <p:cNvSpPr/>
          <p:nvPr/>
        </p:nvSpPr>
        <p:spPr>
          <a:xfrm>
            <a:off x="11066256" y="3409900"/>
            <a:ext cx="605781" cy="684000"/>
          </a:xfrm>
          <a:prstGeom prst="rightArrow">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Oval 72">
            <a:extLst>
              <a:ext uri="{FF2B5EF4-FFF2-40B4-BE49-F238E27FC236}">
                <a16:creationId xmlns:a16="http://schemas.microsoft.com/office/drawing/2014/main" id="{10CFF91D-AA5F-43F7-A463-D81671E0E9E1}"/>
              </a:ext>
            </a:extLst>
          </p:cNvPr>
          <p:cNvSpPr/>
          <p:nvPr/>
        </p:nvSpPr>
        <p:spPr>
          <a:xfrm>
            <a:off x="1605026" y="3856216"/>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Oval 73">
            <a:extLst>
              <a:ext uri="{FF2B5EF4-FFF2-40B4-BE49-F238E27FC236}">
                <a16:creationId xmlns:a16="http://schemas.microsoft.com/office/drawing/2014/main" id="{28D958B3-36EC-46E2-9FFA-0361C2F18057}"/>
              </a:ext>
            </a:extLst>
          </p:cNvPr>
          <p:cNvSpPr/>
          <p:nvPr/>
        </p:nvSpPr>
        <p:spPr>
          <a:xfrm>
            <a:off x="2225807" y="3853126"/>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Oval 74">
            <a:extLst>
              <a:ext uri="{FF2B5EF4-FFF2-40B4-BE49-F238E27FC236}">
                <a16:creationId xmlns:a16="http://schemas.microsoft.com/office/drawing/2014/main" id="{40146483-63E5-4DB1-A939-6BF37ECC44ED}"/>
              </a:ext>
            </a:extLst>
          </p:cNvPr>
          <p:cNvSpPr/>
          <p:nvPr/>
        </p:nvSpPr>
        <p:spPr>
          <a:xfrm>
            <a:off x="3482945" y="3852751"/>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Oval 77">
            <a:extLst>
              <a:ext uri="{FF2B5EF4-FFF2-40B4-BE49-F238E27FC236}">
                <a16:creationId xmlns:a16="http://schemas.microsoft.com/office/drawing/2014/main" id="{D8452557-6E0B-46CA-9303-F1D11C5C928D}"/>
              </a:ext>
            </a:extLst>
          </p:cNvPr>
          <p:cNvSpPr/>
          <p:nvPr/>
        </p:nvSpPr>
        <p:spPr>
          <a:xfrm>
            <a:off x="5356937" y="3866978"/>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Oval 78">
            <a:extLst>
              <a:ext uri="{FF2B5EF4-FFF2-40B4-BE49-F238E27FC236}">
                <a16:creationId xmlns:a16="http://schemas.microsoft.com/office/drawing/2014/main" id="{C9803A39-3032-48B1-A229-3AA2188CD68B}"/>
              </a:ext>
            </a:extLst>
          </p:cNvPr>
          <p:cNvSpPr/>
          <p:nvPr/>
        </p:nvSpPr>
        <p:spPr>
          <a:xfrm>
            <a:off x="5979606" y="3856212"/>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Oval 79">
            <a:extLst>
              <a:ext uri="{FF2B5EF4-FFF2-40B4-BE49-F238E27FC236}">
                <a16:creationId xmlns:a16="http://schemas.microsoft.com/office/drawing/2014/main" id="{76D76060-84A8-4869-B1AD-7EFFB448F654}"/>
              </a:ext>
            </a:extLst>
          </p:cNvPr>
          <p:cNvSpPr/>
          <p:nvPr/>
        </p:nvSpPr>
        <p:spPr>
          <a:xfrm>
            <a:off x="6600387" y="3853122"/>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1" name="Oval 80">
            <a:extLst>
              <a:ext uri="{FF2B5EF4-FFF2-40B4-BE49-F238E27FC236}">
                <a16:creationId xmlns:a16="http://schemas.microsoft.com/office/drawing/2014/main" id="{02525DCE-1137-4127-9306-37DA1AC5B4B2}"/>
              </a:ext>
            </a:extLst>
          </p:cNvPr>
          <p:cNvSpPr/>
          <p:nvPr/>
        </p:nvSpPr>
        <p:spPr>
          <a:xfrm>
            <a:off x="7222428" y="3852747"/>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Oval 81">
            <a:extLst>
              <a:ext uri="{FF2B5EF4-FFF2-40B4-BE49-F238E27FC236}">
                <a16:creationId xmlns:a16="http://schemas.microsoft.com/office/drawing/2014/main" id="{073C021B-08C1-49B2-A7AB-A76BCC24CB31}"/>
              </a:ext>
            </a:extLst>
          </p:cNvPr>
          <p:cNvSpPr/>
          <p:nvPr/>
        </p:nvSpPr>
        <p:spPr>
          <a:xfrm>
            <a:off x="7854226" y="3849657"/>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3" name="Oval 82">
            <a:extLst>
              <a:ext uri="{FF2B5EF4-FFF2-40B4-BE49-F238E27FC236}">
                <a16:creationId xmlns:a16="http://schemas.microsoft.com/office/drawing/2014/main" id="{3DB8E9AF-356C-436A-9519-456F94153748}"/>
              </a:ext>
            </a:extLst>
          </p:cNvPr>
          <p:cNvSpPr/>
          <p:nvPr/>
        </p:nvSpPr>
        <p:spPr>
          <a:xfrm>
            <a:off x="8487909" y="3859673"/>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4" name="Oval 83">
            <a:extLst>
              <a:ext uri="{FF2B5EF4-FFF2-40B4-BE49-F238E27FC236}">
                <a16:creationId xmlns:a16="http://schemas.microsoft.com/office/drawing/2014/main" id="{8C769E30-1B02-4835-AA2A-15AECBA2FAC8}"/>
              </a:ext>
            </a:extLst>
          </p:cNvPr>
          <p:cNvSpPr/>
          <p:nvPr/>
        </p:nvSpPr>
        <p:spPr>
          <a:xfrm>
            <a:off x="9097673" y="3856583"/>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Oval 84">
            <a:extLst>
              <a:ext uri="{FF2B5EF4-FFF2-40B4-BE49-F238E27FC236}">
                <a16:creationId xmlns:a16="http://schemas.microsoft.com/office/drawing/2014/main" id="{E25C6949-428E-4696-B4F7-15CBAA597456}"/>
              </a:ext>
            </a:extLst>
          </p:cNvPr>
          <p:cNvSpPr/>
          <p:nvPr/>
        </p:nvSpPr>
        <p:spPr>
          <a:xfrm>
            <a:off x="9730730" y="3856834"/>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7" name="Oval 86">
            <a:extLst>
              <a:ext uri="{FF2B5EF4-FFF2-40B4-BE49-F238E27FC236}">
                <a16:creationId xmlns:a16="http://schemas.microsoft.com/office/drawing/2014/main" id="{BC78FDB6-3099-4741-AE96-851D77F97842}"/>
              </a:ext>
            </a:extLst>
          </p:cNvPr>
          <p:cNvSpPr/>
          <p:nvPr/>
        </p:nvSpPr>
        <p:spPr>
          <a:xfrm>
            <a:off x="2846588" y="3861253"/>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Box 21">
            <a:extLst>
              <a:ext uri="{FF2B5EF4-FFF2-40B4-BE49-F238E27FC236}">
                <a16:creationId xmlns:a16="http://schemas.microsoft.com/office/drawing/2014/main" id="{9928198B-0773-49E5-BDFE-60FABCE70D17}"/>
              </a:ext>
            </a:extLst>
          </p:cNvPr>
          <p:cNvSpPr txBox="1"/>
          <p:nvPr/>
        </p:nvSpPr>
        <p:spPr>
          <a:xfrm>
            <a:off x="2317494" y="2729159"/>
            <a:ext cx="1188000" cy="523220"/>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009CEA"/>
                </a:highlight>
              </a:rPr>
              <a:t>12</a:t>
            </a:r>
            <a:r>
              <a:rPr lang="fr-FR" sz="1400">
                <a:solidFill>
                  <a:schemeClr val="bg1"/>
                </a:solidFill>
              </a:rPr>
              <a:t>-</a:t>
            </a:r>
            <a:r>
              <a:rPr lang="fr-FR" sz="1400"/>
              <a:t>Line of fire</a:t>
            </a:r>
          </a:p>
          <a:p>
            <a:endParaRPr lang="fr-FR" sz="1400"/>
          </a:p>
        </p:txBody>
      </p:sp>
      <p:sp>
        <p:nvSpPr>
          <p:cNvPr id="47" name="TextBox 25">
            <a:extLst>
              <a:ext uri="{FF2B5EF4-FFF2-40B4-BE49-F238E27FC236}">
                <a16:creationId xmlns:a16="http://schemas.microsoft.com/office/drawing/2014/main" id="{2368CD49-717A-4637-8679-DC4F5250B2FE}"/>
              </a:ext>
            </a:extLst>
          </p:cNvPr>
          <p:cNvSpPr txBox="1"/>
          <p:nvPr/>
        </p:nvSpPr>
        <p:spPr>
          <a:xfrm>
            <a:off x="3568904" y="2729158"/>
            <a:ext cx="1188000" cy="523220"/>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FF0000"/>
                </a:highlight>
              </a:rPr>
              <a:t>10</a:t>
            </a:r>
            <a:r>
              <a:rPr lang="fr-FR" sz="1400" b="1">
                <a:solidFill>
                  <a:srgbClr val="FF0000"/>
                </a:solidFill>
              </a:rPr>
              <a:t> </a:t>
            </a:r>
            <a:r>
              <a:rPr lang="fr-FR" sz="1400">
                <a:solidFill>
                  <a:schemeClr val="accent2"/>
                </a:solidFill>
              </a:rPr>
              <a:t>Work at height</a:t>
            </a:r>
          </a:p>
        </p:txBody>
      </p:sp>
      <p:sp>
        <p:nvSpPr>
          <p:cNvPr id="48" name="TextBox 32">
            <a:extLst>
              <a:ext uri="{FF2B5EF4-FFF2-40B4-BE49-F238E27FC236}">
                <a16:creationId xmlns:a16="http://schemas.microsoft.com/office/drawing/2014/main" id="{CD739C77-2631-426F-A1F8-FAF276AD76A8}"/>
              </a:ext>
            </a:extLst>
          </p:cNvPr>
          <p:cNvSpPr txBox="1"/>
          <p:nvPr/>
        </p:nvSpPr>
        <p:spPr>
          <a:xfrm>
            <a:off x="4820314" y="2729160"/>
            <a:ext cx="1188000" cy="523220"/>
          </a:xfrm>
          <a:prstGeom prst="rect">
            <a:avLst/>
          </a:prstGeom>
          <a:solidFill>
            <a:schemeClr val="bg2"/>
          </a:solidFill>
          <a:ln w="28575">
            <a:solidFill>
              <a:srgbClr val="374649"/>
            </a:solidFill>
            <a:prstDash val="sysDot"/>
          </a:ln>
        </p:spPr>
        <p:txBody>
          <a:bodyPr wrap="square" rtlCol="0">
            <a:spAutoFit/>
          </a:bodyPr>
          <a:lstStyle/>
          <a:p>
            <a:r>
              <a:rPr lang="fr-FR" sz="1400" b="1">
                <a:solidFill>
                  <a:schemeClr val="bg1"/>
                </a:solidFill>
                <a:highlight>
                  <a:srgbClr val="FF0000"/>
                </a:highlight>
              </a:rPr>
              <a:t>11</a:t>
            </a:r>
            <a:r>
              <a:rPr lang="fr-FR" sz="1400">
                <a:solidFill>
                  <a:srgbClr val="FF0000"/>
                </a:solidFill>
              </a:rPr>
              <a:t> Hot work</a:t>
            </a:r>
          </a:p>
          <a:p>
            <a:endParaRPr lang="fr-FR" sz="1400">
              <a:solidFill>
                <a:srgbClr val="FF0000"/>
              </a:solidFill>
            </a:endParaRPr>
          </a:p>
        </p:txBody>
      </p:sp>
      <p:sp>
        <p:nvSpPr>
          <p:cNvPr id="49" name="TextBox 33">
            <a:extLst>
              <a:ext uri="{FF2B5EF4-FFF2-40B4-BE49-F238E27FC236}">
                <a16:creationId xmlns:a16="http://schemas.microsoft.com/office/drawing/2014/main" id="{206008B9-9E9F-4E94-89D5-EDAD5ABCD927}"/>
              </a:ext>
            </a:extLst>
          </p:cNvPr>
          <p:cNvSpPr txBox="1"/>
          <p:nvPr/>
        </p:nvSpPr>
        <p:spPr>
          <a:xfrm>
            <a:off x="6071724" y="2720103"/>
            <a:ext cx="1188000" cy="523220"/>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FF0000"/>
                </a:highlight>
              </a:rPr>
              <a:t>8</a:t>
            </a:r>
            <a:r>
              <a:rPr lang="fr-FR" sz="1400">
                <a:solidFill>
                  <a:srgbClr val="FF0000"/>
                </a:solidFill>
              </a:rPr>
              <a:t> Confined spaces</a:t>
            </a:r>
            <a:endParaRPr lang="en-US" sz="1400">
              <a:solidFill>
                <a:srgbClr val="FF0000"/>
              </a:solidFill>
            </a:endParaRPr>
          </a:p>
        </p:txBody>
      </p:sp>
      <p:sp>
        <p:nvSpPr>
          <p:cNvPr id="50" name="TextBox 34">
            <a:extLst>
              <a:ext uri="{FF2B5EF4-FFF2-40B4-BE49-F238E27FC236}">
                <a16:creationId xmlns:a16="http://schemas.microsoft.com/office/drawing/2014/main" id="{92DEECD8-624B-401E-A4CF-C5CCFDC27ACE}"/>
              </a:ext>
            </a:extLst>
          </p:cNvPr>
          <p:cNvSpPr txBox="1"/>
          <p:nvPr/>
        </p:nvSpPr>
        <p:spPr>
          <a:xfrm>
            <a:off x="7323134" y="2720097"/>
            <a:ext cx="1188000" cy="523220"/>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FF0000"/>
                </a:highlight>
              </a:rPr>
              <a:t>7</a:t>
            </a:r>
            <a:r>
              <a:rPr lang="fr-FR" sz="1400">
                <a:solidFill>
                  <a:srgbClr val="FF0000"/>
                </a:solidFill>
              </a:rPr>
              <a:t> Powered systems</a:t>
            </a:r>
            <a:endParaRPr lang="en-US" sz="1400">
              <a:solidFill>
                <a:srgbClr val="FF0000"/>
              </a:solidFill>
            </a:endParaRPr>
          </a:p>
        </p:txBody>
      </p:sp>
      <p:sp>
        <p:nvSpPr>
          <p:cNvPr id="51" name="TextBox 35">
            <a:extLst>
              <a:ext uri="{FF2B5EF4-FFF2-40B4-BE49-F238E27FC236}">
                <a16:creationId xmlns:a16="http://schemas.microsoft.com/office/drawing/2014/main" id="{834D3F6B-63DB-41F3-9C1E-409D7D8CA199}"/>
              </a:ext>
            </a:extLst>
          </p:cNvPr>
          <p:cNvSpPr txBox="1"/>
          <p:nvPr/>
        </p:nvSpPr>
        <p:spPr>
          <a:xfrm>
            <a:off x="8574544" y="2729155"/>
            <a:ext cx="1188000" cy="523220"/>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FF0000"/>
                </a:highlight>
              </a:rPr>
              <a:t>6</a:t>
            </a:r>
            <a:r>
              <a:rPr lang="fr-FR" sz="1400">
                <a:solidFill>
                  <a:srgbClr val="FF0000"/>
                </a:solidFill>
              </a:rPr>
              <a:t> Lifting operations</a:t>
            </a:r>
          </a:p>
        </p:txBody>
      </p:sp>
      <p:sp>
        <p:nvSpPr>
          <p:cNvPr id="52" name="TextBox 36">
            <a:extLst>
              <a:ext uri="{FF2B5EF4-FFF2-40B4-BE49-F238E27FC236}">
                <a16:creationId xmlns:a16="http://schemas.microsoft.com/office/drawing/2014/main" id="{E49208B1-79EB-4931-BE27-619C8AD0CC39}"/>
              </a:ext>
            </a:extLst>
          </p:cNvPr>
          <p:cNvSpPr txBox="1"/>
          <p:nvPr/>
        </p:nvSpPr>
        <p:spPr>
          <a:xfrm>
            <a:off x="9825955" y="4095350"/>
            <a:ext cx="1191643" cy="2478088"/>
          </a:xfrm>
          <a:prstGeom prst="rect">
            <a:avLst/>
          </a:prstGeom>
          <a:solidFill>
            <a:schemeClr val="bg2"/>
          </a:solidFill>
          <a:ln w="28575">
            <a:solidFill>
              <a:srgbClr val="374649"/>
            </a:solidFill>
            <a:prstDash val="sysDot"/>
          </a:ln>
        </p:spPr>
        <p:txBody>
          <a:bodyPr wrap="square" lIns="36000" rIns="0" rtlCol="0">
            <a:spAutoFit/>
          </a:bodyPr>
          <a:lstStyle/>
          <a:p>
            <a:r>
              <a:rPr lang="fr-FR" sz="1400" b="1" dirty="0">
                <a:solidFill>
                  <a:schemeClr val="bg1"/>
                </a:solidFill>
                <a:highlight>
                  <a:srgbClr val="009CEA"/>
                </a:highlight>
              </a:rPr>
              <a:t>9</a:t>
            </a:r>
            <a:r>
              <a:rPr lang="fr-FR" sz="1400" dirty="0"/>
              <a:t> Excavation </a:t>
            </a:r>
            <a:r>
              <a:rPr lang="fr-FR" sz="1400" dirty="0" err="1"/>
              <a:t>work</a:t>
            </a:r>
            <a:endParaRPr lang="fr-FR" sz="1400" b="1" dirty="0" err="1">
              <a:solidFill>
                <a:schemeClr val="bg1"/>
              </a:solidFill>
              <a:highlight>
                <a:srgbClr val="0000FF"/>
              </a:highlight>
            </a:endParaRPr>
          </a:p>
          <a:p>
            <a:r>
              <a:rPr lang="fr-FR" sz="1400" b="1" dirty="0">
                <a:solidFill>
                  <a:schemeClr val="bg1"/>
                </a:solidFill>
                <a:highlight>
                  <a:srgbClr val="009CEA"/>
                </a:highlight>
              </a:rPr>
              <a:t>5</a:t>
            </a:r>
            <a:r>
              <a:rPr lang="fr-FR" sz="1400" dirty="0"/>
              <a:t> Work </a:t>
            </a:r>
            <a:r>
              <a:rPr lang="fr-FR" sz="1400" dirty="0" err="1"/>
              <a:t>permits</a:t>
            </a:r>
            <a:endParaRPr lang="fr-FR" sz="1400" b="1" dirty="0" err="1">
              <a:solidFill>
                <a:schemeClr val="bg1"/>
              </a:solidFill>
              <a:highlight>
                <a:srgbClr val="0000FF"/>
              </a:highlight>
            </a:endParaRPr>
          </a:p>
          <a:p>
            <a:r>
              <a:rPr lang="fr-FR" sz="1400" b="1" dirty="0">
                <a:solidFill>
                  <a:schemeClr val="bg1"/>
                </a:solidFill>
                <a:highlight>
                  <a:srgbClr val="009CEA"/>
                </a:highlight>
              </a:rPr>
              <a:t>4</a:t>
            </a:r>
            <a:r>
              <a:rPr lang="fr-FR" sz="1400" dirty="0"/>
              <a:t> PPE</a:t>
            </a:r>
            <a:endParaRPr lang="fr-FR" sz="1400" b="1" dirty="0">
              <a:solidFill>
                <a:schemeClr val="bg1"/>
              </a:solidFill>
              <a:highlight>
                <a:srgbClr val="0000FF"/>
              </a:highlight>
            </a:endParaRPr>
          </a:p>
          <a:p>
            <a:r>
              <a:rPr lang="fr-FR" sz="1400" b="1" dirty="0">
                <a:solidFill>
                  <a:schemeClr val="bg1"/>
                </a:solidFill>
                <a:highlight>
                  <a:srgbClr val="009CEA"/>
                </a:highlight>
              </a:rPr>
              <a:t>3</a:t>
            </a:r>
            <a:r>
              <a:rPr lang="fr-FR" sz="1400" dirty="0"/>
              <a:t> Body </a:t>
            </a:r>
            <a:r>
              <a:rPr lang="fr-FR" sz="1400" dirty="0" err="1"/>
              <a:t>mechanics</a:t>
            </a:r>
            <a:r>
              <a:rPr lang="fr-FR" sz="1400" dirty="0"/>
              <a:t> &amp; </a:t>
            </a:r>
            <a:r>
              <a:rPr lang="fr-FR" sz="1400" dirty="0" err="1"/>
              <a:t>tools</a:t>
            </a:r>
            <a:endParaRPr lang="fr-FR" sz="1400" b="1" dirty="0" err="1">
              <a:solidFill>
                <a:schemeClr val="bg1"/>
              </a:solidFill>
              <a:highlight>
                <a:srgbClr val="0000FF"/>
              </a:highlight>
            </a:endParaRPr>
          </a:p>
          <a:p>
            <a:r>
              <a:rPr lang="fr-FR" sz="1400" b="1" dirty="0">
                <a:solidFill>
                  <a:schemeClr val="bg1"/>
                </a:solidFill>
                <a:highlight>
                  <a:srgbClr val="009CEA"/>
                </a:highlight>
              </a:rPr>
              <a:t>2</a:t>
            </a:r>
            <a:r>
              <a:rPr lang="fr-FR" sz="1400" dirty="0">
                <a:solidFill>
                  <a:schemeClr val="bg1"/>
                </a:solidFill>
              </a:rPr>
              <a:t> </a:t>
            </a:r>
            <a:r>
              <a:rPr lang="fr-FR" sz="1400" dirty="0"/>
              <a:t>Traffic</a:t>
            </a:r>
          </a:p>
          <a:p>
            <a:r>
              <a:rPr lang="fr-FR" sz="1400" b="1" dirty="0">
                <a:solidFill>
                  <a:schemeClr val="bg1"/>
                </a:solidFill>
                <a:highlight>
                  <a:srgbClr val="009CEA"/>
                </a:highlight>
              </a:rPr>
              <a:t>1</a:t>
            </a:r>
            <a:r>
              <a:rPr lang="fr-FR" sz="1400" b="1" dirty="0">
                <a:solidFill>
                  <a:schemeClr val="bg1"/>
                </a:solidFill>
              </a:rPr>
              <a:t> </a:t>
            </a:r>
            <a:r>
              <a:rPr lang="fr-FR" sz="1400" dirty="0"/>
              <a:t>High-</a:t>
            </a:r>
            <a:r>
              <a:rPr lang="fr-FR" sz="1400" dirty="0" err="1"/>
              <a:t>risk</a:t>
            </a:r>
            <a:r>
              <a:rPr lang="fr-FR" sz="1400" dirty="0"/>
              <a:t> situations</a:t>
            </a:r>
          </a:p>
        </p:txBody>
      </p:sp>
      <p:sp>
        <p:nvSpPr>
          <p:cNvPr id="59" name="Oval 72">
            <a:extLst>
              <a:ext uri="{FF2B5EF4-FFF2-40B4-BE49-F238E27FC236}">
                <a16:creationId xmlns:a16="http://schemas.microsoft.com/office/drawing/2014/main" id="{77B9140B-85F3-4153-B945-163AF91BEA35}"/>
              </a:ext>
            </a:extLst>
          </p:cNvPr>
          <p:cNvSpPr/>
          <p:nvPr/>
        </p:nvSpPr>
        <p:spPr>
          <a:xfrm>
            <a:off x="1000249" y="3510873"/>
            <a:ext cx="144000" cy="144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TextBox 40">
            <a:extLst>
              <a:ext uri="{FF2B5EF4-FFF2-40B4-BE49-F238E27FC236}">
                <a16:creationId xmlns:a16="http://schemas.microsoft.com/office/drawing/2014/main" id="{3022F103-0479-49E3-B58B-C9A01F39FBDA}"/>
              </a:ext>
            </a:extLst>
          </p:cNvPr>
          <p:cNvSpPr txBox="1"/>
          <p:nvPr/>
        </p:nvSpPr>
        <p:spPr>
          <a:xfrm>
            <a:off x="469879" y="1195145"/>
            <a:ext cx="9851065" cy="10772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dirty="0"/>
              <a:t>Launch of the new Golden Rules on the occasion of </a:t>
            </a:r>
            <a:r>
              <a:rPr lang="en-US" sz="1600" b="1" dirty="0" err="1"/>
              <a:t>WDfS</a:t>
            </a:r>
            <a:r>
              <a:rPr lang="en-US" sz="1600" b="1" dirty="0"/>
              <a:t> 2022</a:t>
            </a:r>
            <a:r>
              <a:rPr lang="en-US" sz="1600" dirty="0"/>
              <a:t>.</a:t>
            </a:r>
            <a:endParaRPr lang="en-US" sz="1600" dirty="0">
              <a:cs typeface="Arial"/>
            </a:endParaRPr>
          </a:p>
          <a:p>
            <a:pPr marL="285750" indent="-285750">
              <a:buFont typeface="Arial" panose="020B0604020202020204" pitchFamily="34" charset="0"/>
              <a:buChar char="•"/>
            </a:pPr>
            <a:r>
              <a:rPr lang="en-US" sz="1600" b="1" dirty="0"/>
              <a:t>Periodic communication </a:t>
            </a:r>
            <a:r>
              <a:rPr lang="en-US" sz="1600" dirty="0"/>
              <a:t>on the Golden Rules via the HSE contact network: firstly the new Golden Rules and secondly those relating to the </a:t>
            </a:r>
            <a:r>
              <a:rPr lang="en-US" sz="1600" b="1" dirty="0">
                <a:solidFill>
                  <a:srgbClr val="FF0000"/>
                </a:solidFill>
              </a:rPr>
              <a:t>TOP 5 high risk activities</a:t>
            </a:r>
            <a:r>
              <a:rPr lang="en-US" sz="1600" dirty="0">
                <a:ea typeface="+mn-lt"/>
                <a:cs typeface="+mn-lt"/>
              </a:rPr>
              <a:t>.</a:t>
            </a:r>
          </a:p>
          <a:p>
            <a:pPr marL="285750" indent="-285750">
              <a:buFont typeface="Arial" panose="020B0604020202020204" pitchFamily="34" charset="0"/>
              <a:buChar char="•"/>
            </a:pPr>
            <a:endParaRPr lang="en-US" sz="1600" b="1" dirty="0">
              <a:solidFill>
                <a:srgbClr val="FF0000"/>
              </a:solidFill>
              <a:cs typeface="Arial"/>
            </a:endParaRPr>
          </a:p>
        </p:txBody>
      </p:sp>
      <p:sp>
        <p:nvSpPr>
          <p:cNvPr id="42" name="Left Bracket 41">
            <a:extLst>
              <a:ext uri="{FF2B5EF4-FFF2-40B4-BE49-F238E27FC236}">
                <a16:creationId xmlns:a16="http://schemas.microsoft.com/office/drawing/2014/main" id="{412E4D95-A564-4ACD-8533-D0EEA73477B5}"/>
              </a:ext>
            </a:extLst>
          </p:cNvPr>
          <p:cNvSpPr/>
          <p:nvPr/>
        </p:nvSpPr>
        <p:spPr>
          <a:xfrm rot="5400000">
            <a:off x="6585437" y="-598706"/>
            <a:ext cx="93948" cy="6250959"/>
          </a:xfrm>
          <a:prstGeom prst="leftBracket">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43" name="Straight Arrow Connector 42">
            <a:extLst>
              <a:ext uri="{FF2B5EF4-FFF2-40B4-BE49-F238E27FC236}">
                <a16:creationId xmlns:a16="http://schemas.microsoft.com/office/drawing/2014/main" id="{97D33E79-2327-4DFD-BAD9-32B532A77527}"/>
              </a:ext>
            </a:extLst>
          </p:cNvPr>
          <p:cNvCxnSpPr>
            <a:cxnSpLocks/>
          </p:cNvCxnSpPr>
          <p:nvPr/>
        </p:nvCxnSpPr>
        <p:spPr>
          <a:xfrm>
            <a:off x="5472965" y="2033146"/>
            <a:ext cx="0" cy="43506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37">
            <a:extLst>
              <a:ext uri="{FF2B5EF4-FFF2-40B4-BE49-F238E27FC236}">
                <a16:creationId xmlns:a16="http://schemas.microsoft.com/office/drawing/2014/main" id="{BD0CA0F5-ED91-4058-BF54-67FB8E8AF7F3}"/>
              </a:ext>
            </a:extLst>
          </p:cNvPr>
          <p:cNvCxnSpPr>
            <a:cxnSpLocks/>
          </p:cNvCxnSpPr>
          <p:nvPr/>
        </p:nvCxnSpPr>
        <p:spPr>
          <a:xfrm flipH="1">
            <a:off x="1072001" y="2945445"/>
            <a:ext cx="248" cy="627155"/>
          </a:xfrm>
          <a:prstGeom prst="line">
            <a:avLst/>
          </a:prstGeom>
          <a:ln w="2857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45" name="TextBox 11">
            <a:extLst>
              <a:ext uri="{FF2B5EF4-FFF2-40B4-BE49-F238E27FC236}">
                <a16:creationId xmlns:a16="http://schemas.microsoft.com/office/drawing/2014/main" id="{651EF676-BCB2-46C6-B43C-A357DF742B3B}"/>
              </a:ext>
            </a:extLst>
          </p:cNvPr>
          <p:cNvSpPr txBox="1"/>
          <p:nvPr/>
        </p:nvSpPr>
        <p:spPr>
          <a:xfrm>
            <a:off x="229202" y="2714613"/>
            <a:ext cx="1710250" cy="461665"/>
          </a:xfrm>
          <a:prstGeom prst="rect">
            <a:avLst/>
          </a:prstGeom>
          <a:solidFill>
            <a:schemeClr val="bg2"/>
          </a:solidFill>
          <a:ln w="28575">
            <a:solidFill>
              <a:srgbClr val="FFC000"/>
            </a:solidFill>
            <a:prstDash val="sysDot"/>
          </a:ln>
        </p:spPr>
        <p:txBody>
          <a:bodyPr wrap="square" rtlCol="0" anchor="ctr" anchorCtr="0">
            <a:spAutoFit/>
          </a:bodyPr>
          <a:lstStyle/>
          <a:p>
            <a:pPr lvl="0" algn="ctr" defTabSz="457200" fontAlgn="base">
              <a:spcBef>
                <a:spcPct val="0"/>
              </a:spcBef>
              <a:spcAft>
                <a:spcPct val="0"/>
              </a:spcAft>
              <a:defRPr/>
            </a:pPr>
            <a:r>
              <a:rPr lang="fr-FR" sz="1200" b="1"/>
              <a:t>April 29, 2022</a:t>
            </a:r>
          </a:p>
          <a:p>
            <a:pPr lvl="0" algn="ctr" defTabSz="457200" fontAlgn="base">
              <a:spcBef>
                <a:spcPct val="0"/>
              </a:spcBef>
              <a:spcAft>
                <a:spcPct val="0"/>
              </a:spcAft>
              <a:defRPr/>
            </a:pPr>
            <a:r>
              <a:rPr lang="fr-FR" sz="1200" b="1"/>
              <a:t>World Day for Safety</a:t>
            </a:r>
          </a:p>
        </p:txBody>
      </p:sp>
      <p:cxnSp>
        <p:nvCxnSpPr>
          <p:cNvPr id="60" name="Straight Connector 59">
            <a:extLst>
              <a:ext uri="{FF2B5EF4-FFF2-40B4-BE49-F238E27FC236}">
                <a16:creationId xmlns:a16="http://schemas.microsoft.com/office/drawing/2014/main" id="{BFA56059-5E63-4D18-AB43-CF9DD8CCD429}"/>
              </a:ext>
            </a:extLst>
          </p:cNvPr>
          <p:cNvCxnSpPr>
            <a:cxnSpLocks/>
          </p:cNvCxnSpPr>
          <p:nvPr/>
        </p:nvCxnSpPr>
        <p:spPr>
          <a:xfrm>
            <a:off x="2294164" y="3978208"/>
            <a:ext cx="0" cy="646271"/>
          </a:xfrm>
          <a:prstGeom prst="line">
            <a:avLst/>
          </a:prstGeom>
          <a:ln w="2857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ED26D33-A9BC-4D78-A09F-87AED6B91C68}"/>
              </a:ext>
            </a:extLst>
          </p:cNvPr>
          <p:cNvCxnSpPr>
            <a:cxnSpLocks/>
          </p:cNvCxnSpPr>
          <p:nvPr/>
        </p:nvCxnSpPr>
        <p:spPr>
          <a:xfrm>
            <a:off x="1677026" y="3999961"/>
            <a:ext cx="0" cy="1595621"/>
          </a:xfrm>
          <a:prstGeom prst="line">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8A96D95-C1BE-4A6B-B935-5CBA315AE15C}"/>
              </a:ext>
            </a:extLst>
          </p:cNvPr>
          <p:cNvSpPr txBox="1"/>
          <p:nvPr/>
        </p:nvSpPr>
        <p:spPr>
          <a:xfrm>
            <a:off x="2220922" y="4138259"/>
            <a:ext cx="1948930" cy="738664"/>
          </a:xfrm>
          <a:prstGeom prst="rect">
            <a:avLst/>
          </a:prstGeom>
          <a:solidFill>
            <a:schemeClr val="bg2"/>
          </a:solidFill>
          <a:ln w="28575">
            <a:solidFill>
              <a:schemeClr val="accent3"/>
            </a:solidFill>
            <a:prstDash val="sysDot"/>
          </a:ln>
        </p:spPr>
        <p:txBody>
          <a:bodyPr wrap="square" lIns="91440" tIns="45720" rIns="91440" bIns="45720" rtlCol="0" anchor="t">
            <a:spAutoFit/>
          </a:bodyPr>
          <a:lstStyle/>
          <a:p>
            <a:pPr algn="just"/>
            <a:r>
              <a:rPr lang="en-US" sz="1400" b="1"/>
              <a:t>WAT HSE editorial </a:t>
            </a:r>
            <a:r>
              <a:rPr lang="en-US" sz="1400"/>
              <a:t>on the Golden Rule(s) of the month</a:t>
            </a:r>
            <a:endParaRPr lang="fr-FR" sz="1400"/>
          </a:p>
        </p:txBody>
      </p:sp>
      <p:sp>
        <p:nvSpPr>
          <p:cNvPr id="63" name="TextBox 62">
            <a:extLst>
              <a:ext uri="{FF2B5EF4-FFF2-40B4-BE49-F238E27FC236}">
                <a16:creationId xmlns:a16="http://schemas.microsoft.com/office/drawing/2014/main" id="{C4244BB3-0249-42D3-8CCC-C5E9E67FD8DD}"/>
              </a:ext>
            </a:extLst>
          </p:cNvPr>
          <p:cNvSpPr txBox="1"/>
          <p:nvPr/>
        </p:nvSpPr>
        <p:spPr>
          <a:xfrm>
            <a:off x="1084327" y="5059727"/>
            <a:ext cx="2643295" cy="954107"/>
          </a:xfrm>
          <a:prstGeom prst="rect">
            <a:avLst/>
          </a:prstGeom>
          <a:solidFill>
            <a:schemeClr val="bg1"/>
          </a:solidFill>
          <a:ln w="28575">
            <a:solidFill>
              <a:schemeClr val="accent1"/>
            </a:solidFill>
            <a:prstDash val="sysDot"/>
          </a:ln>
        </p:spPr>
        <p:txBody>
          <a:bodyPr wrap="square" lIns="91440" tIns="45720" rIns="91440" bIns="45720" rtlCol="0" anchor="t">
            <a:spAutoFit/>
          </a:bodyPr>
          <a:lstStyle/>
          <a:p>
            <a:pPr algn="just"/>
            <a:r>
              <a:rPr lang="en-US" sz="1400" b="1"/>
              <a:t>Push mail </a:t>
            </a:r>
            <a:r>
              <a:rPr lang="en-US" sz="1400"/>
              <a:t>to HSE contacts &amp; provision of materials in the HSE Toolbox on the Golden Rule(s) of the coming month</a:t>
            </a:r>
            <a:endParaRPr lang="fr-FR" sz="1400"/>
          </a:p>
        </p:txBody>
      </p:sp>
      <p:sp>
        <p:nvSpPr>
          <p:cNvPr id="64" name="Left Bracket 63">
            <a:extLst>
              <a:ext uri="{FF2B5EF4-FFF2-40B4-BE49-F238E27FC236}">
                <a16:creationId xmlns:a16="http://schemas.microsoft.com/office/drawing/2014/main" id="{72AAA856-6B40-4A54-9891-895C8B8BD753}"/>
              </a:ext>
            </a:extLst>
          </p:cNvPr>
          <p:cNvSpPr/>
          <p:nvPr/>
        </p:nvSpPr>
        <p:spPr>
          <a:xfrm rot="10800000">
            <a:off x="4344759" y="4134502"/>
            <a:ext cx="90062" cy="1944000"/>
          </a:xfrm>
          <a:prstGeom prst="leftBracket">
            <a:avLst/>
          </a:prstGeom>
          <a:ln w="28575">
            <a:solidFill>
              <a:srgbClr val="FEC8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5" name="TextBox 64">
            <a:extLst>
              <a:ext uri="{FF2B5EF4-FFF2-40B4-BE49-F238E27FC236}">
                <a16:creationId xmlns:a16="http://schemas.microsoft.com/office/drawing/2014/main" id="{3C1B2A39-68D2-426B-B7AC-E9D94805BAA4}"/>
              </a:ext>
            </a:extLst>
          </p:cNvPr>
          <p:cNvSpPr txBox="1"/>
          <p:nvPr/>
        </p:nvSpPr>
        <p:spPr>
          <a:xfrm>
            <a:off x="4450228" y="4878623"/>
            <a:ext cx="2809496" cy="523220"/>
          </a:xfrm>
          <a:prstGeom prst="rect">
            <a:avLst/>
          </a:prstGeom>
          <a:noFill/>
        </p:spPr>
        <p:txBody>
          <a:bodyPr wrap="square" rtlCol="0">
            <a:spAutoFit/>
          </a:bodyPr>
          <a:lstStyle/>
          <a:p>
            <a:pPr algn="ctr"/>
            <a:r>
              <a:rPr lang="en-US" sz="1400"/>
              <a:t>This communication is sent </a:t>
            </a:r>
            <a:r>
              <a:rPr lang="en-US" sz="1400" b="1"/>
              <a:t>periodically</a:t>
            </a:r>
            <a:r>
              <a:rPr lang="en-US" sz="1400"/>
              <a:t> (7x)</a:t>
            </a:r>
            <a:endParaRPr lang="fr-FR" sz="1400"/>
          </a:p>
        </p:txBody>
      </p:sp>
      <p:pic>
        <p:nvPicPr>
          <p:cNvPr id="76" name="Picture 2" descr="new icon">
            <a:extLst>
              <a:ext uri="{FF2B5EF4-FFF2-40B4-BE49-F238E27FC236}">
                <a16:creationId xmlns:a16="http://schemas.microsoft.com/office/drawing/2014/main" id="{6AD4F15E-1DE7-43A5-8C52-E0C1ABCD5F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6964" y="2554843"/>
            <a:ext cx="228105" cy="22810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new icon">
            <a:extLst>
              <a:ext uri="{FF2B5EF4-FFF2-40B4-BE49-F238E27FC236}">
                <a16:creationId xmlns:a16="http://schemas.microsoft.com/office/drawing/2014/main" id="{9D02D8E6-CF7C-4592-91DE-EF70A0CBBF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0499" y="2543384"/>
            <a:ext cx="228105" cy="228105"/>
          </a:xfrm>
          <a:prstGeom prst="rect">
            <a:avLst/>
          </a:prstGeom>
          <a:noFill/>
          <a:extLst>
            <a:ext uri="{909E8E84-426E-40DD-AFC4-6F175D3DCCD1}">
              <a14:hiddenFill xmlns:a14="http://schemas.microsoft.com/office/drawing/2010/main">
                <a:solidFill>
                  <a:srgbClr val="FFFFFF"/>
                </a:solidFill>
              </a14:hiddenFill>
            </a:ext>
          </a:extLst>
        </p:spPr>
      </p:pic>
      <p:sp>
        <p:nvSpPr>
          <p:cNvPr id="40" name="Oval 39">
            <a:extLst>
              <a:ext uri="{FF2B5EF4-FFF2-40B4-BE49-F238E27FC236}">
                <a16:creationId xmlns:a16="http://schemas.microsoft.com/office/drawing/2014/main" id="{F3A5EDDB-5119-4D6D-9E7D-430D374035F9}"/>
              </a:ext>
            </a:extLst>
          </p:cNvPr>
          <p:cNvSpPr/>
          <p:nvPr/>
        </p:nvSpPr>
        <p:spPr>
          <a:xfrm>
            <a:off x="4117989" y="3852747"/>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Oval 52">
            <a:extLst>
              <a:ext uri="{FF2B5EF4-FFF2-40B4-BE49-F238E27FC236}">
                <a16:creationId xmlns:a16="http://schemas.microsoft.com/office/drawing/2014/main" id="{5790E7FF-F2C3-4187-9D9E-8D28B69CF98B}"/>
              </a:ext>
            </a:extLst>
          </p:cNvPr>
          <p:cNvSpPr/>
          <p:nvPr/>
        </p:nvSpPr>
        <p:spPr>
          <a:xfrm>
            <a:off x="4723092" y="3856834"/>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865A5057-95FD-4BC6-A70E-7F128014849D}"/>
              </a:ext>
            </a:extLst>
          </p:cNvPr>
          <p:cNvSpPr>
            <a:spLocks noGrp="1"/>
          </p:cNvSpPr>
          <p:nvPr>
            <p:ph type="sldNum" sz="quarter" idx="16"/>
          </p:nvPr>
        </p:nvSpPr>
        <p:spPr/>
        <p:txBody>
          <a:bodyPr/>
          <a:lstStyle/>
          <a:p>
            <a:fld id="{975A587B-5814-4D9B-9598-FE9CB954CB01}" type="slidenum">
              <a:rPr lang="fr-FR" smtClean="0"/>
              <a:pPr/>
              <a:t>19</a:t>
            </a:fld>
            <a:endParaRPr lang="fr-FR"/>
          </a:p>
        </p:txBody>
      </p:sp>
    </p:spTree>
    <p:extLst>
      <p:ext uri="{BB962C8B-B14F-4D97-AF65-F5344CB8AC3E}">
        <p14:creationId xmlns:p14="http://schemas.microsoft.com/office/powerpoint/2010/main" val="3600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par>
                                <p:cTn id="22" presetID="10" presetClass="entr" presetSubtype="0"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par>
                                <p:cTn id="25" presetID="10"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nodeType="withEffect">
                                  <p:stCondLst>
                                    <p:cond delay="0"/>
                                  </p:stCondLst>
                                  <p:childTnLst>
                                    <p:set>
                                      <p:cBhvr>
                                        <p:cTn id="44" dur="1" fill="hold">
                                          <p:stCondLst>
                                            <p:cond delay="0"/>
                                          </p:stCondLst>
                                        </p:cTn>
                                        <p:tgtEl>
                                          <p:spTgt spid="41">
                                            <p:txEl>
                                              <p:pRg st="1" end="1"/>
                                            </p:txEl>
                                          </p:spTgt>
                                        </p:tgtEl>
                                        <p:attrNameLst>
                                          <p:attrName>style.visibility</p:attrName>
                                        </p:attrNameLst>
                                      </p:cBhvr>
                                      <p:to>
                                        <p:strVal val="visible"/>
                                      </p:to>
                                    </p:set>
                                    <p:animEffect transition="in" filter="fade">
                                      <p:cBhvr>
                                        <p:cTn id="45" dur="500"/>
                                        <p:tgtEl>
                                          <p:spTgt spid="41">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500"/>
                                        <p:tgtEl>
                                          <p:spTgt spid="7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500"/>
                                        <p:tgtEl>
                                          <p:spTgt spid="8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fade">
                                      <p:cBhvr>
                                        <p:cTn id="71" dur="500"/>
                                        <p:tgtEl>
                                          <p:spTgt spid="8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fade">
                                      <p:cBhvr>
                                        <p:cTn id="74" dur="500"/>
                                        <p:tgtEl>
                                          <p:spTgt spid="8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500"/>
                                        <p:tgtEl>
                                          <p:spTgt spid="8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4"/>
                                        </p:tgtEl>
                                        <p:attrNameLst>
                                          <p:attrName>style.visibility</p:attrName>
                                        </p:attrNameLst>
                                      </p:cBhvr>
                                      <p:to>
                                        <p:strVal val="visible"/>
                                      </p:to>
                                    </p:set>
                                    <p:animEffect transition="in" filter="fade">
                                      <p:cBhvr>
                                        <p:cTn id="80" dur="500"/>
                                        <p:tgtEl>
                                          <p:spTgt spid="8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fade">
                                      <p:cBhvr>
                                        <p:cTn id="83" dur="500"/>
                                        <p:tgtEl>
                                          <p:spTgt spid="8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fade">
                                      <p:cBhvr>
                                        <p:cTn id="94" dur="500"/>
                                        <p:tgtEl>
                                          <p:spTgt spid="4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500"/>
                                        <p:tgtEl>
                                          <p:spTgt spid="4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fade">
                                      <p:cBhvr>
                                        <p:cTn id="103" dur="500"/>
                                        <p:tgtEl>
                                          <p:spTgt spid="51"/>
                                        </p:tgtEl>
                                      </p:cBhvr>
                                    </p:animEffect>
                                  </p:childTnLst>
                                </p:cTn>
                              </p:par>
                              <p:par>
                                <p:cTn id="104" presetID="10" presetClass="entr" presetSubtype="0" fill="hold" nodeType="with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fade">
                                      <p:cBhvr>
                                        <p:cTn id="106" dur="500"/>
                                        <p:tgtEl>
                                          <p:spTgt spid="76"/>
                                        </p:tgtEl>
                                      </p:cBhvr>
                                    </p:animEffect>
                                  </p:childTnLst>
                                </p:cTn>
                              </p:par>
                              <p:par>
                                <p:cTn id="107" presetID="10" presetClass="entr" presetSubtype="0" fill="hold" nodeType="withEffect">
                                  <p:stCondLst>
                                    <p:cond delay="0"/>
                                  </p:stCondLst>
                                  <p:childTnLst>
                                    <p:set>
                                      <p:cBhvr>
                                        <p:cTn id="108" dur="1" fill="hold">
                                          <p:stCondLst>
                                            <p:cond delay="0"/>
                                          </p:stCondLst>
                                        </p:cTn>
                                        <p:tgtEl>
                                          <p:spTgt spid="77"/>
                                        </p:tgtEl>
                                        <p:attrNameLst>
                                          <p:attrName>style.visibility</p:attrName>
                                        </p:attrNameLst>
                                      </p:cBhvr>
                                      <p:to>
                                        <p:strVal val="visible"/>
                                      </p:to>
                                    </p:set>
                                    <p:animEffect transition="in" filter="fade">
                                      <p:cBhvr>
                                        <p:cTn id="109" dur="500"/>
                                        <p:tgtEl>
                                          <p:spTgt spid="77"/>
                                        </p:tgtEl>
                                      </p:cBhvr>
                                    </p:animEffect>
                                  </p:childTnLst>
                                </p:cTn>
                              </p:par>
                              <p:par>
                                <p:cTn id="110" presetID="10" presetClass="entr" presetSubtype="0"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500"/>
                                        <p:tgtEl>
                                          <p:spTgt spid="4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8" grpId="0" animBg="1"/>
      <p:bldP spid="79" grpId="0" animBg="1"/>
      <p:bldP spid="80" grpId="0" animBg="1"/>
      <p:bldP spid="81" grpId="0" animBg="1"/>
      <p:bldP spid="82" grpId="0" animBg="1"/>
      <p:bldP spid="83" grpId="0" animBg="1"/>
      <p:bldP spid="84" grpId="0" animBg="1"/>
      <p:bldP spid="85" grpId="0" animBg="1"/>
      <p:bldP spid="87" grpId="0" animBg="1"/>
      <p:bldP spid="46" grpId="0" animBg="1"/>
      <p:bldP spid="47" grpId="0" animBg="1"/>
      <p:bldP spid="48" grpId="0" animBg="1"/>
      <p:bldP spid="49" grpId="0" animBg="1"/>
      <p:bldP spid="50" grpId="0" animBg="1"/>
      <p:bldP spid="51" grpId="0" animBg="1"/>
      <p:bldP spid="52" grpId="0" animBg="1"/>
      <p:bldP spid="59" grpId="0" animBg="1"/>
      <p:bldP spid="42" grpId="0" animBg="1"/>
      <p:bldP spid="45" grpId="0" animBg="1"/>
      <p:bldP spid="62" grpId="0" animBg="1"/>
      <p:bldP spid="63" grpId="0" animBg="1"/>
      <p:bldP spid="64" grpId="0" animBg="1"/>
      <p:bldP spid="65" grpId="0"/>
      <p:bldP spid="40"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5DCE00E1-09C4-4F23-998C-61D7B966B18D}"/>
              </a:ext>
            </a:extLst>
          </p:cNvPr>
          <p:cNvSpPr>
            <a:spLocks noGrp="1"/>
          </p:cNvSpPr>
          <p:nvPr>
            <p:ph type="body" sz="quarter" idx="13"/>
          </p:nvPr>
        </p:nvSpPr>
        <p:spPr>
          <a:xfrm>
            <a:off x="6292373" y="1250844"/>
            <a:ext cx="5299859" cy="4860000"/>
          </a:xfrm>
        </p:spPr>
        <p:txBody>
          <a:bodyPr lIns="91440" tIns="45720" rIns="91440" bIns="45720" anchor="t"/>
          <a:lstStyle/>
          <a:p>
            <a:pPr marL="0" indent="0" algn="just" rtl="0" fontAlgn="base">
              <a:buNone/>
            </a:pPr>
            <a:r>
              <a:rPr lang="en-US" sz="1400" b="1" dirty="0">
                <a:latin typeface="Calibri"/>
                <a:cs typeface="Calibri"/>
              </a:rPr>
              <a:t>Safety is a core value in the Company. It’s the cornerstone of our operational excellence in all of our business lines.</a:t>
            </a:r>
          </a:p>
          <a:p>
            <a:pPr marL="0" indent="0" algn="just" rtl="0" fontAlgn="base">
              <a:buNone/>
            </a:pPr>
            <a:r>
              <a:rPr lang="en-US" sz="1400" dirty="0">
                <a:latin typeface="Calibri"/>
                <a:cs typeface="Calibri"/>
              </a:rPr>
              <a:t>Together, as employees of TotalEnergies </a:t>
            </a:r>
            <a:r>
              <a:rPr lang="en-US" sz="1400">
                <a:latin typeface="Calibri"/>
                <a:cs typeface="Calibri"/>
              </a:rPr>
              <a:t>and contractors, </a:t>
            </a:r>
            <a:r>
              <a:rPr lang="en-US" sz="1400" dirty="0">
                <a:latin typeface="Calibri"/>
                <a:cs typeface="Calibri"/>
              </a:rPr>
              <a:t>let us commit ourselves personally and collectively to ensure safety on a daily basis in our operations and on our sites with a common goal: “Zero fatal accidents.”</a:t>
            </a:r>
          </a:p>
          <a:p>
            <a:pPr marL="0" indent="0" algn="just" fontAlgn="base">
              <a:buNone/>
            </a:pPr>
            <a:r>
              <a:rPr lang="en-US" sz="1400" b="1" dirty="0">
                <a:latin typeface="Calibri"/>
                <a:cs typeface="Calibri"/>
              </a:rPr>
              <a:t>Our Golden Rules, established on the basis of lessons learned, are essential to achieve our ambition in terms of safety.</a:t>
            </a:r>
            <a:br>
              <a:rPr lang="en-US" sz="1400" b="1" dirty="0">
                <a:latin typeface="Calibri"/>
                <a:cs typeface="Calibri"/>
              </a:rPr>
            </a:br>
            <a:r>
              <a:rPr lang="en-US" sz="1400" dirty="0">
                <a:latin typeface="Calibri"/>
                <a:cs typeface="Calibri"/>
              </a:rPr>
              <a:t>By taking ownership and implementing them with constant vigilance, for ourselves and for our colleagues, the Golden Rules will fulfill their aim and become embedded in our daily activities.</a:t>
            </a:r>
          </a:p>
          <a:p>
            <a:pPr marL="0" indent="0" algn="just" rtl="0" fontAlgn="base">
              <a:buNone/>
            </a:pPr>
            <a:r>
              <a:rPr lang="en-US" sz="1400" dirty="0">
                <a:latin typeface="Calibri"/>
                <a:cs typeface="Calibri"/>
              </a:rPr>
              <a:t>I’m convinced that all accidents can be prevented!</a:t>
            </a:r>
          </a:p>
          <a:p>
            <a:pPr marL="0" indent="0" algn="just" rtl="0" fontAlgn="base">
              <a:buNone/>
            </a:pPr>
            <a:r>
              <a:rPr lang="en-US" sz="1400" b="1" dirty="0">
                <a:latin typeface="Calibri"/>
                <a:cs typeface="Calibri"/>
              </a:rPr>
              <a:t>Everybody’s commitment </a:t>
            </a:r>
            <a:r>
              <a:rPr lang="en-US" sz="1400" dirty="0">
                <a:latin typeface="Calibri"/>
                <a:cs typeface="Calibri"/>
              </a:rPr>
              <a:t>to systematically apply the Golden Rules, everywhere, every day, is perfectly in line with the Company’s ambition: to put sustainable development at the heart of our strategy, our projects and our operations.</a:t>
            </a:r>
            <a:endParaRPr lang="fr-FR" sz="1400" b="1" i="0" u="none" strike="noStrike" dirty="0">
              <a:solidFill>
                <a:srgbClr val="374649"/>
              </a:solidFill>
              <a:effectLst/>
              <a:latin typeface="Calibri"/>
              <a:cs typeface="Calibri"/>
            </a:endParaRPr>
          </a:p>
          <a:p>
            <a:pPr marL="0" indent="0" algn="just" rtl="0" fontAlgn="base">
              <a:spcBef>
                <a:spcPts val="0"/>
              </a:spcBef>
              <a:buNone/>
            </a:pPr>
            <a:endParaRPr lang="fr-FR" sz="1400" b="0" i="0" u="none" strike="noStrike" dirty="0">
              <a:solidFill>
                <a:srgbClr val="374649"/>
              </a:solidFill>
              <a:effectLst/>
              <a:latin typeface="Calibri" panose="020F0502020204030204" pitchFamily="34" charset="0"/>
            </a:endParaRPr>
          </a:p>
          <a:p>
            <a:pPr marL="0" indent="0" algn="just" rtl="0" fontAlgn="base">
              <a:spcBef>
                <a:spcPts val="0"/>
              </a:spcBef>
              <a:buNone/>
            </a:pPr>
            <a:r>
              <a:rPr lang="fr-FR" sz="1400" b="1" i="0" u="none" strike="noStrike" dirty="0">
                <a:solidFill>
                  <a:srgbClr val="374649"/>
                </a:solidFill>
                <a:effectLst/>
                <a:latin typeface="Calibri"/>
                <a:cs typeface="Calibri"/>
              </a:rPr>
              <a:t>Michel Charton</a:t>
            </a:r>
            <a:r>
              <a:rPr lang="fr-FR" sz="1400" b="1" i="0" dirty="0">
                <a:solidFill>
                  <a:srgbClr val="374649"/>
                </a:solidFill>
                <a:effectLst/>
                <a:latin typeface="Calibri"/>
                <a:cs typeface="Calibri"/>
              </a:rPr>
              <a:t>​</a:t>
            </a:r>
          </a:p>
          <a:p>
            <a:pPr marL="0" indent="0" algn="just" rtl="0" fontAlgn="base">
              <a:spcBef>
                <a:spcPts val="0"/>
              </a:spcBef>
              <a:buNone/>
            </a:pPr>
            <a:r>
              <a:rPr lang="fr-FR" sz="1400" b="1" dirty="0">
                <a:solidFill>
                  <a:srgbClr val="374649"/>
                </a:solidFill>
                <a:latin typeface="Calibri"/>
                <a:cs typeface="Calibri"/>
              </a:rPr>
              <a:t>Senior Vice </a:t>
            </a:r>
            <a:r>
              <a:rPr lang="fr-FR" sz="1400" b="1" dirty="0" err="1">
                <a:solidFill>
                  <a:srgbClr val="374649"/>
                </a:solidFill>
                <a:latin typeface="Calibri"/>
                <a:cs typeface="Calibri"/>
              </a:rPr>
              <a:t>President</a:t>
            </a:r>
            <a:r>
              <a:rPr lang="fr-FR" sz="1400" b="1" dirty="0">
                <a:solidFill>
                  <a:srgbClr val="374649"/>
                </a:solidFill>
                <a:latin typeface="Calibri"/>
                <a:cs typeface="Calibri"/>
              </a:rPr>
              <a:t> HSE</a:t>
            </a:r>
            <a:endParaRPr lang="fr-FR" sz="1400" b="1" i="0" dirty="0">
              <a:solidFill>
                <a:srgbClr val="374649"/>
              </a:solidFill>
              <a:effectLst/>
              <a:latin typeface="Calibri"/>
              <a:cs typeface="Calibri"/>
            </a:endParaRPr>
          </a:p>
        </p:txBody>
      </p:sp>
      <p:sp>
        <p:nvSpPr>
          <p:cNvPr id="9" name="Espace réservé du texte 8">
            <a:extLst>
              <a:ext uri="{FF2B5EF4-FFF2-40B4-BE49-F238E27FC236}">
                <a16:creationId xmlns:a16="http://schemas.microsoft.com/office/drawing/2014/main" id="{2098B646-1456-41D1-B467-FB25CBA9FF75}"/>
              </a:ext>
            </a:extLst>
          </p:cNvPr>
          <p:cNvSpPr>
            <a:spLocks noGrp="1"/>
          </p:cNvSpPr>
          <p:nvPr>
            <p:ph type="body" sz="quarter" idx="17"/>
          </p:nvPr>
        </p:nvSpPr>
        <p:spPr/>
        <p:txBody>
          <a:bodyPr/>
          <a:lstStyle/>
          <a:p>
            <a:endParaRPr lang="fr-FR"/>
          </a:p>
        </p:txBody>
      </p:sp>
      <p:sp>
        <p:nvSpPr>
          <p:cNvPr id="6" name="Titre 5">
            <a:extLst>
              <a:ext uri="{FF2B5EF4-FFF2-40B4-BE49-F238E27FC236}">
                <a16:creationId xmlns:a16="http://schemas.microsoft.com/office/drawing/2014/main" id="{EBEDF8DB-E276-4E75-9A29-390E5E72148C}"/>
              </a:ext>
            </a:extLst>
          </p:cNvPr>
          <p:cNvSpPr>
            <a:spLocks noGrp="1"/>
          </p:cNvSpPr>
          <p:nvPr>
            <p:ph type="title"/>
          </p:nvPr>
        </p:nvSpPr>
        <p:spPr>
          <a:xfrm>
            <a:off x="6273887" y="258719"/>
            <a:ext cx="3960000" cy="1008000"/>
          </a:xfrm>
        </p:spPr>
        <p:txBody>
          <a:bodyPr/>
          <a:lstStyle/>
          <a:p>
            <a:r>
              <a:rPr lang="fr-FR"/>
              <a:t>The 12 Golden Rules</a:t>
            </a:r>
          </a:p>
        </p:txBody>
      </p:sp>
      <p:pic>
        <p:nvPicPr>
          <p:cNvPr id="5" name="Espace réservé pour une image  4">
            <a:extLst>
              <a:ext uri="{FF2B5EF4-FFF2-40B4-BE49-F238E27FC236}">
                <a16:creationId xmlns:a16="http://schemas.microsoft.com/office/drawing/2014/main" id="{BB6CB288-EDAC-407B-9C0C-DC713286223E}"/>
              </a:ext>
            </a:extLst>
          </p:cNvPr>
          <p:cNvPicPr>
            <a:picLocks noGrp="1" noChangeAspect="1"/>
          </p:cNvPicPr>
          <p:nvPr>
            <p:ph type="pic" idx="10"/>
          </p:nvPr>
        </p:nvPicPr>
        <p:blipFill rotWithShape="1">
          <a:blip r:embed="rId3" cstate="email">
            <a:extLst>
              <a:ext uri="{28A0092B-C50C-407E-A947-70E740481C1C}">
                <a14:useLocalDpi xmlns:a14="http://schemas.microsoft.com/office/drawing/2010/main"/>
              </a:ext>
            </a:extLst>
          </a:blip>
          <a:srcRect t="-93" b="-186"/>
          <a:stretch/>
        </p:blipFill>
        <p:spPr>
          <a:xfrm>
            <a:off x="599768" y="424847"/>
            <a:ext cx="4253596" cy="6008306"/>
          </a:xfrm>
        </p:spPr>
      </p:pic>
      <p:sp>
        <p:nvSpPr>
          <p:cNvPr id="11" name="Footer Placeholder 10">
            <a:extLst>
              <a:ext uri="{FF2B5EF4-FFF2-40B4-BE49-F238E27FC236}">
                <a16:creationId xmlns:a16="http://schemas.microsoft.com/office/drawing/2014/main" id="{CFB5A6B4-6B31-428E-8565-0FC4889A9769}"/>
              </a:ext>
            </a:extLst>
          </p:cNvPr>
          <p:cNvSpPr>
            <a:spLocks noGrp="1"/>
          </p:cNvSpPr>
          <p:nvPr>
            <p:ph type="ftr" sz="quarter" idx="19"/>
          </p:nvPr>
        </p:nvSpPr>
        <p:spPr/>
        <p:txBody>
          <a:bodyPr/>
          <a:lstStyle/>
          <a:p>
            <a:r>
              <a:rPr lang="fr-FR">
                <a:solidFill>
                  <a:schemeClr val="tx1"/>
                </a:solidFill>
              </a:rPr>
              <a:t>Manager Kit WDfS 2022</a:t>
            </a:r>
          </a:p>
        </p:txBody>
      </p:sp>
      <p:sp>
        <p:nvSpPr>
          <p:cNvPr id="12" name="Slide Number Placeholder 11">
            <a:extLst>
              <a:ext uri="{FF2B5EF4-FFF2-40B4-BE49-F238E27FC236}">
                <a16:creationId xmlns:a16="http://schemas.microsoft.com/office/drawing/2014/main" id="{26DB9B1F-95B0-4288-BC24-8562EFBA0967}"/>
              </a:ext>
            </a:extLst>
          </p:cNvPr>
          <p:cNvSpPr>
            <a:spLocks noGrp="1"/>
          </p:cNvSpPr>
          <p:nvPr>
            <p:ph type="sldNum" sz="quarter" idx="20"/>
          </p:nvPr>
        </p:nvSpPr>
        <p:spPr/>
        <p:txBody>
          <a:bodyPr/>
          <a:lstStyle/>
          <a:p>
            <a:fld id="{975A587B-5814-4D9B-9598-FE9CB954CB01}" type="slidenum">
              <a:rPr lang="fr-FR" smtClean="0">
                <a:solidFill>
                  <a:schemeClr val="tx1"/>
                </a:solidFill>
              </a:rPr>
              <a:pPr/>
              <a:t>2</a:t>
            </a:fld>
            <a:endParaRPr lang="fr-FR">
              <a:solidFill>
                <a:schemeClr val="tx1"/>
              </a:solidFill>
            </a:endParaRPr>
          </a:p>
        </p:txBody>
      </p:sp>
      <p:pic>
        <p:nvPicPr>
          <p:cNvPr id="3" name="Picture 2">
            <a:extLst>
              <a:ext uri="{FF2B5EF4-FFF2-40B4-BE49-F238E27FC236}">
                <a16:creationId xmlns:a16="http://schemas.microsoft.com/office/drawing/2014/main" id="{209CBF2F-4EBC-4426-A452-E8136FA7A439}"/>
              </a:ext>
            </a:extLst>
          </p:cNvPr>
          <p:cNvPicPr>
            <a:picLocks noChangeAspect="1"/>
          </p:cNvPicPr>
          <p:nvPr/>
        </p:nvPicPr>
        <p:blipFill>
          <a:blip r:embed="rId4"/>
          <a:stretch>
            <a:fillRect/>
          </a:stretch>
        </p:blipFill>
        <p:spPr>
          <a:xfrm>
            <a:off x="601200" y="360000"/>
            <a:ext cx="4322422" cy="6154180"/>
          </a:xfrm>
          <a:prstGeom prst="rect">
            <a:avLst/>
          </a:prstGeom>
          <a:ln>
            <a:solidFill>
              <a:schemeClr val="bg1">
                <a:lumMod val="85000"/>
              </a:schemeClr>
            </a:solidFill>
          </a:ln>
        </p:spPr>
      </p:pic>
    </p:spTree>
    <p:extLst>
      <p:ext uri="{BB962C8B-B14F-4D97-AF65-F5344CB8AC3E}">
        <p14:creationId xmlns:p14="http://schemas.microsoft.com/office/powerpoint/2010/main" val="116673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DD2BFFA-5AA1-457C-BA4D-2C9E7C8A93D7}"/>
              </a:ext>
            </a:extLst>
          </p:cNvPr>
          <p:cNvSpPr>
            <a:spLocks noGrp="1"/>
          </p:cNvSpPr>
          <p:nvPr>
            <p:ph type="body" sz="quarter" idx="13"/>
          </p:nvPr>
        </p:nvSpPr>
        <p:spPr>
          <a:xfrm>
            <a:off x="469879" y="1393257"/>
            <a:ext cx="11268000" cy="4626324"/>
          </a:xfrm>
        </p:spPr>
        <p:txBody>
          <a:bodyPr lIns="91440" tIns="45720" rIns="91440" bIns="45720" anchor="t"/>
          <a:lstStyle/>
          <a:p>
            <a:pPr marL="179705" indent="-179705"/>
            <a:r>
              <a:rPr lang="fr-FR" dirty="0"/>
              <a:t>Golden Rules </a:t>
            </a:r>
            <a:r>
              <a:rPr lang="fr-FR" dirty="0" err="1"/>
              <a:t>booklet</a:t>
            </a:r>
            <a:r>
              <a:rPr lang="fr-FR" dirty="0"/>
              <a:t>.</a:t>
            </a:r>
            <a:endParaRPr lang="fr-FR" dirty="0">
              <a:cs typeface="Arial"/>
            </a:endParaRPr>
          </a:p>
          <a:p>
            <a:pPr marL="179705" indent="-179705"/>
            <a:r>
              <a:rPr lang="fr-FR"/>
              <a:t>Mobile app « </a:t>
            </a:r>
            <a:r>
              <a:rPr lang="fr-FR" i="1"/>
              <a:t>Golden Rules </a:t>
            </a:r>
            <a:r>
              <a:rPr lang="fr-FR"/>
              <a:t>».</a:t>
            </a:r>
          </a:p>
          <a:p>
            <a:pPr marL="179705" indent="-179705"/>
            <a:r>
              <a:rPr lang="fr-FR"/>
              <a:t>Mnemonic video.</a:t>
            </a:r>
          </a:p>
          <a:p>
            <a:pPr marL="179705" indent="-179705"/>
            <a:r>
              <a:rPr lang="fr-FR"/>
              <a:t>Poster </a:t>
            </a:r>
            <a:r>
              <a:rPr lang="fr-FR" dirty="0"/>
              <a:t>for </a:t>
            </a:r>
            <a:r>
              <a:rPr lang="fr-FR" dirty="0" err="1"/>
              <a:t>each</a:t>
            </a:r>
            <a:r>
              <a:rPr lang="fr-FR" dirty="0"/>
              <a:t> Golden Rule.</a:t>
            </a:r>
            <a:endParaRPr lang="fr-FR" dirty="0">
              <a:cs typeface="Arial"/>
            </a:endParaRPr>
          </a:p>
          <a:p>
            <a:pPr marL="179705" indent="-179705"/>
            <a:r>
              <a:rPr lang="en-US" dirty="0"/>
              <a:t>Dedicated PPT’s on the Golden Rule(s) of the coming month. </a:t>
            </a:r>
            <a:endParaRPr lang="en-US" dirty="0">
              <a:cs typeface="Arial"/>
            </a:endParaRPr>
          </a:p>
          <a:p>
            <a:pPr marL="179705" indent="-179705"/>
            <a:r>
              <a:rPr lang="en-US" dirty="0"/>
              <a:t>Safety+ to report on good practices in Golden Rules implementation.</a:t>
            </a:r>
            <a:endParaRPr lang="en-US" dirty="0">
              <a:cs typeface="Arial" panose="020B0604020202020204"/>
            </a:endParaRPr>
          </a:p>
          <a:p>
            <a:pPr marL="179705" indent="-179705"/>
            <a:r>
              <a:rPr lang="en-US" dirty="0"/>
              <a:t>Dedicated Yammer to ask questions about Golden Rules implementation.</a:t>
            </a:r>
            <a:endParaRPr lang="fr-FR" dirty="0">
              <a:cs typeface="Arial" panose="020B0604020202020204"/>
            </a:endParaRPr>
          </a:p>
        </p:txBody>
      </p:sp>
      <p:sp>
        <p:nvSpPr>
          <p:cNvPr id="3" name="Titre 2">
            <a:extLst>
              <a:ext uri="{FF2B5EF4-FFF2-40B4-BE49-F238E27FC236}">
                <a16:creationId xmlns:a16="http://schemas.microsoft.com/office/drawing/2014/main" id="{401A3CE4-53B2-43F1-8609-9CC61A88B485}"/>
              </a:ext>
            </a:extLst>
          </p:cNvPr>
          <p:cNvSpPr>
            <a:spLocks noGrp="1"/>
          </p:cNvSpPr>
          <p:nvPr>
            <p:ph type="title"/>
          </p:nvPr>
        </p:nvSpPr>
        <p:spPr/>
        <p:txBody>
          <a:bodyPr/>
          <a:lstStyle/>
          <a:p>
            <a:r>
              <a:rPr lang="fr-FR"/>
              <a:t>Golden Rules roll out supporting material</a:t>
            </a:r>
          </a:p>
        </p:txBody>
      </p:sp>
      <p:sp>
        <p:nvSpPr>
          <p:cNvPr id="4" name="Espace réservé du pied de page 3">
            <a:extLst>
              <a:ext uri="{FF2B5EF4-FFF2-40B4-BE49-F238E27FC236}">
                <a16:creationId xmlns:a16="http://schemas.microsoft.com/office/drawing/2014/main" id="{294A5B8A-1507-429A-9E01-F2C1D8B59049}"/>
              </a:ext>
            </a:extLst>
          </p:cNvPr>
          <p:cNvSpPr>
            <a:spLocks noGrp="1"/>
          </p:cNvSpPr>
          <p:nvPr>
            <p:ph type="ftr" sz="quarter" idx="15"/>
          </p:nvPr>
        </p:nvSpPr>
        <p:spPr/>
        <p:txBody>
          <a:bodyPr/>
          <a:lstStyle/>
          <a:p>
            <a:r>
              <a:rPr lang="fr-FR"/>
              <a:t>Manager Kit WDfS 2022</a:t>
            </a:r>
          </a:p>
        </p:txBody>
      </p:sp>
      <p:sp>
        <p:nvSpPr>
          <p:cNvPr id="5" name="Espace réservé du numéro de diapositive 4">
            <a:extLst>
              <a:ext uri="{FF2B5EF4-FFF2-40B4-BE49-F238E27FC236}">
                <a16:creationId xmlns:a16="http://schemas.microsoft.com/office/drawing/2014/main" id="{B5A407FF-13B7-4C76-ACDD-004DEE966144}"/>
              </a:ext>
            </a:extLst>
          </p:cNvPr>
          <p:cNvSpPr>
            <a:spLocks noGrp="1"/>
          </p:cNvSpPr>
          <p:nvPr>
            <p:ph type="sldNum" sz="quarter" idx="16"/>
          </p:nvPr>
        </p:nvSpPr>
        <p:spPr/>
        <p:txBody>
          <a:bodyPr/>
          <a:lstStyle/>
          <a:p>
            <a:fld id="{975A587B-5814-4D9B-9598-FE9CB954CB01}" type="slidenum">
              <a:rPr lang="fr-FR" smtClean="0"/>
              <a:pPr/>
              <a:t>20</a:t>
            </a:fld>
            <a:endParaRPr lang="fr-FR"/>
          </a:p>
        </p:txBody>
      </p:sp>
      <p:pic>
        <p:nvPicPr>
          <p:cNvPr id="8" name="Image 7">
            <a:extLst>
              <a:ext uri="{FF2B5EF4-FFF2-40B4-BE49-F238E27FC236}">
                <a16:creationId xmlns:a16="http://schemas.microsoft.com/office/drawing/2014/main" id="{CF5496D4-0D2D-4DCB-B2D6-D4F241E21991}"/>
              </a:ext>
            </a:extLst>
          </p:cNvPr>
          <p:cNvPicPr>
            <a:picLocks noChangeAspect="1"/>
          </p:cNvPicPr>
          <p:nvPr/>
        </p:nvPicPr>
        <p:blipFill>
          <a:blip r:embed="rId2"/>
          <a:stretch>
            <a:fillRect/>
          </a:stretch>
        </p:blipFill>
        <p:spPr>
          <a:xfrm>
            <a:off x="3131131" y="4003542"/>
            <a:ext cx="2143125" cy="2143125"/>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C0703C46-9001-4957-A56E-2412327442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5552" y="4164351"/>
            <a:ext cx="2904387" cy="1634247"/>
          </a:xfrm>
          <a:prstGeom prst="rect">
            <a:avLst/>
          </a:prstGeom>
        </p:spPr>
      </p:pic>
      <p:pic>
        <p:nvPicPr>
          <p:cNvPr id="11" name="Picture 4">
            <a:extLst>
              <a:ext uri="{FF2B5EF4-FFF2-40B4-BE49-F238E27FC236}">
                <a16:creationId xmlns:a16="http://schemas.microsoft.com/office/drawing/2014/main" id="{32ED70E8-4355-4CA5-A3A6-C4CFED5C27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64985" y="4334759"/>
            <a:ext cx="1520642" cy="15206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E54A3AC-24E5-4697-8991-A649A2B0A0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6805" y="4156252"/>
            <a:ext cx="1547236" cy="2160000"/>
          </a:xfrm>
          <a:prstGeom prst="rect">
            <a:avLst/>
          </a:prstGeom>
        </p:spPr>
      </p:pic>
    </p:spTree>
    <p:extLst>
      <p:ext uri="{BB962C8B-B14F-4D97-AF65-F5344CB8AC3E}">
        <p14:creationId xmlns:p14="http://schemas.microsoft.com/office/powerpoint/2010/main" val="113148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76EB1-E45B-4878-A58C-9C7D25274687}"/>
              </a:ext>
            </a:extLst>
          </p:cNvPr>
          <p:cNvSpPr>
            <a:spLocks noGrp="1"/>
          </p:cNvSpPr>
          <p:nvPr>
            <p:ph type="title"/>
          </p:nvPr>
        </p:nvSpPr>
        <p:spPr>
          <a:xfrm>
            <a:off x="2316000" y="2845977"/>
            <a:ext cx="7560000" cy="828000"/>
          </a:xfrm>
        </p:spPr>
        <p:txBody>
          <a:bodyPr/>
          <a:lstStyle/>
          <a:p>
            <a:r>
              <a:rPr lang="fr-FR"/>
              <a:t>Thank you!</a:t>
            </a:r>
          </a:p>
        </p:txBody>
      </p:sp>
    </p:spTree>
    <p:extLst>
      <p:ext uri="{BB962C8B-B14F-4D97-AF65-F5344CB8AC3E}">
        <p14:creationId xmlns:p14="http://schemas.microsoft.com/office/powerpoint/2010/main" val="111303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3F419CEB-5076-42B1-A95D-B97001188E32}"/>
              </a:ext>
            </a:extLst>
          </p:cNvPr>
          <p:cNvSpPr>
            <a:spLocks noGrp="1"/>
          </p:cNvSpPr>
          <p:nvPr>
            <p:ph type="body" sz="quarter" idx="13"/>
          </p:nvPr>
        </p:nvSpPr>
        <p:spPr/>
        <p:txBody>
          <a:bodyPr/>
          <a:lstStyle/>
          <a:p>
            <a:pPr marL="0" indent="0">
              <a:spcBef>
                <a:spcPts val="0"/>
              </a:spcBef>
              <a:buNone/>
            </a:pPr>
            <a:r>
              <a:rPr lang="en-US" sz="1400" b="1" noProof="0"/>
              <a:t>Definition - TotalEnergies / Company</a:t>
            </a:r>
          </a:p>
          <a:p>
            <a:pPr marL="0" indent="0">
              <a:spcBef>
                <a:spcPts val="0"/>
              </a:spcBef>
              <a:buNone/>
            </a:pPr>
            <a:r>
              <a:rPr lang="en-US" sz="1400"/>
              <a:t>The entities in which TotalEnergies SE directly or indirectly holds an interest are separate and independent legal entities. The terms "TotalEnergies", "TotalEnergies company" and "Company" used in this document are used to refer to TotalEnergies SE and its affiliates included in the scope of consolidation. Similarly, the terms "we", "us", "our" may also be used to refer to these entities or their employees. </a:t>
            </a:r>
            <a:br>
              <a:rPr lang="en-US" sz="1400"/>
            </a:br>
            <a:r>
              <a:rPr lang="en-US" sz="1400"/>
              <a:t>It cannot be inferred from the use of these expressions that TotalEnergies SE or any of its affiliates is involved in the business or management of any other company of the TotalEnergies company. </a:t>
            </a:r>
          </a:p>
          <a:p>
            <a:pPr marL="0" indent="0">
              <a:spcBef>
                <a:spcPts val="0"/>
              </a:spcBef>
              <a:buNone/>
            </a:pPr>
            <a:endParaRPr lang="en-US" sz="1400" noProof="0"/>
          </a:p>
          <a:p>
            <a:pPr marL="0" indent="0">
              <a:spcBef>
                <a:spcPts val="0"/>
              </a:spcBef>
              <a:buNone/>
            </a:pPr>
            <a:r>
              <a:rPr lang="en-US" sz="1400" b="1" noProof="0"/>
              <a:t>Disclaimer</a:t>
            </a:r>
          </a:p>
          <a:p>
            <a:pPr marL="0" indent="0">
              <a:spcBef>
                <a:spcPts val="0"/>
              </a:spcBef>
              <a:buNone/>
            </a:pPr>
            <a:r>
              <a:rPr lang="en-US" sz="1400" noProof="0"/>
              <a:t>This presentation may include forward-looking statement within the meaning of the Private Securities Litigation Reform Act of 1995 with respect to the financial condition, results of operations, business, strategy and plans of TotalEnergies that are subject to risk factors and uncertainties caused by changes in, without limitation, technological development and innovation, supply sources, legal framework, market conditions, political or economic events.</a:t>
            </a:r>
          </a:p>
          <a:p>
            <a:pPr marL="0" indent="0">
              <a:spcBef>
                <a:spcPts val="0"/>
              </a:spcBef>
              <a:buNone/>
            </a:pPr>
            <a:r>
              <a:rPr lang="en-US" sz="1400" noProof="0"/>
              <a:t>TotalEnergies does not assume any obligation to update publicly any forward-looking statement, whether as a result of new information, future events or otherwise. Further information on factors which could affect the company’s financial results is provided in documents filed by TotalEnergies with the French </a:t>
            </a:r>
            <a:r>
              <a:rPr lang="en-US" sz="1400" i="1" noProof="0"/>
              <a:t>Autorité des Marchés Financiers </a:t>
            </a:r>
            <a:r>
              <a:rPr lang="en-US" sz="1400" noProof="0"/>
              <a:t>and the US Securities and Exchange Commission.</a:t>
            </a:r>
          </a:p>
          <a:p>
            <a:pPr marL="0" indent="0">
              <a:spcBef>
                <a:spcPts val="0"/>
              </a:spcBef>
              <a:buNone/>
            </a:pPr>
            <a:r>
              <a:rPr lang="en-US" sz="1400" noProof="0"/>
              <a:t>Accordingly, no reliance may be placed on the accuracy or correctness of any such statements.</a:t>
            </a:r>
          </a:p>
          <a:p>
            <a:pPr marL="0" indent="0">
              <a:spcBef>
                <a:spcPts val="0"/>
              </a:spcBef>
              <a:buNone/>
            </a:pPr>
            <a:endParaRPr lang="en-US" sz="1400" noProof="0"/>
          </a:p>
          <a:p>
            <a:pPr marL="0" indent="0">
              <a:spcBef>
                <a:spcPts val="0"/>
              </a:spcBef>
              <a:buNone/>
            </a:pPr>
            <a:r>
              <a:rPr lang="en-US" sz="1400" b="1" noProof="0"/>
              <a:t>Copyright</a:t>
            </a:r>
          </a:p>
          <a:p>
            <a:pPr marL="0" indent="0">
              <a:spcBef>
                <a:spcPts val="0"/>
              </a:spcBef>
              <a:buNone/>
            </a:pPr>
            <a:r>
              <a:rPr lang="en-US" sz="1400" noProof="0"/>
              <a:t>All rights are reserved and all material in this presentation may not be reproduced without the express written permission of TotalEnergies.</a:t>
            </a:r>
          </a:p>
        </p:txBody>
      </p:sp>
      <p:sp>
        <p:nvSpPr>
          <p:cNvPr id="3" name="Titre 2">
            <a:extLst>
              <a:ext uri="{FF2B5EF4-FFF2-40B4-BE49-F238E27FC236}">
                <a16:creationId xmlns:a16="http://schemas.microsoft.com/office/drawing/2014/main" id="{9FC9BD12-4E85-40BA-B737-AEB188274662}"/>
              </a:ext>
            </a:extLst>
          </p:cNvPr>
          <p:cNvSpPr>
            <a:spLocks noGrp="1"/>
          </p:cNvSpPr>
          <p:nvPr>
            <p:ph type="title"/>
          </p:nvPr>
        </p:nvSpPr>
        <p:spPr>
          <a:xfrm>
            <a:off x="469879" y="242844"/>
            <a:ext cx="9720000" cy="1008000"/>
          </a:xfrm>
        </p:spPr>
        <p:txBody>
          <a:bodyPr/>
          <a:lstStyle/>
          <a:p>
            <a:r>
              <a:rPr lang="en-US" noProof="0"/>
              <a:t>Disclaimer and copyright reservation</a:t>
            </a:r>
            <a:endParaRPr lang="fr-FR"/>
          </a:p>
        </p:txBody>
      </p:sp>
      <p:sp>
        <p:nvSpPr>
          <p:cNvPr id="4" name="Espace réservé du pied de page 3">
            <a:extLst>
              <a:ext uri="{FF2B5EF4-FFF2-40B4-BE49-F238E27FC236}">
                <a16:creationId xmlns:a16="http://schemas.microsoft.com/office/drawing/2014/main" id="{1855BF0C-8C36-4B58-95B7-409857347436}"/>
              </a:ext>
            </a:extLst>
          </p:cNvPr>
          <p:cNvSpPr>
            <a:spLocks noGrp="1"/>
          </p:cNvSpPr>
          <p:nvPr>
            <p:ph type="ftr" sz="quarter" idx="15"/>
          </p:nvPr>
        </p:nvSpPr>
        <p:spPr>
          <a:xfrm>
            <a:off x="856680" y="6449983"/>
            <a:ext cx="3600000" cy="252000"/>
          </a:xfrm>
        </p:spPr>
        <p:txBody>
          <a:bodyPr/>
          <a:lstStyle/>
          <a:p>
            <a:r>
              <a:rPr lang="fr-FR"/>
              <a:t>Manager Kit WDfS 2022</a:t>
            </a:r>
          </a:p>
        </p:txBody>
      </p:sp>
      <p:sp>
        <p:nvSpPr>
          <p:cNvPr id="5" name="Espace réservé du numéro de diapositive 4">
            <a:extLst>
              <a:ext uri="{FF2B5EF4-FFF2-40B4-BE49-F238E27FC236}">
                <a16:creationId xmlns:a16="http://schemas.microsoft.com/office/drawing/2014/main" id="{5F222718-0B86-4C36-B605-44AB70F0787F}"/>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22</a:t>
            </a:fld>
            <a:endParaRPr lang="fr-FR"/>
          </a:p>
        </p:txBody>
      </p:sp>
    </p:spTree>
    <p:extLst>
      <p:ext uri="{BB962C8B-B14F-4D97-AF65-F5344CB8AC3E}">
        <p14:creationId xmlns:p14="http://schemas.microsoft.com/office/powerpoint/2010/main" val="423655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a:xfrm>
            <a:off x="6361200" y="3430800"/>
            <a:ext cx="5400000" cy="1152000"/>
          </a:xfrm>
        </p:spPr>
        <p:txBody>
          <a:bodyPr>
            <a:noAutofit/>
          </a:bodyPr>
          <a:lstStyle/>
          <a:p>
            <a:r>
              <a:rPr lang="fr-FR"/>
              <a:t>The new Golden Rules of TotalEnergies</a:t>
            </a:r>
          </a:p>
        </p:txBody>
      </p:sp>
      <p:sp>
        <p:nvSpPr>
          <p:cNvPr id="26" name="Espace réservé du texte 7">
            <a:extLst>
              <a:ext uri="{FF2B5EF4-FFF2-40B4-BE49-F238E27FC236}">
                <a16:creationId xmlns:a16="http://schemas.microsoft.com/office/drawing/2014/main" id="{D702FD13-8058-4625-9933-EB62A1A54086}"/>
              </a:ext>
            </a:extLst>
          </p:cNvPr>
          <p:cNvSpPr>
            <a:spLocks noGrp="1"/>
          </p:cNvSpPr>
          <p:nvPr>
            <p:ph type="body" sz="quarter" idx="13"/>
          </p:nvPr>
        </p:nvSpPr>
        <p:spPr>
          <a:xfrm>
            <a:off x="6361200" y="1490400"/>
            <a:ext cx="5400000" cy="1872000"/>
          </a:xfrm>
        </p:spPr>
        <p:txBody>
          <a:bodyPr>
            <a:noAutofit/>
          </a:bodyPr>
          <a:lstStyle/>
          <a:p>
            <a:r>
              <a:rPr lang="fr-FR"/>
              <a:t>01.</a:t>
            </a:r>
          </a:p>
        </p:txBody>
      </p:sp>
      <p:sp>
        <p:nvSpPr>
          <p:cNvPr id="10" name="Espace réservé du texte 9">
            <a:extLst>
              <a:ext uri="{FF2B5EF4-FFF2-40B4-BE49-F238E27FC236}">
                <a16:creationId xmlns:a16="http://schemas.microsoft.com/office/drawing/2014/main" id="{6217B0B3-A9FF-431E-86AF-5F31A08E2453}"/>
              </a:ext>
            </a:extLst>
          </p:cNvPr>
          <p:cNvSpPr>
            <a:spLocks noGrp="1"/>
          </p:cNvSpPr>
          <p:nvPr>
            <p:ph type="body" sz="quarter" idx="15"/>
          </p:nvPr>
        </p:nvSpPr>
        <p:spPr/>
        <p:txBody>
          <a:bodyPr/>
          <a:lstStyle/>
          <a:p>
            <a:endParaRPr lang="fr-FR"/>
          </a:p>
        </p:txBody>
      </p:sp>
      <p:sp>
        <p:nvSpPr>
          <p:cNvPr id="29" name="Espace réservé du pied de page 28">
            <a:extLst>
              <a:ext uri="{FF2B5EF4-FFF2-40B4-BE49-F238E27FC236}">
                <a16:creationId xmlns:a16="http://schemas.microsoft.com/office/drawing/2014/main" id="{165BDA23-D565-46EA-AF8B-E8F88527E190}"/>
              </a:ext>
            </a:extLst>
          </p:cNvPr>
          <p:cNvSpPr>
            <a:spLocks noGrp="1"/>
          </p:cNvSpPr>
          <p:nvPr>
            <p:ph type="ftr" sz="quarter" idx="17"/>
          </p:nvPr>
        </p:nvSpPr>
        <p:spPr>
          <a:xfrm>
            <a:off x="856680" y="6449983"/>
            <a:ext cx="3600000" cy="252000"/>
          </a:xfrm>
        </p:spPr>
        <p:txBody>
          <a:bodyPr/>
          <a:lstStyle/>
          <a:p>
            <a:r>
              <a:rPr lang="fr-FR">
                <a:solidFill>
                  <a:schemeClr val="tx1"/>
                </a:solidFill>
              </a:rPr>
              <a:t>Manager Kit WDfS 2022</a:t>
            </a:r>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8"/>
          </p:nvPr>
        </p:nvSpPr>
        <p:spPr>
          <a:xfrm>
            <a:off x="219008" y="6449983"/>
            <a:ext cx="576000" cy="252000"/>
          </a:xfrm>
        </p:spPr>
        <p:txBody>
          <a:bodyPr/>
          <a:lstStyle/>
          <a:p>
            <a:pPr lvl="0"/>
            <a:fld id="{975A587B-5814-4D9B-9598-FE9CB954CB01}" type="slidenum">
              <a:rPr lang="fr-FR" noProof="0" smtClean="0">
                <a:solidFill>
                  <a:schemeClr val="tx1"/>
                </a:solidFill>
              </a:rPr>
              <a:pPr lvl="0"/>
              <a:t>3</a:t>
            </a:fld>
            <a:endParaRPr lang="fr-FR" noProof="0">
              <a:solidFill>
                <a:schemeClr val="tx1"/>
              </a:solidFill>
            </a:endParaRPr>
          </a:p>
        </p:txBody>
      </p:sp>
    </p:spTree>
    <p:extLst>
      <p:ext uri="{BB962C8B-B14F-4D97-AF65-F5344CB8AC3E}">
        <p14:creationId xmlns:p14="http://schemas.microsoft.com/office/powerpoint/2010/main" val="72852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8FE8E-DD9B-45D1-8712-D09923AAD10F}"/>
              </a:ext>
            </a:extLst>
          </p:cNvPr>
          <p:cNvSpPr>
            <a:spLocks noGrp="1"/>
          </p:cNvSpPr>
          <p:nvPr>
            <p:ph type="title"/>
          </p:nvPr>
        </p:nvSpPr>
        <p:spPr>
          <a:xfrm>
            <a:off x="469879" y="242844"/>
            <a:ext cx="9720000" cy="568159"/>
          </a:xfrm>
        </p:spPr>
        <p:txBody>
          <a:bodyPr/>
          <a:lstStyle/>
          <a:p>
            <a:r>
              <a:rPr lang="fr-FR"/>
              <a:t>Why Golden Rules ?</a:t>
            </a:r>
          </a:p>
        </p:txBody>
      </p:sp>
      <p:sp>
        <p:nvSpPr>
          <p:cNvPr id="4" name="Footer Placeholder 3">
            <a:extLst>
              <a:ext uri="{FF2B5EF4-FFF2-40B4-BE49-F238E27FC236}">
                <a16:creationId xmlns:a16="http://schemas.microsoft.com/office/drawing/2014/main" id="{CF1427B2-5F5A-44A7-804F-62DE4762504E}"/>
              </a:ext>
            </a:extLst>
          </p:cNvPr>
          <p:cNvSpPr>
            <a:spLocks noGrp="1"/>
          </p:cNvSpPr>
          <p:nvPr>
            <p:ph type="ftr" sz="quarter" idx="15"/>
          </p:nvPr>
        </p:nvSpPr>
        <p:spPr/>
        <p:txBody>
          <a:bodyPr/>
          <a:lstStyle/>
          <a:p>
            <a:r>
              <a:rPr lang="fr-FR"/>
              <a:t>Manager Kit WDfS 2022</a:t>
            </a:r>
          </a:p>
        </p:txBody>
      </p:sp>
      <p:sp>
        <p:nvSpPr>
          <p:cNvPr id="5" name="Slide Number Placeholder 4">
            <a:extLst>
              <a:ext uri="{FF2B5EF4-FFF2-40B4-BE49-F238E27FC236}">
                <a16:creationId xmlns:a16="http://schemas.microsoft.com/office/drawing/2014/main" id="{2235E817-F78F-4333-9F15-5AD762681A03}"/>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6" name="TextBox 5">
            <a:extLst>
              <a:ext uri="{FF2B5EF4-FFF2-40B4-BE49-F238E27FC236}">
                <a16:creationId xmlns:a16="http://schemas.microsoft.com/office/drawing/2014/main" id="{E9B3CE63-C47E-4C93-8D23-EEEF107CE73B}"/>
              </a:ext>
            </a:extLst>
          </p:cNvPr>
          <p:cNvSpPr txBox="1"/>
          <p:nvPr/>
        </p:nvSpPr>
        <p:spPr>
          <a:xfrm>
            <a:off x="8565660" y="3636768"/>
            <a:ext cx="2977342" cy="830997"/>
          </a:xfrm>
          <a:prstGeom prst="rect">
            <a:avLst/>
          </a:prstGeom>
          <a:noFill/>
        </p:spPr>
        <p:txBody>
          <a:bodyPr wrap="square" lIns="91440" tIns="45720" rIns="91440" bIns="45720" rtlCol="0" anchor="t">
            <a:spAutoFit/>
          </a:bodyPr>
          <a:lstStyle/>
          <a:p>
            <a:pPr algn="ctr"/>
            <a:r>
              <a:rPr lang="en-US" sz="1200"/>
              <a:t>Based on </a:t>
            </a:r>
            <a:r>
              <a:rPr lang="en-US" sz="1200" b="1"/>
              <a:t>return on experience from our most serious and fatal accidents</a:t>
            </a:r>
            <a:r>
              <a:rPr lang="en-US" sz="1200"/>
              <a:t>, a set of requirements is contained in the </a:t>
            </a:r>
            <a:r>
              <a:rPr lang="en-US" sz="1200" b="1"/>
              <a:t>12 Golden Rules </a:t>
            </a:r>
            <a:r>
              <a:rPr lang="en-US" sz="1200"/>
              <a:t>of TotalEnergies.</a:t>
            </a:r>
            <a:endParaRPr lang="fr-FR" sz="1200"/>
          </a:p>
        </p:txBody>
      </p:sp>
      <p:sp>
        <p:nvSpPr>
          <p:cNvPr id="12" name="Content Placeholder 1">
            <a:extLst>
              <a:ext uri="{FF2B5EF4-FFF2-40B4-BE49-F238E27FC236}">
                <a16:creationId xmlns:a16="http://schemas.microsoft.com/office/drawing/2014/main" id="{50DA6547-9995-4834-B699-0A0FE9E9443F}"/>
              </a:ext>
            </a:extLst>
          </p:cNvPr>
          <p:cNvSpPr txBox="1">
            <a:spLocks/>
          </p:cNvSpPr>
          <p:nvPr/>
        </p:nvSpPr>
        <p:spPr>
          <a:xfrm>
            <a:off x="165891" y="2557638"/>
            <a:ext cx="2993834" cy="912808"/>
          </a:xfrm>
          <a:prstGeom prst="rect">
            <a:avLst/>
          </a:prstGeom>
        </p:spPr>
        <p:txBody>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a:t>TotalEnergies strives </a:t>
            </a:r>
            <a:r>
              <a:rPr lang="en-US" sz="1200" b="1"/>
              <a:t>for operational excellence</a:t>
            </a:r>
            <a:r>
              <a:rPr lang="en-US" sz="1200"/>
              <a:t>, including achieving high levels of safety performance</a:t>
            </a:r>
            <a:endParaRPr lang="fr-FR" sz="1200">
              <a:solidFill>
                <a:schemeClr val="tx1"/>
              </a:solidFill>
            </a:endParaRPr>
          </a:p>
        </p:txBody>
      </p:sp>
      <p:sp>
        <p:nvSpPr>
          <p:cNvPr id="13" name="Freeform: Shape 12">
            <a:extLst>
              <a:ext uri="{FF2B5EF4-FFF2-40B4-BE49-F238E27FC236}">
                <a16:creationId xmlns:a16="http://schemas.microsoft.com/office/drawing/2014/main" id="{8A389857-CCEE-4F23-9DFD-688B850EC6AE}"/>
              </a:ext>
            </a:extLst>
          </p:cNvPr>
          <p:cNvSpPr>
            <a:spLocks noChangeAspect="1"/>
          </p:cNvSpPr>
          <p:nvPr/>
        </p:nvSpPr>
        <p:spPr>
          <a:xfrm>
            <a:off x="2937510" y="1810135"/>
            <a:ext cx="4345202" cy="4345436"/>
          </a:xfrm>
          <a:custGeom>
            <a:avLst/>
            <a:gdLst>
              <a:gd name="connsiteX0" fmla="*/ 0 w 3631936"/>
              <a:gd name="connsiteY0" fmla="*/ 1816066 h 3632132"/>
              <a:gd name="connsiteX1" fmla="*/ 1815968 w 3631936"/>
              <a:gd name="connsiteY1" fmla="*/ 0 h 3632132"/>
              <a:gd name="connsiteX2" fmla="*/ 3631936 w 3631936"/>
              <a:gd name="connsiteY2" fmla="*/ 1816066 h 3632132"/>
              <a:gd name="connsiteX3" fmla="*/ 1815968 w 3631936"/>
              <a:gd name="connsiteY3" fmla="*/ 3632132 h 3632132"/>
              <a:gd name="connsiteX4" fmla="*/ 0 w 3631936"/>
              <a:gd name="connsiteY4" fmla="*/ 1816066 h 3632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936" h="3632132">
                <a:moveTo>
                  <a:pt x="0" y="1816066"/>
                </a:moveTo>
                <a:cubicBezTo>
                  <a:pt x="0" y="813080"/>
                  <a:pt x="813037" y="0"/>
                  <a:pt x="1815968" y="0"/>
                </a:cubicBezTo>
                <a:cubicBezTo>
                  <a:pt x="2818899" y="0"/>
                  <a:pt x="3631936" y="813080"/>
                  <a:pt x="3631936" y="1816066"/>
                </a:cubicBezTo>
                <a:cubicBezTo>
                  <a:pt x="3631936" y="2819052"/>
                  <a:pt x="2818899" y="3632132"/>
                  <a:pt x="1815968" y="3632132"/>
                </a:cubicBezTo>
                <a:cubicBezTo>
                  <a:pt x="813037" y="3632132"/>
                  <a:pt x="0" y="2819052"/>
                  <a:pt x="0" y="1816066"/>
                </a:cubicBezTo>
                <a:close/>
              </a:path>
            </a:pathLst>
          </a:custGeom>
          <a:solidFill>
            <a:srgbClr val="FEC8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3805" tIns="653833" rIns="653805" bIns="653833" numCol="1" spcCol="1270" anchor="ctr" anchorCtr="0">
            <a:noAutofit/>
          </a:bodyPr>
          <a:lstStyle/>
          <a:p>
            <a:pPr lvl="0" algn="ctr" defTabSz="1422400">
              <a:lnSpc>
                <a:spcPct val="90000"/>
              </a:lnSpc>
              <a:spcBef>
                <a:spcPct val="0"/>
              </a:spcBef>
              <a:spcAft>
                <a:spcPct val="35000"/>
              </a:spcAft>
            </a:pPr>
            <a:r>
              <a:rPr lang="en-US" b="1">
                <a:solidFill>
                  <a:schemeClr val="tx1"/>
                </a:solidFill>
              </a:rPr>
              <a:t>Simple and applicable</a:t>
            </a:r>
          </a:p>
          <a:p>
            <a:pPr lvl="0" algn="ctr" defTabSz="1422400">
              <a:lnSpc>
                <a:spcPct val="90000"/>
              </a:lnSpc>
              <a:spcBef>
                <a:spcPct val="0"/>
              </a:spcBef>
              <a:spcAft>
                <a:spcPct val="35000"/>
              </a:spcAft>
            </a:pPr>
            <a:r>
              <a:rPr lang="en-US" b="1">
                <a:solidFill>
                  <a:schemeClr val="tx1"/>
                </a:solidFill>
              </a:rPr>
              <a:t>by all</a:t>
            </a:r>
            <a:br>
              <a:rPr lang="fr-FR" b="1" kern="1200">
                <a:solidFill>
                  <a:schemeClr val="tx1"/>
                </a:solidFill>
              </a:rPr>
            </a:br>
            <a:r>
              <a:rPr lang="fr-FR" b="1">
                <a:solidFill>
                  <a:schemeClr val="tx1"/>
                </a:solidFill>
              </a:rPr>
              <a:t> </a:t>
            </a:r>
            <a:r>
              <a:rPr lang="fr-FR">
                <a:solidFill>
                  <a:schemeClr val="tx1"/>
                </a:solidFill>
              </a:rPr>
              <a:t>–</a:t>
            </a:r>
            <a:r>
              <a:rPr lang="fr-FR" b="1">
                <a:solidFill>
                  <a:schemeClr val="tx1"/>
                </a:solidFill>
              </a:rPr>
              <a:t> </a:t>
            </a:r>
            <a:br>
              <a:rPr lang="fr-FR" b="1">
                <a:solidFill>
                  <a:schemeClr val="tx1"/>
                </a:solidFill>
              </a:rPr>
            </a:br>
            <a:r>
              <a:rPr lang="en-US">
                <a:solidFill>
                  <a:schemeClr val="tx1"/>
                </a:solidFill>
              </a:rPr>
              <a:t>employees of TotalEnergies and contractors</a:t>
            </a:r>
            <a:br>
              <a:rPr lang="fr-FR" kern="1200">
                <a:solidFill>
                  <a:schemeClr val="tx1"/>
                </a:solidFill>
              </a:rPr>
            </a:br>
            <a:r>
              <a:rPr lang="fr-FR" kern="1200">
                <a:solidFill>
                  <a:schemeClr val="tx1"/>
                </a:solidFill>
              </a:rPr>
              <a:t> – </a:t>
            </a:r>
            <a:br>
              <a:rPr lang="fr-FR">
                <a:solidFill>
                  <a:schemeClr val="tx1"/>
                </a:solidFill>
              </a:rPr>
            </a:br>
            <a:r>
              <a:rPr lang="en-US">
                <a:solidFill>
                  <a:schemeClr val="tx1"/>
                </a:solidFill>
              </a:rPr>
              <a:t>the 12 Golden Rules of TotalEnergies </a:t>
            </a:r>
            <a:r>
              <a:rPr lang="en-US" b="1">
                <a:solidFill>
                  <a:schemeClr val="tx1"/>
                </a:solidFill>
              </a:rPr>
              <a:t>reinforce our control of risks in the workplace </a:t>
            </a:r>
            <a:r>
              <a:rPr lang="en-US">
                <a:solidFill>
                  <a:schemeClr val="tx1"/>
                </a:solidFill>
              </a:rPr>
              <a:t>to prevent accidents</a:t>
            </a:r>
            <a:r>
              <a:rPr lang="fr-FR" kern="1200">
                <a:solidFill>
                  <a:schemeClr val="tx1"/>
                </a:solidFill>
              </a:rPr>
              <a:t>.</a:t>
            </a:r>
          </a:p>
        </p:txBody>
      </p:sp>
      <p:sp>
        <p:nvSpPr>
          <p:cNvPr id="15" name="Freeform: Shape 14">
            <a:extLst>
              <a:ext uri="{FF2B5EF4-FFF2-40B4-BE49-F238E27FC236}">
                <a16:creationId xmlns:a16="http://schemas.microsoft.com/office/drawing/2014/main" id="{5BC51AAA-9F99-43BF-A36D-0FE20BF4DEC6}"/>
              </a:ext>
            </a:extLst>
          </p:cNvPr>
          <p:cNvSpPr>
            <a:spLocks noChangeAspect="1"/>
          </p:cNvSpPr>
          <p:nvPr/>
        </p:nvSpPr>
        <p:spPr>
          <a:xfrm>
            <a:off x="5690259" y="657118"/>
            <a:ext cx="1799993" cy="1800003"/>
          </a:xfrm>
          <a:custGeom>
            <a:avLst/>
            <a:gdLst>
              <a:gd name="connsiteX0" fmla="*/ 0 w 1799993"/>
              <a:gd name="connsiteY0" fmla="*/ 900002 h 1800003"/>
              <a:gd name="connsiteX1" fmla="*/ 899997 w 1799993"/>
              <a:gd name="connsiteY1" fmla="*/ 0 h 1800003"/>
              <a:gd name="connsiteX2" fmla="*/ 1799994 w 1799993"/>
              <a:gd name="connsiteY2" fmla="*/ 900002 h 1800003"/>
              <a:gd name="connsiteX3" fmla="*/ 899997 w 1799993"/>
              <a:gd name="connsiteY3" fmla="*/ 1800004 h 1800003"/>
              <a:gd name="connsiteX4" fmla="*/ 0 w 1799993"/>
              <a:gd name="connsiteY4" fmla="*/ 900002 h 180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993" h="1800003">
                <a:moveTo>
                  <a:pt x="0" y="900002"/>
                </a:moveTo>
                <a:cubicBezTo>
                  <a:pt x="0" y="402945"/>
                  <a:pt x="402942" y="0"/>
                  <a:pt x="899997" y="0"/>
                </a:cubicBezTo>
                <a:cubicBezTo>
                  <a:pt x="1397052" y="0"/>
                  <a:pt x="1799994" y="402945"/>
                  <a:pt x="1799994" y="900002"/>
                </a:cubicBezTo>
                <a:cubicBezTo>
                  <a:pt x="1799994" y="1397059"/>
                  <a:pt x="1397052" y="1800004"/>
                  <a:pt x="899997" y="1800004"/>
                </a:cubicBezTo>
                <a:cubicBezTo>
                  <a:pt x="402942" y="1800004"/>
                  <a:pt x="0" y="1397059"/>
                  <a:pt x="0" y="900002"/>
                </a:cubicBezTo>
                <a:close/>
              </a:path>
            </a:pathLst>
          </a:custGeom>
          <a:solidFill>
            <a:srgbClr val="FF00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323" tIns="309324" rIns="309323" bIns="309324" numCol="1" spcCol="1270" anchor="ctr" anchorCtr="0">
            <a:noAutofit/>
          </a:bodyPr>
          <a:lstStyle/>
          <a:p>
            <a:pPr marL="0" lvl="0" indent="0" algn="ctr" defTabSz="533400">
              <a:lnSpc>
                <a:spcPct val="90000"/>
              </a:lnSpc>
              <a:spcBef>
                <a:spcPct val="0"/>
              </a:spcBef>
              <a:spcAft>
                <a:spcPct val="35000"/>
              </a:spcAft>
              <a:buNone/>
            </a:pPr>
            <a:r>
              <a:rPr lang="fr-FR" sz="1600" b="1" kern="1200"/>
              <a:t>Safety is a value</a:t>
            </a:r>
          </a:p>
        </p:txBody>
      </p:sp>
      <p:sp>
        <p:nvSpPr>
          <p:cNvPr id="16" name="Freeform: Shape 15">
            <a:extLst>
              <a:ext uri="{FF2B5EF4-FFF2-40B4-BE49-F238E27FC236}">
                <a16:creationId xmlns:a16="http://schemas.microsoft.com/office/drawing/2014/main" id="{659335F8-A86A-4F39-8D89-A5AC1856EE52}"/>
              </a:ext>
            </a:extLst>
          </p:cNvPr>
          <p:cNvSpPr>
            <a:spLocks noChangeAspect="1"/>
          </p:cNvSpPr>
          <p:nvPr/>
        </p:nvSpPr>
        <p:spPr>
          <a:xfrm>
            <a:off x="6767808" y="3636768"/>
            <a:ext cx="1909451" cy="1909449"/>
          </a:xfrm>
          <a:custGeom>
            <a:avLst/>
            <a:gdLst>
              <a:gd name="connsiteX0" fmla="*/ 0 w 1619994"/>
              <a:gd name="connsiteY0" fmla="*/ 809996 h 1619992"/>
              <a:gd name="connsiteX1" fmla="*/ 809997 w 1619994"/>
              <a:gd name="connsiteY1" fmla="*/ 0 h 1619992"/>
              <a:gd name="connsiteX2" fmla="*/ 1619994 w 1619994"/>
              <a:gd name="connsiteY2" fmla="*/ 809996 h 1619992"/>
              <a:gd name="connsiteX3" fmla="*/ 809997 w 1619994"/>
              <a:gd name="connsiteY3" fmla="*/ 1619992 h 1619992"/>
              <a:gd name="connsiteX4" fmla="*/ 0 w 1619994"/>
              <a:gd name="connsiteY4" fmla="*/ 809996 h 16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994" h="1619992">
                <a:moveTo>
                  <a:pt x="0" y="809996"/>
                </a:moveTo>
                <a:cubicBezTo>
                  <a:pt x="0" y="362648"/>
                  <a:pt x="362648" y="0"/>
                  <a:pt x="809997" y="0"/>
                </a:cubicBezTo>
                <a:cubicBezTo>
                  <a:pt x="1257346" y="0"/>
                  <a:pt x="1619994" y="362648"/>
                  <a:pt x="1619994" y="809996"/>
                </a:cubicBezTo>
                <a:cubicBezTo>
                  <a:pt x="1619994" y="1257344"/>
                  <a:pt x="1257346" y="1619992"/>
                  <a:pt x="809997" y="1619992"/>
                </a:cubicBezTo>
                <a:cubicBezTo>
                  <a:pt x="362648" y="1619992"/>
                  <a:pt x="0" y="1257344"/>
                  <a:pt x="0" y="809996"/>
                </a:cubicBezTo>
                <a:close/>
              </a:path>
            </a:pathLst>
          </a:custGeom>
          <a:solidFill>
            <a:srgbClr val="28C896"/>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8203" tIns="298202" rIns="298203" bIns="298202" numCol="1" spcCol="1270" anchor="ctr" anchorCtr="0">
            <a:noAutofit/>
          </a:bodyPr>
          <a:lstStyle/>
          <a:p>
            <a:pPr marL="0" lvl="0" indent="0" algn="ctr" defTabSz="711200">
              <a:lnSpc>
                <a:spcPct val="90000"/>
              </a:lnSpc>
              <a:spcBef>
                <a:spcPct val="0"/>
              </a:spcBef>
              <a:spcAft>
                <a:spcPct val="35000"/>
              </a:spcAft>
              <a:buNone/>
            </a:pPr>
            <a:r>
              <a:rPr lang="fr-FR" sz="1600" b="1"/>
              <a:t>The return on experience from our accidents</a:t>
            </a:r>
          </a:p>
        </p:txBody>
      </p:sp>
      <p:sp>
        <p:nvSpPr>
          <p:cNvPr id="18" name="TextBox 17">
            <a:extLst>
              <a:ext uri="{FF2B5EF4-FFF2-40B4-BE49-F238E27FC236}">
                <a16:creationId xmlns:a16="http://schemas.microsoft.com/office/drawing/2014/main" id="{98948CE0-5C45-43DD-82D8-825C0806D1B3}"/>
              </a:ext>
            </a:extLst>
          </p:cNvPr>
          <p:cNvSpPr txBox="1"/>
          <p:nvPr/>
        </p:nvSpPr>
        <p:spPr>
          <a:xfrm>
            <a:off x="7589247" y="1392888"/>
            <a:ext cx="3571325" cy="830997"/>
          </a:xfrm>
          <a:prstGeom prst="rect">
            <a:avLst/>
          </a:prstGeom>
          <a:noFill/>
        </p:spPr>
        <p:txBody>
          <a:bodyPr wrap="square" lIns="91440" tIns="45720" rIns="91440" bIns="45720" rtlCol="0" anchor="t">
            <a:spAutoFit/>
          </a:bodyPr>
          <a:lstStyle/>
          <a:p>
            <a:pPr algn="ctr"/>
            <a:r>
              <a:rPr lang="en-US" sz="1200" b="1" dirty="0">
                <a:cs typeface="Arial"/>
              </a:rPr>
              <a:t>Safety is a value.</a:t>
            </a:r>
          </a:p>
          <a:p>
            <a:pPr algn="ctr"/>
            <a:r>
              <a:rPr lang="en-US" sz="1200" dirty="0">
                <a:cs typeface="Arial"/>
              </a:rPr>
              <a:t>Our slogan commits us to Safety: for me, for you, for all. The safety </a:t>
            </a:r>
            <a:r>
              <a:rPr lang="en-US" sz="1200" dirty="0" err="1">
                <a:cs typeface="Arial"/>
              </a:rPr>
              <a:t>organisation</a:t>
            </a:r>
            <a:r>
              <a:rPr lang="en-US" sz="1200" dirty="0">
                <a:cs typeface="Arial"/>
              </a:rPr>
              <a:t> is based on a set of </a:t>
            </a:r>
            <a:r>
              <a:rPr lang="en-US" sz="1200" b="1" dirty="0">
                <a:cs typeface="Arial"/>
              </a:rPr>
              <a:t>reference documents </a:t>
            </a:r>
            <a:r>
              <a:rPr lang="en-US" sz="1200" dirty="0">
                <a:cs typeface="Arial"/>
              </a:rPr>
              <a:t>(MAESTRO, GR).</a:t>
            </a:r>
            <a:endParaRPr lang="fr-FR" sz="1200" dirty="0">
              <a:cs typeface="Arial"/>
            </a:endParaRPr>
          </a:p>
        </p:txBody>
      </p:sp>
      <p:sp>
        <p:nvSpPr>
          <p:cNvPr id="21" name="Freeform: Shape 20">
            <a:extLst>
              <a:ext uri="{FF2B5EF4-FFF2-40B4-BE49-F238E27FC236}">
                <a16:creationId xmlns:a16="http://schemas.microsoft.com/office/drawing/2014/main" id="{68BF7C59-44CE-4B43-A1F4-60DA0A569BA4}"/>
              </a:ext>
            </a:extLst>
          </p:cNvPr>
          <p:cNvSpPr>
            <a:spLocks noChangeAspect="1"/>
          </p:cNvSpPr>
          <p:nvPr/>
        </p:nvSpPr>
        <p:spPr>
          <a:xfrm>
            <a:off x="1662808" y="3228013"/>
            <a:ext cx="1826533" cy="1826533"/>
          </a:xfrm>
          <a:custGeom>
            <a:avLst/>
            <a:gdLst>
              <a:gd name="connsiteX0" fmla="*/ 0 w 1476614"/>
              <a:gd name="connsiteY0" fmla="*/ 738293 h 1476586"/>
              <a:gd name="connsiteX1" fmla="*/ 738307 w 1476614"/>
              <a:gd name="connsiteY1" fmla="*/ 0 h 1476586"/>
              <a:gd name="connsiteX2" fmla="*/ 1476614 w 1476614"/>
              <a:gd name="connsiteY2" fmla="*/ 738293 h 1476586"/>
              <a:gd name="connsiteX3" fmla="*/ 738307 w 1476614"/>
              <a:gd name="connsiteY3" fmla="*/ 1476586 h 1476586"/>
              <a:gd name="connsiteX4" fmla="*/ 0 w 1476614"/>
              <a:gd name="connsiteY4" fmla="*/ 738293 h 147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614" h="1476586">
                <a:moveTo>
                  <a:pt x="0" y="738293"/>
                </a:moveTo>
                <a:cubicBezTo>
                  <a:pt x="0" y="330545"/>
                  <a:pt x="330551" y="0"/>
                  <a:pt x="738307" y="0"/>
                </a:cubicBezTo>
                <a:cubicBezTo>
                  <a:pt x="1146063" y="0"/>
                  <a:pt x="1476614" y="330545"/>
                  <a:pt x="1476614" y="738293"/>
                </a:cubicBezTo>
                <a:cubicBezTo>
                  <a:pt x="1476614" y="1146041"/>
                  <a:pt x="1146063" y="1476586"/>
                  <a:pt x="738307" y="1476586"/>
                </a:cubicBezTo>
                <a:cubicBezTo>
                  <a:pt x="330551" y="1476586"/>
                  <a:pt x="0" y="1146041"/>
                  <a:pt x="0" y="738293"/>
                </a:cubicBezTo>
                <a:close/>
              </a:path>
            </a:pathLst>
          </a:custGeom>
          <a:solidFill>
            <a:srgbClr val="285AFF"/>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7205" tIns="277201" rIns="277205" bIns="277201" numCol="1" spcCol="1270" anchor="ctr" anchorCtr="0">
            <a:noAutofit/>
          </a:bodyPr>
          <a:lstStyle/>
          <a:p>
            <a:pPr marL="0" lvl="0" indent="0" algn="ctr" defTabSz="711200">
              <a:lnSpc>
                <a:spcPct val="90000"/>
              </a:lnSpc>
              <a:spcBef>
                <a:spcPct val="0"/>
              </a:spcBef>
              <a:spcAft>
                <a:spcPct val="35000"/>
              </a:spcAft>
              <a:buNone/>
            </a:pPr>
            <a:r>
              <a:rPr lang="fr-FR" sz="1600" b="1" kern="1200"/>
              <a:t>Operational excellence</a:t>
            </a:r>
            <a:endParaRPr lang="fr-FR" sz="1000" b="1" kern="1200"/>
          </a:p>
        </p:txBody>
      </p:sp>
    </p:spTree>
    <p:extLst>
      <p:ext uri="{BB962C8B-B14F-4D97-AF65-F5344CB8AC3E}">
        <p14:creationId xmlns:p14="http://schemas.microsoft.com/office/powerpoint/2010/main" val="337827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5" grpId="0" animBg="1"/>
      <p:bldP spid="16" grpId="0" animBg="1"/>
      <p:bldP spid="18"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9A73EF-2090-4774-928D-AAA134B6FCB0}"/>
              </a:ext>
            </a:extLst>
          </p:cNvPr>
          <p:cNvSpPr>
            <a:spLocks noGrp="1"/>
          </p:cNvSpPr>
          <p:nvPr>
            <p:ph type="body" sz="quarter" idx="13"/>
          </p:nvPr>
        </p:nvSpPr>
        <p:spPr>
          <a:xfrm>
            <a:off x="469879" y="1362439"/>
            <a:ext cx="11268000" cy="4860000"/>
          </a:xfrm>
        </p:spPr>
        <p:txBody>
          <a:bodyPr/>
          <a:lstStyle/>
          <a:p>
            <a:pPr marL="0" indent="0">
              <a:buNone/>
            </a:pPr>
            <a:r>
              <a:rPr lang="en-US" b="1"/>
              <a:t>The survey of </a:t>
            </a:r>
            <a:r>
              <a:rPr lang="en-US" sz="2800" b="1"/>
              <a:t>18,000 respondents* </a:t>
            </a:r>
            <a:r>
              <a:rPr lang="en-US" b="1"/>
              <a:t>conducted in early 2021 showed that :</a:t>
            </a:r>
          </a:p>
          <a:p>
            <a:pPr marL="0" indent="0">
              <a:buNone/>
            </a:pPr>
            <a:endParaRPr lang="fr-FR">
              <a:sym typeface="Wingdings"/>
            </a:endParaRPr>
          </a:p>
          <a:p>
            <a:pPr marL="540000" lvl="3" indent="0">
              <a:buNone/>
            </a:pPr>
            <a:endParaRPr lang="en-US" sz="2000">
              <a:sym typeface="Wingdings"/>
            </a:endParaRPr>
          </a:p>
          <a:p>
            <a:pPr marL="540000" lvl="3" indent="0">
              <a:buNone/>
            </a:pPr>
            <a:r>
              <a:rPr lang="en-US" sz="2000">
                <a:sym typeface="Wingdings"/>
              </a:rPr>
              <a:t>The requirements of the Golden Rules are </a:t>
            </a:r>
            <a:r>
              <a:rPr lang="en-US" sz="2800" b="1">
                <a:solidFill>
                  <a:srgbClr val="40A900"/>
                </a:solidFill>
                <a:sym typeface="Wingdings"/>
              </a:rPr>
              <a:t>understood</a:t>
            </a:r>
            <a:r>
              <a:rPr lang="en-US" sz="2000">
                <a:sym typeface="Wingdings"/>
              </a:rPr>
              <a:t> and evaluated as </a:t>
            </a:r>
            <a:r>
              <a:rPr lang="en-US" sz="2800" b="1">
                <a:solidFill>
                  <a:srgbClr val="40A900"/>
                </a:solidFill>
                <a:sym typeface="Wingdings"/>
              </a:rPr>
              <a:t>effective</a:t>
            </a:r>
            <a:r>
              <a:rPr lang="en-US" sz="2000">
                <a:sym typeface="Wingdings"/>
              </a:rPr>
              <a:t> in preventing accidents.</a:t>
            </a:r>
          </a:p>
          <a:p>
            <a:pPr marL="540000" lvl="3" indent="0">
              <a:buNone/>
            </a:pPr>
            <a:endParaRPr lang="fr-FR" sz="2000">
              <a:sym typeface="Wingdings"/>
            </a:endParaRPr>
          </a:p>
          <a:p>
            <a:pPr marL="540000" lvl="3" indent="0">
              <a:buNone/>
            </a:pPr>
            <a:r>
              <a:rPr lang="en-US" sz="2000">
                <a:sym typeface="Wingdings"/>
              </a:rPr>
              <a:t>However, </a:t>
            </a:r>
            <a:r>
              <a:rPr lang="en-US" sz="2800" b="1">
                <a:solidFill>
                  <a:srgbClr val="FF0000"/>
                </a:solidFill>
                <a:sym typeface="Wingdings"/>
              </a:rPr>
              <a:t>not</a:t>
            </a:r>
            <a:r>
              <a:rPr lang="en-US" sz="2000">
                <a:sym typeface="Wingdings"/>
              </a:rPr>
              <a:t> </a:t>
            </a:r>
            <a:r>
              <a:rPr lang="en-US" sz="2800" b="1">
                <a:solidFill>
                  <a:srgbClr val="FF0000"/>
                </a:solidFill>
                <a:sym typeface="Wingdings"/>
              </a:rPr>
              <a:t>all</a:t>
            </a:r>
            <a:r>
              <a:rPr lang="en-US" sz="2000">
                <a:sym typeface="Wingdings"/>
              </a:rPr>
              <a:t> the Golden Rules are </a:t>
            </a:r>
            <a:r>
              <a:rPr lang="en-US" sz="2800" b="1">
                <a:solidFill>
                  <a:srgbClr val="FF0000"/>
                </a:solidFill>
                <a:sym typeface="Wingdings"/>
              </a:rPr>
              <a:t>easy to follow </a:t>
            </a:r>
            <a:r>
              <a:rPr lang="en-US" sz="2000">
                <a:sym typeface="Wingdings"/>
              </a:rPr>
              <a:t>on site.</a:t>
            </a:r>
            <a:endParaRPr lang="fr-FR" sz="2000">
              <a:sym typeface="Wingdings"/>
            </a:endParaRPr>
          </a:p>
          <a:p>
            <a:pPr marL="0" indent="0">
              <a:buNone/>
            </a:pPr>
            <a:endParaRPr lang="fr-FR"/>
          </a:p>
        </p:txBody>
      </p:sp>
      <p:sp>
        <p:nvSpPr>
          <p:cNvPr id="3" name="Title 2">
            <a:extLst>
              <a:ext uri="{FF2B5EF4-FFF2-40B4-BE49-F238E27FC236}">
                <a16:creationId xmlns:a16="http://schemas.microsoft.com/office/drawing/2014/main" id="{DB48268B-22BE-45DF-875A-D868B1A625B8}"/>
              </a:ext>
            </a:extLst>
          </p:cNvPr>
          <p:cNvSpPr>
            <a:spLocks noGrp="1"/>
          </p:cNvSpPr>
          <p:nvPr>
            <p:ph type="title"/>
          </p:nvPr>
        </p:nvSpPr>
        <p:spPr/>
        <p:txBody>
          <a:bodyPr/>
          <a:lstStyle/>
          <a:p>
            <a:r>
              <a:rPr lang="fr-FR"/>
              <a:t>Why an evolution of the Golden Rules ?</a:t>
            </a:r>
          </a:p>
        </p:txBody>
      </p:sp>
      <p:sp>
        <p:nvSpPr>
          <p:cNvPr id="4" name="Footer Placeholder 3">
            <a:extLst>
              <a:ext uri="{FF2B5EF4-FFF2-40B4-BE49-F238E27FC236}">
                <a16:creationId xmlns:a16="http://schemas.microsoft.com/office/drawing/2014/main" id="{0FF799BA-E62B-4BCD-945E-DB886660A12C}"/>
              </a:ext>
            </a:extLst>
          </p:cNvPr>
          <p:cNvSpPr>
            <a:spLocks noGrp="1"/>
          </p:cNvSpPr>
          <p:nvPr>
            <p:ph type="ftr" sz="quarter" idx="15"/>
          </p:nvPr>
        </p:nvSpPr>
        <p:spPr/>
        <p:txBody>
          <a:bodyPr/>
          <a:lstStyle/>
          <a:p>
            <a:r>
              <a:rPr lang="fr-FR"/>
              <a:t>Manager Kit WDfS 2022</a:t>
            </a:r>
          </a:p>
        </p:txBody>
      </p:sp>
      <p:sp>
        <p:nvSpPr>
          <p:cNvPr id="6" name="TextBox 5">
            <a:extLst>
              <a:ext uri="{FF2B5EF4-FFF2-40B4-BE49-F238E27FC236}">
                <a16:creationId xmlns:a16="http://schemas.microsoft.com/office/drawing/2014/main" id="{9F5A0A7F-6DF6-4E8A-9ADD-8F03F16A5101}"/>
              </a:ext>
            </a:extLst>
          </p:cNvPr>
          <p:cNvSpPr txBox="1"/>
          <p:nvPr/>
        </p:nvSpPr>
        <p:spPr>
          <a:xfrm>
            <a:off x="6872298" y="6306787"/>
            <a:ext cx="3807540" cy="261610"/>
          </a:xfrm>
          <a:prstGeom prst="rect">
            <a:avLst/>
          </a:prstGeom>
          <a:noFill/>
        </p:spPr>
        <p:txBody>
          <a:bodyPr wrap="square" lIns="91440" tIns="45720" rIns="91440" bIns="45720" rtlCol="0" anchor="t">
            <a:spAutoFit/>
          </a:bodyPr>
          <a:lstStyle/>
          <a:p>
            <a:pPr algn="l"/>
            <a:r>
              <a:rPr lang="en-US" sz="1050" dirty="0"/>
              <a:t>*Employees of the Company and contractors</a:t>
            </a:r>
            <a:endParaRPr lang="fr-FR" sz="1050" dirty="0"/>
          </a:p>
        </p:txBody>
      </p:sp>
      <p:pic>
        <p:nvPicPr>
          <p:cNvPr id="9" name="Picture 8">
            <a:extLst>
              <a:ext uri="{FF2B5EF4-FFF2-40B4-BE49-F238E27FC236}">
                <a16:creationId xmlns:a16="http://schemas.microsoft.com/office/drawing/2014/main" id="{07AA9E20-D0E1-4B98-B920-29A3F522297E}"/>
              </a:ext>
            </a:extLst>
          </p:cNvPr>
          <p:cNvPicPr>
            <a:picLocks noChangeAspect="1"/>
          </p:cNvPicPr>
          <p:nvPr/>
        </p:nvPicPr>
        <p:blipFill>
          <a:blip r:embed="rId3" cstate="email">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606871" y="2735504"/>
            <a:ext cx="422054" cy="396000"/>
          </a:xfrm>
          <a:prstGeom prst="rect">
            <a:avLst/>
          </a:prstGeom>
        </p:spPr>
      </p:pic>
      <p:pic>
        <p:nvPicPr>
          <p:cNvPr id="11" name="Picture 10">
            <a:extLst>
              <a:ext uri="{FF2B5EF4-FFF2-40B4-BE49-F238E27FC236}">
                <a16:creationId xmlns:a16="http://schemas.microsoft.com/office/drawing/2014/main" id="{2FACE790-B94C-4A52-A1ED-F398FC8AC71B}"/>
              </a:ext>
            </a:extLst>
          </p:cNvPr>
          <p:cNvPicPr>
            <a:picLocks noChangeAspect="1"/>
          </p:cNvPicPr>
          <p:nvPr/>
        </p:nvPicPr>
        <p:blipFill>
          <a:blip r:embed="rId4" cstate="email">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606871" y="3903161"/>
            <a:ext cx="411840" cy="396000"/>
          </a:xfrm>
          <a:prstGeom prst="rect">
            <a:avLst/>
          </a:prstGeom>
        </p:spPr>
      </p:pic>
      <p:sp>
        <p:nvSpPr>
          <p:cNvPr id="5" name="Slide Number Placeholder 4">
            <a:extLst>
              <a:ext uri="{FF2B5EF4-FFF2-40B4-BE49-F238E27FC236}">
                <a16:creationId xmlns:a16="http://schemas.microsoft.com/office/drawing/2014/main" id="{A80A018D-EC45-47D0-AC70-0327F72C1E7A}"/>
              </a:ext>
            </a:extLst>
          </p:cNvPr>
          <p:cNvSpPr>
            <a:spLocks noGrp="1"/>
          </p:cNvSpPr>
          <p:nvPr>
            <p:ph type="sldNum" sz="quarter" idx="16"/>
          </p:nvPr>
        </p:nvSpPr>
        <p:spPr/>
        <p:txBody>
          <a:bodyPr/>
          <a:lstStyle/>
          <a:p>
            <a:fld id="{975A587B-5814-4D9B-9598-FE9CB954CB01}" type="slidenum">
              <a:rPr lang="fr-FR" smtClean="0"/>
              <a:pPr/>
              <a:t>5</a:t>
            </a:fld>
            <a:endParaRPr lang="fr-FR"/>
          </a:p>
        </p:txBody>
      </p:sp>
      <p:grpSp>
        <p:nvGrpSpPr>
          <p:cNvPr id="10" name="Group 9">
            <a:extLst>
              <a:ext uri="{FF2B5EF4-FFF2-40B4-BE49-F238E27FC236}">
                <a16:creationId xmlns:a16="http://schemas.microsoft.com/office/drawing/2014/main" id="{ADA927AF-10B8-4F2D-9610-3369C9669440}"/>
              </a:ext>
            </a:extLst>
          </p:cNvPr>
          <p:cNvGrpSpPr/>
          <p:nvPr/>
        </p:nvGrpSpPr>
        <p:grpSpPr>
          <a:xfrm>
            <a:off x="469879" y="4854910"/>
            <a:ext cx="11143261" cy="792911"/>
            <a:chOff x="532248" y="4949827"/>
            <a:chExt cx="11143261" cy="792911"/>
          </a:xfrm>
        </p:grpSpPr>
        <p:sp>
          <p:nvSpPr>
            <p:cNvPr id="8" name="Rectangle: Rounded Corners 7">
              <a:extLst>
                <a:ext uri="{FF2B5EF4-FFF2-40B4-BE49-F238E27FC236}">
                  <a16:creationId xmlns:a16="http://schemas.microsoft.com/office/drawing/2014/main" id="{BE07552A-9540-4D1B-8D3C-C07EF8115A39}"/>
                </a:ext>
              </a:extLst>
            </p:cNvPr>
            <p:cNvSpPr/>
            <p:nvPr/>
          </p:nvSpPr>
          <p:spPr>
            <a:xfrm>
              <a:off x="1003636" y="4949827"/>
              <a:ext cx="10184728" cy="79291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a:extLst>
                <a:ext uri="{FF2B5EF4-FFF2-40B4-BE49-F238E27FC236}">
                  <a16:creationId xmlns:a16="http://schemas.microsoft.com/office/drawing/2014/main" id="{8D647D88-3D3C-4BB1-8820-7AEC7358872F}"/>
                </a:ext>
              </a:extLst>
            </p:cNvPr>
            <p:cNvSpPr txBox="1"/>
            <p:nvPr/>
          </p:nvSpPr>
          <p:spPr>
            <a:xfrm>
              <a:off x="532248" y="4992340"/>
              <a:ext cx="11143261" cy="707886"/>
            </a:xfrm>
            <a:prstGeom prst="rect">
              <a:avLst/>
            </a:prstGeom>
            <a:noFill/>
          </p:spPr>
          <p:txBody>
            <a:bodyPr wrap="square" rtlCol="0">
              <a:spAutoFit/>
            </a:bodyPr>
            <a:lstStyle/>
            <a:p>
              <a:pPr algn="ctr"/>
              <a:r>
                <a:rPr lang="en-US" sz="2000" b="1"/>
                <a:t>This finding prompted the reformulation on the basis of the suggestions</a:t>
              </a:r>
            </a:p>
            <a:p>
              <a:pPr algn="ctr"/>
              <a:r>
                <a:rPr lang="en-US" sz="2000" b="1"/>
                <a:t>from the survey to improve the Golden Rules and their application </a:t>
              </a:r>
              <a:r>
                <a:rPr lang="fr-FR" sz="2000" b="1">
                  <a:ln w="9525" cap="flat" cmpd="sng" algn="ctr">
                    <a:noFill/>
                    <a:prstDash val="solid"/>
                    <a:round/>
                    <a:headEnd type="none" w="med" len="med"/>
                    <a:tailEnd type="none" w="med" len="med"/>
                  </a:ln>
                  <a:latin typeface="Arial"/>
                  <a:ea typeface="Malgun Gothic" panose="020B0503020000020004" pitchFamily="34" charset="-127"/>
                  <a:cs typeface="Arial"/>
                  <a:sym typeface="Wingdings"/>
                </a:rPr>
                <a:t> </a:t>
              </a:r>
              <a:endParaRPr lang="fr-FR" sz="2000" b="1"/>
            </a:p>
          </p:txBody>
        </p:sp>
      </p:grpSp>
    </p:spTree>
    <p:extLst>
      <p:ext uri="{BB962C8B-B14F-4D97-AF65-F5344CB8AC3E}">
        <p14:creationId xmlns:p14="http://schemas.microsoft.com/office/powerpoint/2010/main" val="390481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8C61B35-B902-4484-90DE-03038186E60C}"/>
              </a:ext>
            </a:extLst>
          </p:cNvPr>
          <p:cNvSpPr txBox="1"/>
          <p:nvPr/>
        </p:nvSpPr>
        <p:spPr>
          <a:xfrm>
            <a:off x="6771397" y="744061"/>
            <a:ext cx="41059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a:ln>
                  <a:noFill/>
                </a:ln>
                <a:solidFill>
                  <a:schemeClr val="bg1">
                    <a:lumMod val="75000"/>
                    <a:alpha val="25000"/>
                  </a:schemeClr>
                </a:solidFill>
                <a:effectLst/>
                <a:uLnTx/>
                <a:uFillTx/>
                <a:latin typeface="Arial" panose="020B0604020202020204"/>
                <a:ea typeface="+mn-ea"/>
                <a:cs typeface="+mn-cs"/>
              </a:rPr>
              <a:t>2022</a:t>
            </a:r>
          </a:p>
        </p:txBody>
      </p:sp>
      <p:sp>
        <p:nvSpPr>
          <p:cNvPr id="12" name="TextBox 11">
            <a:extLst>
              <a:ext uri="{FF2B5EF4-FFF2-40B4-BE49-F238E27FC236}">
                <a16:creationId xmlns:a16="http://schemas.microsoft.com/office/drawing/2014/main" id="{BFD246A6-F084-4120-8734-8EDD2174CF92}"/>
              </a:ext>
            </a:extLst>
          </p:cNvPr>
          <p:cNvSpPr txBox="1"/>
          <p:nvPr/>
        </p:nvSpPr>
        <p:spPr>
          <a:xfrm>
            <a:off x="612618" y="749658"/>
            <a:ext cx="41059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a:ln>
                  <a:noFill/>
                </a:ln>
                <a:solidFill>
                  <a:schemeClr val="bg1">
                    <a:lumMod val="75000"/>
                    <a:alpha val="25000"/>
                  </a:schemeClr>
                </a:solidFill>
                <a:effectLst/>
                <a:uLnTx/>
                <a:uFillTx/>
                <a:latin typeface="Arial" panose="020B0604020202020204"/>
                <a:ea typeface="+mn-ea"/>
                <a:cs typeface="+mn-cs"/>
              </a:rPr>
              <a:t>2017</a:t>
            </a:r>
          </a:p>
        </p:txBody>
      </p:sp>
      <p:sp>
        <p:nvSpPr>
          <p:cNvPr id="2" name="Text Placeholder 1">
            <a:extLst>
              <a:ext uri="{FF2B5EF4-FFF2-40B4-BE49-F238E27FC236}">
                <a16:creationId xmlns:a16="http://schemas.microsoft.com/office/drawing/2014/main" id="{2E554407-49B2-41EB-A4AA-0F1F44FC4B05}"/>
              </a:ext>
            </a:extLst>
          </p:cNvPr>
          <p:cNvSpPr>
            <a:spLocks noGrp="1"/>
          </p:cNvSpPr>
          <p:nvPr>
            <p:ph type="body" sz="quarter" idx="13"/>
          </p:nvPr>
        </p:nvSpPr>
        <p:spPr>
          <a:xfrm>
            <a:off x="469879" y="1469883"/>
            <a:ext cx="4949228" cy="4860000"/>
          </a:xfrm>
        </p:spPr>
        <p:txBody>
          <a:bodyPr/>
          <a:lstStyle/>
          <a:p>
            <a:pPr marL="0" indent="0" algn="ctr">
              <a:buNone/>
            </a:pPr>
            <a:r>
              <a:rPr lang="fr-FR" sz="2400" b="1">
                <a:solidFill>
                  <a:srgbClr val="FEC800"/>
                </a:solidFill>
              </a:rPr>
              <a:t>Golden Rules of Total</a:t>
            </a:r>
          </a:p>
          <a:p>
            <a:pPr marL="0" indent="0">
              <a:buNone/>
            </a:pPr>
            <a:r>
              <a:rPr lang="en-US"/>
              <a:t>Reformulated in 2017 with the instructions formulated as </a:t>
            </a:r>
            <a:r>
              <a:rPr lang="fr-FR"/>
              <a:t>« </a:t>
            </a:r>
            <a:r>
              <a:rPr lang="en-US" b="1"/>
              <a:t>Must</a:t>
            </a:r>
            <a:r>
              <a:rPr lang="fr-FR"/>
              <a:t> »</a:t>
            </a:r>
            <a:r>
              <a:rPr lang="en-US"/>
              <a:t> and </a:t>
            </a:r>
            <a:r>
              <a:rPr lang="fr-FR"/>
              <a:t>« </a:t>
            </a:r>
            <a:r>
              <a:rPr lang="en-US" b="1"/>
              <a:t>Must not</a:t>
            </a:r>
            <a:r>
              <a:rPr lang="fr-FR"/>
              <a:t> »</a:t>
            </a:r>
            <a:endParaRPr lang="en-US"/>
          </a:p>
          <a:p>
            <a:pPr marL="0" indent="0">
              <a:buNone/>
            </a:pPr>
            <a:endParaRPr lang="en-US"/>
          </a:p>
          <a:p>
            <a:pPr marL="0" indent="0">
              <a:buNone/>
            </a:pPr>
            <a:endParaRPr lang="fr-FR"/>
          </a:p>
          <a:p>
            <a:endParaRPr lang="fr-FR"/>
          </a:p>
          <a:p>
            <a:pPr marL="0" indent="0">
              <a:buNone/>
            </a:pPr>
            <a:endParaRPr lang="en-US" sz="1800"/>
          </a:p>
          <a:p>
            <a:pPr>
              <a:buFont typeface="Wingdings" panose="05000000000000000000" pitchFamily="2" charset="2"/>
              <a:buChar char="§"/>
            </a:pPr>
            <a:r>
              <a:rPr lang="fr-FR" sz="1600"/>
              <a:t>Aiming for </a:t>
            </a:r>
            <a:r>
              <a:rPr lang="fr-FR" sz="1600" b="1"/>
              <a:t>strict compliance</a:t>
            </a:r>
          </a:p>
          <a:p>
            <a:pPr>
              <a:buFont typeface="Wingdings" panose="05000000000000000000" pitchFamily="2" charset="2"/>
              <a:buChar char="§"/>
            </a:pPr>
            <a:r>
              <a:rPr lang="fr-FR" sz="1600" b="1"/>
              <a:t>Stringent</a:t>
            </a:r>
            <a:r>
              <a:rPr lang="fr-FR" sz="1600"/>
              <a:t> application of the rules</a:t>
            </a:r>
          </a:p>
          <a:p>
            <a:pPr>
              <a:buFont typeface="Wingdings" panose="05000000000000000000" pitchFamily="2" charset="2"/>
              <a:buChar char="§"/>
            </a:pPr>
            <a:r>
              <a:rPr lang="fr-FR" sz="1600"/>
              <a:t>Direct link with </a:t>
            </a:r>
            <a:r>
              <a:rPr lang="fr-FR" sz="1600" b="1"/>
              <a:t>sanction</a:t>
            </a:r>
            <a:r>
              <a:rPr lang="fr-FR" sz="1600"/>
              <a:t> policy &amp; </a:t>
            </a:r>
            <a:r>
              <a:rPr lang="fr-FR" sz="1600" b="1"/>
              <a:t>disciplinary</a:t>
            </a:r>
            <a:r>
              <a:rPr lang="fr-FR" sz="1600"/>
              <a:t> actions</a:t>
            </a:r>
          </a:p>
        </p:txBody>
      </p:sp>
      <p:sp>
        <p:nvSpPr>
          <p:cNvPr id="8" name="Text Placeholder 1">
            <a:extLst>
              <a:ext uri="{FF2B5EF4-FFF2-40B4-BE49-F238E27FC236}">
                <a16:creationId xmlns:a16="http://schemas.microsoft.com/office/drawing/2014/main" id="{45E0BEB2-95BE-405C-B77A-70C9C12E8FA4}"/>
              </a:ext>
            </a:extLst>
          </p:cNvPr>
          <p:cNvSpPr txBox="1">
            <a:spLocks/>
          </p:cNvSpPr>
          <p:nvPr/>
        </p:nvSpPr>
        <p:spPr>
          <a:xfrm>
            <a:off x="6630154" y="1469883"/>
            <a:ext cx="4949228" cy="4860000"/>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FEC800"/>
                </a:solidFill>
                <a:effectLst/>
                <a:uLnTx/>
                <a:uFillTx/>
                <a:latin typeface="Arial" panose="020B0604020202020204"/>
                <a:ea typeface="+mn-ea"/>
                <a:cs typeface="+mn-cs"/>
              </a:rPr>
              <a:t>Golden Rules of TotalEnergies</a:t>
            </a:r>
          </a:p>
          <a:p>
            <a:pPr marL="0" indent="0">
              <a:buNone/>
              <a:defRPr/>
            </a:pPr>
            <a:r>
              <a:rPr lang="fr-FR"/>
              <a:t>Formulated as « </a:t>
            </a:r>
            <a:r>
              <a:rPr lang="fr-FR" b="1"/>
              <a:t>I…</a:t>
            </a:r>
            <a:r>
              <a:rPr lang="fr-FR"/>
              <a:t> » and limited to instructions for the </a:t>
            </a:r>
            <a:r>
              <a:rPr lang="fr-FR" b="1"/>
              <a:t>front line workers</a:t>
            </a:r>
          </a:p>
          <a:p>
            <a:pPr marL="0" indent="0">
              <a:buNone/>
              <a:defRPr/>
            </a:pPr>
            <a:endParaRPr kumimoji="0" lang="fr-FR" sz="2000" b="1" i="0" u="none" strike="noStrike" kern="1200" cap="none" spc="0" normalizeH="0" baseline="0" noProof="0">
              <a:ln>
                <a:noFill/>
              </a:ln>
              <a:solidFill>
                <a:srgbClr val="374649"/>
              </a:solidFill>
              <a:effectLst/>
              <a:uLnTx/>
              <a:uFillTx/>
              <a:latin typeface="Arial" panose="020B0604020202020204"/>
              <a:ea typeface="+mn-ea"/>
              <a:cs typeface="+mn-cs"/>
            </a:endParaRPr>
          </a:p>
          <a:p>
            <a:pPr marL="0" indent="0">
              <a:buNone/>
              <a:defRPr/>
            </a:pPr>
            <a:endParaRPr kumimoji="0" lang="fr-FR" sz="2000" b="0" i="0" u="none" strike="noStrike" kern="1200" cap="none" spc="0" normalizeH="0" baseline="0" noProof="0">
              <a:ln>
                <a:noFill/>
              </a:ln>
              <a:solidFill>
                <a:srgbClr val="374649"/>
              </a:solidFill>
              <a:effectLst/>
              <a:uLnTx/>
              <a:uFillTx/>
              <a:latin typeface="Arial" panose="020B0604020202020204"/>
              <a:ea typeface="+mn-ea"/>
              <a:cs typeface="+mn-cs"/>
            </a:endParaRPr>
          </a:p>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a:ln>
                <a:noFill/>
              </a:ln>
              <a:solidFill>
                <a:srgbClr val="37464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None/>
              <a:tabLst/>
              <a:defRPr/>
            </a:pPr>
            <a:endParaRPr kumimoji="0" lang="en-US" sz="1800" b="0" i="0" u="none" strike="noStrike" kern="1200" cap="none" spc="0" normalizeH="0" baseline="0" noProof="0">
              <a:ln>
                <a:noFill/>
              </a:ln>
              <a:solidFill>
                <a:srgbClr val="374649"/>
              </a:solidFill>
              <a:effectLst/>
              <a:uLnTx/>
              <a:uFillTx/>
              <a:latin typeface="Arial" panose="020B0604020202020204"/>
              <a:ea typeface="+mn-ea"/>
              <a:cs typeface="+mn-cs"/>
            </a:endParaRPr>
          </a:p>
          <a:p>
            <a:pPr marR="0" lvl="0" fontAlgn="auto">
              <a:spcAft>
                <a:spcPts val="0"/>
              </a:spcAft>
              <a:buClr>
                <a:srgbClr val="FFD400"/>
              </a:buClr>
              <a:buSzTx/>
              <a:buFont typeface="Wingdings" panose="05000000000000000000" pitchFamily="2" charset="2"/>
              <a:buChar char="§"/>
              <a:tabLst/>
              <a:defRPr/>
            </a:pPr>
            <a:r>
              <a:rPr lang="fr-FR" sz="1600"/>
              <a:t>Aiming for personal </a:t>
            </a:r>
            <a:r>
              <a:rPr lang="fr-FR" sz="1600" b="1"/>
              <a:t>commitment</a:t>
            </a:r>
            <a:r>
              <a:rPr lang="fr-FR" sz="1600"/>
              <a:t>.</a:t>
            </a:r>
          </a:p>
          <a:p>
            <a:pPr>
              <a:buClr>
                <a:srgbClr val="FFD400"/>
              </a:buClr>
              <a:buFont typeface="Wingdings" panose="05000000000000000000" pitchFamily="2" charset="2"/>
              <a:buChar char="§"/>
              <a:defRPr/>
            </a:pPr>
            <a:r>
              <a:rPr lang="fr-FR" sz="1600"/>
              <a:t>Systematic application of the rules through </a:t>
            </a:r>
            <a:r>
              <a:rPr lang="fr-FR" sz="1600" b="1"/>
              <a:t>appropriation</a:t>
            </a:r>
          </a:p>
          <a:p>
            <a:pPr marR="0" lvl="0" fontAlgn="auto">
              <a:spcAft>
                <a:spcPts val="0"/>
              </a:spcAft>
              <a:buClr>
                <a:srgbClr val="FFD400"/>
              </a:buClr>
              <a:buSzTx/>
              <a:buFont typeface="Wingdings" panose="05000000000000000000" pitchFamily="2" charset="2"/>
              <a:buChar char="§"/>
              <a:tabLst/>
              <a:defRPr/>
            </a:pPr>
            <a:r>
              <a:rPr lang="fr-FR" sz="1600" b="1"/>
              <a:t>Easier</a:t>
            </a:r>
            <a:r>
              <a:rPr lang="fr-FR" sz="1600"/>
              <a:t> to apply in the field.</a:t>
            </a:r>
            <a:endParaRPr lang="en-US" sz="1600"/>
          </a:p>
        </p:txBody>
      </p:sp>
      <p:pic>
        <p:nvPicPr>
          <p:cNvPr id="14" name="Picture 13">
            <a:extLst>
              <a:ext uri="{FF2B5EF4-FFF2-40B4-BE49-F238E27FC236}">
                <a16:creationId xmlns:a16="http://schemas.microsoft.com/office/drawing/2014/main" id="{2E3DF572-BE14-44FC-91B3-80EC634764DF}"/>
              </a:ext>
            </a:extLst>
          </p:cNvPr>
          <p:cNvPicPr>
            <a:picLocks noChangeAspect="1"/>
          </p:cNvPicPr>
          <p:nvPr/>
        </p:nvPicPr>
        <p:blipFill>
          <a:blip r:embed="rId3"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946447" y="2898944"/>
            <a:ext cx="1356046" cy="1153651"/>
          </a:xfrm>
          <a:prstGeom prst="rect">
            <a:avLst/>
          </a:prstGeom>
        </p:spPr>
      </p:pic>
      <p:pic>
        <p:nvPicPr>
          <p:cNvPr id="20" name="Picture 19">
            <a:extLst>
              <a:ext uri="{FF2B5EF4-FFF2-40B4-BE49-F238E27FC236}">
                <a16:creationId xmlns:a16="http://schemas.microsoft.com/office/drawing/2014/main" id="{4A47E691-AA6E-43F6-8D69-0EE45F48FD4B}"/>
              </a:ext>
            </a:extLst>
          </p:cNvPr>
          <p:cNvPicPr>
            <a:picLocks noChangeAspect="1"/>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332654" y="2753305"/>
            <a:ext cx="1210842" cy="1181128"/>
          </a:xfrm>
          <a:prstGeom prst="rect">
            <a:avLst/>
          </a:prstGeom>
        </p:spPr>
      </p:pic>
      <p:sp>
        <p:nvSpPr>
          <p:cNvPr id="10" name="Footer Placeholder 9">
            <a:extLst>
              <a:ext uri="{FF2B5EF4-FFF2-40B4-BE49-F238E27FC236}">
                <a16:creationId xmlns:a16="http://schemas.microsoft.com/office/drawing/2014/main" id="{D8A747CA-39AB-4D04-AA27-E2C396F3B5D4}"/>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374649"/>
                </a:solidFill>
                <a:effectLst/>
                <a:uLnTx/>
                <a:uFillTx/>
                <a:latin typeface="Arial" panose="020B0604020202020204"/>
                <a:ea typeface="+mn-ea"/>
                <a:cs typeface="+mn-cs"/>
              </a:rPr>
              <a:t>Manager Kit WDfS 2022</a:t>
            </a:r>
          </a:p>
        </p:txBody>
      </p:sp>
      <p:sp>
        <p:nvSpPr>
          <p:cNvPr id="9" name="Isosceles Triangle 8">
            <a:extLst>
              <a:ext uri="{FF2B5EF4-FFF2-40B4-BE49-F238E27FC236}">
                <a16:creationId xmlns:a16="http://schemas.microsoft.com/office/drawing/2014/main" id="{4EAEB2AF-53ED-4FD9-A423-495AD5710A40}"/>
              </a:ext>
            </a:extLst>
          </p:cNvPr>
          <p:cNvSpPr/>
          <p:nvPr/>
        </p:nvSpPr>
        <p:spPr>
          <a:xfrm rot="5400000">
            <a:off x="5015068" y="3260670"/>
            <a:ext cx="2019125" cy="631617"/>
          </a:xfrm>
          <a:prstGeom prst="triangle">
            <a:avLst>
              <a:gd name="adj" fmla="val 50519"/>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C3E6A098-B610-4685-99BF-9F0D89D10781}"/>
              </a:ext>
            </a:extLst>
          </p:cNvPr>
          <p:cNvSpPr>
            <a:spLocks noGrp="1"/>
          </p:cNvSpPr>
          <p:nvPr>
            <p:ph type="title"/>
          </p:nvPr>
        </p:nvSpPr>
        <p:spPr/>
        <p:txBody>
          <a:bodyPr/>
          <a:lstStyle/>
          <a:p>
            <a:r>
              <a:rPr lang="fr-FR"/>
              <a:t>Reformulation of the Golden Rules</a:t>
            </a:r>
          </a:p>
        </p:txBody>
      </p:sp>
      <p:sp>
        <p:nvSpPr>
          <p:cNvPr id="4" name="Slide Number Placeholder 3">
            <a:extLst>
              <a:ext uri="{FF2B5EF4-FFF2-40B4-BE49-F238E27FC236}">
                <a16:creationId xmlns:a16="http://schemas.microsoft.com/office/drawing/2014/main" id="{665C3243-E585-4EE4-AF45-580FC5782C68}"/>
              </a:ext>
            </a:extLst>
          </p:cNvPr>
          <p:cNvSpPr>
            <a:spLocks noGrp="1"/>
          </p:cNvSpPr>
          <p:nvPr>
            <p:ph type="sldNum" sz="quarter" idx="16"/>
          </p:nvPr>
        </p:nvSpPr>
        <p:spPr/>
        <p:txBody>
          <a:bodyPr/>
          <a:lstStyle/>
          <a:p>
            <a:fld id="{975A587B-5814-4D9B-9598-FE9CB954CB01}" type="slidenum">
              <a:rPr lang="fr-FR" smtClean="0"/>
              <a:pPr/>
              <a:t>6</a:t>
            </a:fld>
            <a:endParaRPr lang="fr-FR"/>
          </a:p>
        </p:txBody>
      </p:sp>
      <p:grpSp>
        <p:nvGrpSpPr>
          <p:cNvPr id="5" name="Group 4">
            <a:extLst>
              <a:ext uri="{FF2B5EF4-FFF2-40B4-BE49-F238E27FC236}">
                <a16:creationId xmlns:a16="http://schemas.microsoft.com/office/drawing/2014/main" id="{456D7BD6-2CA3-4C9A-8ADB-138182913F5E}"/>
              </a:ext>
            </a:extLst>
          </p:cNvPr>
          <p:cNvGrpSpPr/>
          <p:nvPr/>
        </p:nvGrpSpPr>
        <p:grpSpPr>
          <a:xfrm>
            <a:off x="1738403" y="5492715"/>
            <a:ext cx="8083575" cy="400110"/>
            <a:chOff x="1733044" y="5824526"/>
            <a:chExt cx="8083575" cy="400110"/>
          </a:xfrm>
        </p:grpSpPr>
        <p:sp>
          <p:nvSpPr>
            <p:cNvPr id="17" name="Rectangle: Rounded Corners 16">
              <a:extLst>
                <a:ext uri="{FF2B5EF4-FFF2-40B4-BE49-F238E27FC236}">
                  <a16:creationId xmlns:a16="http://schemas.microsoft.com/office/drawing/2014/main" id="{C5AC5A9E-1CCE-4DC2-B448-96C7CA10D96E}"/>
                </a:ext>
              </a:extLst>
            </p:cNvPr>
            <p:cNvSpPr/>
            <p:nvPr/>
          </p:nvSpPr>
          <p:spPr>
            <a:xfrm>
              <a:off x="1733044" y="5824526"/>
              <a:ext cx="8083575" cy="40011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a:extLst>
                <a:ext uri="{FF2B5EF4-FFF2-40B4-BE49-F238E27FC236}">
                  <a16:creationId xmlns:a16="http://schemas.microsoft.com/office/drawing/2014/main" id="{A0ABF080-F821-44DC-9AF7-66FECCEB48A1}"/>
                </a:ext>
              </a:extLst>
            </p:cNvPr>
            <p:cNvSpPr txBox="1"/>
            <p:nvPr/>
          </p:nvSpPr>
          <p:spPr>
            <a:xfrm>
              <a:off x="1935093" y="5824526"/>
              <a:ext cx="7679475" cy="400110"/>
            </a:xfrm>
            <a:prstGeom prst="rect">
              <a:avLst/>
            </a:prstGeom>
            <a:noFill/>
          </p:spPr>
          <p:txBody>
            <a:bodyPr wrap="square" rtlCol="0">
              <a:spAutoFit/>
            </a:bodyPr>
            <a:lstStyle/>
            <a:p>
              <a:pPr algn="ctr"/>
              <a:r>
                <a:rPr lang="en-US" sz="2000" b="1"/>
                <a:t>Moving from prohibition/obligation to personal commitment</a:t>
              </a:r>
              <a:endParaRPr lang="fr-FR" sz="2000" b="1"/>
            </a:p>
          </p:txBody>
        </p:sp>
      </p:grpSp>
    </p:spTree>
    <p:extLst>
      <p:ext uri="{BB962C8B-B14F-4D97-AF65-F5344CB8AC3E}">
        <p14:creationId xmlns:p14="http://schemas.microsoft.com/office/powerpoint/2010/main" val="6096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500"/>
                                        <p:tgtEl>
                                          <p:spTgt spid="8">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fade">
                                      <p:cBhvr>
                                        <p:cTn id="39" dur="500"/>
                                        <p:tgtEl>
                                          <p:spTgt spid="8">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animEffect transition="in" filter="fade">
                                      <p:cBhvr>
                                        <p:cTn id="45" dur="500"/>
                                        <p:tgtEl>
                                          <p:spTgt spid="8">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fade">
                                      <p:cBhvr>
                                        <p:cTn id="48" dur="500"/>
                                        <p:tgtEl>
                                          <p:spTgt spid="8">
                                            <p:txEl>
                                              <p:pRg st="7" end="7"/>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animEffect transition="in" filter="fade">
                                      <p:cBhvr>
                                        <p:cTn id="51" dur="500"/>
                                        <p:tgtEl>
                                          <p:spTgt spid="8">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 grpId="0" uiExpand="1" build="p"/>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9A73EF-2090-4774-928D-AAA134B6FCB0}"/>
              </a:ext>
            </a:extLst>
          </p:cNvPr>
          <p:cNvSpPr>
            <a:spLocks noGrp="1"/>
          </p:cNvSpPr>
          <p:nvPr>
            <p:ph type="body" sz="quarter" idx="13"/>
          </p:nvPr>
        </p:nvSpPr>
        <p:spPr>
          <a:xfrm>
            <a:off x="507008" y="1250844"/>
            <a:ext cx="5040000" cy="2779561"/>
          </a:xfrm>
        </p:spPr>
        <p:txBody>
          <a:bodyPr vert="horz" lIns="91440" tIns="45720" rIns="91440" bIns="45720" rtlCol="0" anchor="t">
            <a:noAutofit/>
          </a:bodyPr>
          <a:lstStyle/>
          <a:p>
            <a:pPr marL="0" indent="0" algn="just">
              <a:buNone/>
            </a:pPr>
            <a:r>
              <a:rPr lang="fr-FR" sz="2400" b="1" dirty="0"/>
              <a:t>WHAT IS MAINTAINED</a:t>
            </a:r>
          </a:p>
          <a:p>
            <a:pPr marL="179705" indent="-179705" algn="just"/>
            <a:endParaRPr lang="fr-FR" sz="1400">
              <a:cs typeface="Arial" panose="020B0604020202020204"/>
            </a:endParaRPr>
          </a:p>
          <a:p>
            <a:pPr marL="179705" indent="-179705" algn="just">
              <a:buFont typeface="Wingdings" panose="05000000000000000000" pitchFamily="2" charset="2"/>
              <a:buChar char="§"/>
            </a:pPr>
            <a:r>
              <a:rPr lang="fr-FR" sz="1400" dirty="0"/>
              <a:t>The </a:t>
            </a:r>
            <a:r>
              <a:rPr lang="fr-FR" sz="1400" b="1" dirty="0" err="1"/>
              <a:t>number</a:t>
            </a:r>
            <a:r>
              <a:rPr lang="fr-FR" sz="1400" dirty="0"/>
              <a:t> of Golden Rules </a:t>
            </a:r>
            <a:r>
              <a:rPr lang="fr-FR" sz="1400" dirty="0" err="1"/>
              <a:t>remains</a:t>
            </a:r>
            <a:r>
              <a:rPr lang="fr-FR" sz="1400" dirty="0"/>
              <a:t> the </a:t>
            </a:r>
            <a:r>
              <a:rPr lang="fr-FR" sz="1400" dirty="0" err="1"/>
              <a:t>same</a:t>
            </a:r>
            <a:r>
              <a:rPr lang="fr-FR" sz="1400" dirty="0"/>
              <a:t> (12).</a:t>
            </a:r>
            <a:endParaRPr lang="fr-FR" sz="1400" dirty="0">
              <a:cs typeface="Arial"/>
            </a:endParaRPr>
          </a:p>
          <a:p>
            <a:pPr marL="179705" indent="-179705" algn="just">
              <a:buFont typeface="Wingdings" panose="05000000000000000000" pitchFamily="2" charset="2"/>
              <a:buChar char="§"/>
            </a:pPr>
            <a:endParaRPr lang="fr-FR" sz="1400" b="1">
              <a:cs typeface="Arial" panose="020B0604020202020204"/>
            </a:endParaRPr>
          </a:p>
          <a:p>
            <a:pPr marL="179705" indent="-179705" algn="just">
              <a:buFont typeface="Wingdings" panose="05000000000000000000" pitchFamily="2" charset="2"/>
              <a:buChar char="§"/>
            </a:pPr>
            <a:r>
              <a:rPr lang="fr-FR" sz="1400" dirty="0"/>
              <a:t>The </a:t>
            </a:r>
            <a:r>
              <a:rPr lang="fr-FR" sz="1400" b="1" dirty="0" err="1"/>
              <a:t>order</a:t>
            </a:r>
            <a:r>
              <a:rPr lang="fr-FR" sz="1400" dirty="0"/>
              <a:t> of the </a:t>
            </a:r>
            <a:r>
              <a:rPr lang="fr-FR" sz="1400" dirty="0" err="1"/>
              <a:t>rules</a:t>
            </a:r>
            <a:r>
              <a:rPr lang="fr-FR" sz="1400" dirty="0"/>
              <a:t> </a:t>
            </a:r>
            <a:r>
              <a:rPr lang="fr-FR" sz="1400" dirty="0" err="1"/>
              <a:t>remains</a:t>
            </a:r>
            <a:r>
              <a:rPr lang="fr-FR" sz="1400" dirty="0"/>
              <a:t> the </a:t>
            </a:r>
            <a:r>
              <a:rPr lang="fr-FR" sz="1400" dirty="0" err="1"/>
              <a:t>same</a:t>
            </a:r>
            <a:r>
              <a:rPr lang="fr-FR" sz="1400" dirty="0"/>
              <a:t>.</a:t>
            </a:r>
            <a:endParaRPr lang="fr-FR" sz="1400" dirty="0">
              <a:cs typeface="Arial"/>
            </a:endParaRPr>
          </a:p>
          <a:p>
            <a:pPr marL="179705" indent="-179705" algn="just">
              <a:buFont typeface="Wingdings" panose="05000000000000000000" pitchFamily="2" charset="2"/>
              <a:buChar char="§"/>
            </a:pPr>
            <a:endParaRPr lang="fr-FR" sz="1400">
              <a:cs typeface="Arial"/>
            </a:endParaRPr>
          </a:p>
          <a:p>
            <a:pPr marL="179705" indent="-179705" algn="just">
              <a:buFont typeface="Wingdings" panose="05000000000000000000" pitchFamily="2" charset="2"/>
              <a:buChar char="§"/>
            </a:pPr>
            <a:r>
              <a:rPr lang="en-US" sz="1400" dirty="0"/>
              <a:t>Of the </a:t>
            </a:r>
            <a:r>
              <a:rPr lang="en-US" sz="1400" b="1" dirty="0"/>
              <a:t>12 topics </a:t>
            </a:r>
            <a:r>
              <a:rPr lang="en-US" sz="1400" dirty="0"/>
              <a:t>covered by the Golden Rules, </a:t>
            </a:r>
            <a:r>
              <a:rPr lang="en-US" sz="1400" b="1" dirty="0"/>
              <a:t>10</a:t>
            </a:r>
            <a:r>
              <a:rPr lang="en-US" sz="1400" dirty="0"/>
              <a:t> topics remain </a:t>
            </a:r>
            <a:r>
              <a:rPr lang="en-US" sz="1400" b="1" dirty="0"/>
              <a:t>unchanged</a:t>
            </a:r>
            <a:r>
              <a:rPr lang="fr-FR" sz="1400" b="1" dirty="0"/>
              <a:t>*</a:t>
            </a:r>
            <a:r>
              <a:rPr lang="fr-FR" sz="1400" dirty="0"/>
              <a:t>.</a:t>
            </a:r>
            <a:endParaRPr lang="fr-FR" sz="1400" dirty="0">
              <a:cs typeface="Arial"/>
            </a:endParaRPr>
          </a:p>
        </p:txBody>
      </p:sp>
      <p:sp>
        <p:nvSpPr>
          <p:cNvPr id="3" name="Title 2">
            <a:extLst>
              <a:ext uri="{FF2B5EF4-FFF2-40B4-BE49-F238E27FC236}">
                <a16:creationId xmlns:a16="http://schemas.microsoft.com/office/drawing/2014/main" id="{DB48268B-22BE-45DF-875A-D868B1A625B8}"/>
              </a:ext>
            </a:extLst>
          </p:cNvPr>
          <p:cNvSpPr>
            <a:spLocks noGrp="1"/>
          </p:cNvSpPr>
          <p:nvPr>
            <p:ph type="title"/>
          </p:nvPr>
        </p:nvSpPr>
        <p:spPr/>
        <p:txBody>
          <a:bodyPr lIns="91440" tIns="45720" rIns="91440" bIns="45720" anchor="t"/>
          <a:lstStyle/>
          <a:p>
            <a:r>
              <a:rPr lang="en-US" dirty="0"/>
              <a:t>What happens to the 12 Golden Rules?</a:t>
            </a:r>
            <a:endParaRPr lang="fr-FR" dirty="0"/>
          </a:p>
        </p:txBody>
      </p:sp>
      <p:sp>
        <p:nvSpPr>
          <p:cNvPr id="4" name="Footer Placeholder 3">
            <a:extLst>
              <a:ext uri="{FF2B5EF4-FFF2-40B4-BE49-F238E27FC236}">
                <a16:creationId xmlns:a16="http://schemas.microsoft.com/office/drawing/2014/main" id="{0FF799BA-E62B-4BCD-945E-DB886660A12C}"/>
              </a:ext>
            </a:extLst>
          </p:cNvPr>
          <p:cNvSpPr>
            <a:spLocks noGrp="1"/>
          </p:cNvSpPr>
          <p:nvPr>
            <p:ph type="ftr" sz="quarter" idx="15"/>
          </p:nvPr>
        </p:nvSpPr>
        <p:spPr/>
        <p:txBody>
          <a:bodyPr/>
          <a:lstStyle/>
          <a:p>
            <a:r>
              <a:rPr lang="fr-FR"/>
              <a:t>Manager Kit WDfS 2022</a:t>
            </a:r>
          </a:p>
        </p:txBody>
      </p:sp>
      <p:sp>
        <p:nvSpPr>
          <p:cNvPr id="6" name="Text Placeholder 1">
            <a:extLst>
              <a:ext uri="{FF2B5EF4-FFF2-40B4-BE49-F238E27FC236}">
                <a16:creationId xmlns:a16="http://schemas.microsoft.com/office/drawing/2014/main" id="{371202B2-5314-4ADE-8D21-06663A36B559}"/>
              </a:ext>
            </a:extLst>
          </p:cNvPr>
          <p:cNvSpPr txBox="1">
            <a:spLocks/>
          </p:cNvSpPr>
          <p:nvPr/>
        </p:nvSpPr>
        <p:spPr>
          <a:xfrm>
            <a:off x="6682121" y="1191607"/>
            <a:ext cx="5040000" cy="3753255"/>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400" b="1" dirty="0"/>
              <a:t>WHAT IS EVOLVING</a:t>
            </a:r>
          </a:p>
          <a:p>
            <a:pPr marL="179705" indent="-179705" algn="just"/>
            <a:endParaRPr lang="fr-FR" sz="1400">
              <a:solidFill>
                <a:schemeClr val="accent2"/>
              </a:solidFill>
              <a:cs typeface="Arial" panose="020B0604020202020204"/>
            </a:endParaRPr>
          </a:p>
          <a:p>
            <a:pPr marL="179705" indent="-179705" algn="just">
              <a:buClr>
                <a:srgbClr val="FFD400"/>
              </a:buClr>
              <a:buFont typeface="Wingdings" panose="05000000000000000000" pitchFamily="2" charset="2"/>
              <a:buChar char="§"/>
            </a:pPr>
            <a:r>
              <a:rPr lang="en-US" sz="1400" dirty="0"/>
              <a:t>The formulation of the prescriptions </a:t>
            </a:r>
            <a:r>
              <a:rPr lang="en-US" sz="1400" b="1" dirty="0"/>
              <a:t>in the first person singular</a:t>
            </a:r>
            <a:r>
              <a:rPr lang="en-US" sz="1400" dirty="0"/>
              <a:t>, focusing on the </a:t>
            </a:r>
            <a:r>
              <a:rPr lang="en-US" sz="1400" b="1" dirty="0"/>
              <a:t>individual actions </a:t>
            </a:r>
            <a:r>
              <a:rPr lang="en-US" sz="1400" dirty="0"/>
              <a:t>to be undertaken by the stakeholders</a:t>
            </a:r>
            <a:r>
              <a:rPr lang="fr-FR" sz="1400" dirty="0"/>
              <a:t>.</a:t>
            </a:r>
            <a:endParaRPr lang="fr-FR" sz="1400" dirty="0">
              <a:cs typeface="Arial"/>
            </a:endParaRPr>
          </a:p>
          <a:p>
            <a:pPr marL="179705" indent="-179705" algn="just">
              <a:buClr>
                <a:srgbClr val="FFD400"/>
              </a:buClr>
              <a:buFont typeface="Wingdings" panose="05000000000000000000" pitchFamily="2" charset="2"/>
              <a:buChar char="§"/>
            </a:pPr>
            <a:endParaRPr lang="fr-FR" sz="1400">
              <a:cs typeface="Arial" panose="020B0604020202020204"/>
            </a:endParaRPr>
          </a:p>
          <a:p>
            <a:pPr marL="179705" indent="-179705" algn="just">
              <a:buClr>
                <a:srgbClr val="FFD400"/>
              </a:buClr>
              <a:buFont typeface="Wingdings" panose="05000000000000000000" pitchFamily="2" charset="2"/>
              <a:buChar char="§"/>
            </a:pPr>
            <a:r>
              <a:rPr lang="en-US" sz="1400" dirty="0"/>
              <a:t>Two </a:t>
            </a:r>
            <a:r>
              <a:rPr lang="en-US" sz="1400" b="1" dirty="0"/>
              <a:t>topics disappear</a:t>
            </a:r>
            <a:r>
              <a:rPr lang="en-US" sz="1400" dirty="0"/>
              <a:t>: </a:t>
            </a:r>
            <a:r>
              <a:rPr lang="fr-FR" sz="1400" dirty="0"/>
              <a:t>«</a:t>
            </a:r>
            <a:r>
              <a:rPr lang="fr-FR" sz="1400" i="1" dirty="0"/>
              <a:t> </a:t>
            </a:r>
            <a:r>
              <a:rPr lang="en-US" sz="1400" i="1" dirty="0"/>
              <a:t>Change management </a:t>
            </a:r>
            <a:r>
              <a:rPr lang="fr-FR" sz="1400" dirty="0"/>
              <a:t>»</a:t>
            </a:r>
            <a:r>
              <a:rPr lang="en-US" sz="1400" dirty="0"/>
              <a:t> and </a:t>
            </a:r>
            <a:r>
              <a:rPr lang="fr-FR" sz="1400" dirty="0"/>
              <a:t>«</a:t>
            </a:r>
            <a:r>
              <a:rPr lang="fr-FR" sz="1400" i="1" dirty="0"/>
              <a:t> </a:t>
            </a:r>
            <a:r>
              <a:rPr lang="en-US" sz="1400" i="1" dirty="0"/>
              <a:t>Simultaneous operations or co-activities </a:t>
            </a:r>
            <a:r>
              <a:rPr lang="fr-FR" sz="1400" dirty="0"/>
              <a:t>»</a:t>
            </a:r>
            <a:r>
              <a:rPr lang="en-US" sz="1400" dirty="0"/>
              <a:t>, these topics remain covered by the Company's rules</a:t>
            </a:r>
            <a:r>
              <a:rPr lang="fr-FR" sz="1400" dirty="0"/>
              <a:t>**.</a:t>
            </a:r>
            <a:endParaRPr lang="fr-FR" sz="1400" dirty="0">
              <a:cs typeface="Arial"/>
            </a:endParaRPr>
          </a:p>
          <a:p>
            <a:pPr marL="179705" indent="-179705" algn="just">
              <a:buClr>
                <a:srgbClr val="FFD400"/>
              </a:buClr>
              <a:buFont typeface="Wingdings" panose="05000000000000000000" pitchFamily="2" charset="2"/>
              <a:buChar char="§"/>
            </a:pPr>
            <a:endParaRPr lang="fr-FR" sz="1400">
              <a:cs typeface="Arial" panose="020B0604020202020204"/>
            </a:endParaRPr>
          </a:p>
          <a:p>
            <a:pPr marL="179705" indent="-179705" algn="just">
              <a:buClr>
                <a:srgbClr val="FFD400"/>
              </a:buClr>
              <a:buFont typeface="Wingdings" panose="05000000000000000000" pitchFamily="2" charset="2"/>
              <a:buChar char="§"/>
            </a:pPr>
            <a:r>
              <a:rPr lang="fr-FR" sz="1400" dirty="0" err="1"/>
              <a:t>Two</a:t>
            </a:r>
            <a:r>
              <a:rPr lang="fr-FR" sz="1400" dirty="0"/>
              <a:t> </a:t>
            </a:r>
            <a:r>
              <a:rPr lang="fr-FR" sz="1400" b="1" dirty="0"/>
              <a:t>new topics</a:t>
            </a:r>
            <a:r>
              <a:rPr lang="fr-FR" sz="1400" dirty="0"/>
              <a:t>: «</a:t>
            </a:r>
            <a:r>
              <a:rPr lang="fr-FR" sz="1400" i="1" dirty="0"/>
              <a:t> Hot </a:t>
            </a:r>
            <a:r>
              <a:rPr lang="fr-FR" sz="1400" i="1" dirty="0" err="1"/>
              <a:t>work</a:t>
            </a:r>
            <a:r>
              <a:rPr lang="fr-FR" sz="1400" i="1" dirty="0"/>
              <a:t> </a:t>
            </a:r>
            <a:r>
              <a:rPr lang="fr-FR" sz="1400" dirty="0"/>
              <a:t>» and « </a:t>
            </a:r>
            <a:r>
              <a:rPr lang="fr-FR" sz="1400" i="1" dirty="0"/>
              <a:t>Line of </a:t>
            </a:r>
            <a:r>
              <a:rPr lang="fr-FR" sz="1400" i="1" dirty="0" err="1"/>
              <a:t>fire</a:t>
            </a:r>
            <a:r>
              <a:rPr lang="fr-FR" sz="1400" i="1" dirty="0"/>
              <a:t> </a:t>
            </a:r>
            <a:r>
              <a:rPr lang="fr-FR" sz="1400" dirty="0"/>
              <a:t>».</a:t>
            </a:r>
            <a:endParaRPr lang="fr-FR" sz="1400" dirty="0">
              <a:cs typeface="Arial"/>
            </a:endParaRPr>
          </a:p>
          <a:p>
            <a:pPr marL="0" indent="0" algn="just">
              <a:buNone/>
            </a:pPr>
            <a:endParaRPr lang="fr-FR">
              <a:cs typeface="Arial" panose="020B0604020202020204"/>
            </a:endParaRPr>
          </a:p>
        </p:txBody>
      </p:sp>
      <p:sp>
        <p:nvSpPr>
          <p:cNvPr id="7" name="TextBox 6">
            <a:extLst>
              <a:ext uri="{FF2B5EF4-FFF2-40B4-BE49-F238E27FC236}">
                <a16:creationId xmlns:a16="http://schemas.microsoft.com/office/drawing/2014/main" id="{993A6BEE-A979-48EB-B233-2BA419C88012}"/>
              </a:ext>
            </a:extLst>
          </p:cNvPr>
          <p:cNvSpPr txBox="1"/>
          <p:nvPr/>
        </p:nvSpPr>
        <p:spPr>
          <a:xfrm>
            <a:off x="5476043" y="6357741"/>
            <a:ext cx="5859277" cy="415498"/>
          </a:xfrm>
          <a:prstGeom prst="rect">
            <a:avLst/>
          </a:prstGeom>
          <a:noFill/>
        </p:spPr>
        <p:txBody>
          <a:bodyPr wrap="square" rtlCol="0">
            <a:spAutoFit/>
          </a:bodyPr>
          <a:lstStyle/>
          <a:p>
            <a:r>
              <a:rPr lang="fr-FR" sz="1050"/>
              <a:t>*Golden Rule #4 is limited to </a:t>
            </a:r>
            <a:r>
              <a:rPr lang="fr-FR" sz="1050" b="1"/>
              <a:t>Personal</a:t>
            </a:r>
            <a:r>
              <a:rPr lang="fr-FR" sz="1050"/>
              <a:t> Protective Equipment</a:t>
            </a:r>
            <a:endParaRPr lang="fr-FR" sz="1050" b="1"/>
          </a:p>
          <a:p>
            <a:pPr algn="l"/>
            <a:r>
              <a:rPr lang="fr-FR" sz="1050"/>
              <a:t>**CR-GR-HSE-302 Change management &amp; CR-GR-HSE-402 Permit to work process</a:t>
            </a:r>
          </a:p>
        </p:txBody>
      </p:sp>
      <p:cxnSp>
        <p:nvCxnSpPr>
          <p:cNvPr id="8" name="Straight Connector 7">
            <a:extLst>
              <a:ext uri="{FF2B5EF4-FFF2-40B4-BE49-F238E27FC236}">
                <a16:creationId xmlns:a16="http://schemas.microsoft.com/office/drawing/2014/main" id="{BD2124F7-5BB1-4554-B1B8-044F950A16A0}"/>
              </a:ext>
            </a:extLst>
          </p:cNvPr>
          <p:cNvCxnSpPr>
            <a:cxnSpLocks/>
          </p:cNvCxnSpPr>
          <p:nvPr/>
        </p:nvCxnSpPr>
        <p:spPr>
          <a:xfrm>
            <a:off x="5883698" y="1358067"/>
            <a:ext cx="0" cy="3423597"/>
          </a:xfrm>
          <a:prstGeom prst="line">
            <a:avLst/>
          </a:prstGeom>
          <a:ln w="28575">
            <a:solidFill>
              <a:srgbClr val="FEC800"/>
            </a:solidFill>
            <a:prstDash val="sys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D0F5E6C-054E-46C5-9736-77AEFE6A1F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9891" y="5222413"/>
            <a:ext cx="3833453" cy="557754"/>
          </a:xfrm>
          <a:prstGeom prst="rect">
            <a:avLst/>
          </a:prstGeom>
        </p:spPr>
      </p:pic>
      <p:pic>
        <p:nvPicPr>
          <p:cNvPr id="18" name="Picture 17">
            <a:extLst>
              <a:ext uri="{FF2B5EF4-FFF2-40B4-BE49-F238E27FC236}">
                <a16:creationId xmlns:a16="http://schemas.microsoft.com/office/drawing/2014/main" id="{4498D5EB-EC0D-4650-810D-FA0C55D0AA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7061" y="5206824"/>
            <a:ext cx="3833453" cy="566103"/>
          </a:xfrm>
          <a:prstGeom prst="rect">
            <a:avLst/>
          </a:prstGeom>
          <a:ln>
            <a:noFill/>
          </a:ln>
        </p:spPr>
      </p:pic>
      <p:sp>
        <p:nvSpPr>
          <p:cNvPr id="12" name="Rectangle: Rounded Corners 11">
            <a:extLst>
              <a:ext uri="{FF2B5EF4-FFF2-40B4-BE49-F238E27FC236}">
                <a16:creationId xmlns:a16="http://schemas.microsoft.com/office/drawing/2014/main" id="{E6A04E1C-131E-465E-BAAD-1E58A1F01398}"/>
              </a:ext>
            </a:extLst>
          </p:cNvPr>
          <p:cNvSpPr/>
          <p:nvPr/>
        </p:nvSpPr>
        <p:spPr>
          <a:xfrm>
            <a:off x="8473949" y="5165850"/>
            <a:ext cx="1333755" cy="644764"/>
          </a:xfrm>
          <a:prstGeom prst="roundRect">
            <a:avLst/>
          </a:prstGeom>
          <a:noFill/>
          <a:ln w="34925">
            <a:solidFill>
              <a:srgbClr val="FEC8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Picture 2" descr="new icon">
            <a:extLst>
              <a:ext uri="{FF2B5EF4-FFF2-40B4-BE49-F238E27FC236}">
                <a16:creationId xmlns:a16="http://schemas.microsoft.com/office/drawing/2014/main" id="{CD5F239E-0014-4977-94C3-8BB5A386E14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11609" y="4745497"/>
            <a:ext cx="491370" cy="4913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214FA1F-1320-445C-A590-DF22C964E1C6}"/>
              </a:ext>
            </a:extLst>
          </p:cNvPr>
          <p:cNvSpPr>
            <a:spLocks noGrp="1"/>
          </p:cNvSpPr>
          <p:nvPr>
            <p:ph type="sldNum" sz="quarter" idx="16"/>
          </p:nvPr>
        </p:nvSpPr>
        <p:spPr/>
        <p:txBody>
          <a:bodyPr/>
          <a:lstStyle/>
          <a:p>
            <a:fld id="{975A587B-5814-4D9B-9598-FE9CB954CB01}" type="slidenum">
              <a:rPr lang="fr-FR" smtClean="0"/>
              <a:pPr/>
              <a:t>7</a:t>
            </a:fld>
            <a:endParaRPr lang="fr-FR"/>
          </a:p>
        </p:txBody>
      </p:sp>
      <p:sp>
        <p:nvSpPr>
          <p:cNvPr id="14" name="Rectangle: Rounded Corners 13">
            <a:extLst>
              <a:ext uri="{FF2B5EF4-FFF2-40B4-BE49-F238E27FC236}">
                <a16:creationId xmlns:a16="http://schemas.microsoft.com/office/drawing/2014/main" id="{8A98BB20-E8FF-4542-A39D-3F6FC965619E}"/>
              </a:ext>
            </a:extLst>
          </p:cNvPr>
          <p:cNvSpPr/>
          <p:nvPr/>
        </p:nvSpPr>
        <p:spPr>
          <a:xfrm>
            <a:off x="1967691" y="5165383"/>
            <a:ext cx="6506257" cy="644764"/>
          </a:xfrm>
          <a:prstGeom prst="roundRect">
            <a:avLst/>
          </a:prstGeom>
          <a:noFill/>
          <a:ln w="34925">
            <a:solidFill>
              <a:srgbClr val="FEC8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0504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500"/>
                                        <p:tgtEl>
                                          <p:spTgt spid="6">
                                            <p:txEl>
                                              <p:pRg st="0" end="0"/>
                                            </p:txEl>
                                          </p:spTgt>
                                        </p:tgtEl>
                                      </p:cBhvr>
                                    </p:animEffect>
                                  </p:childTnLst>
                                </p:cTn>
                              </p:par>
                              <p:par>
                                <p:cTn id="39" presetID="10" presetClass="exit" presetSubtype="0" fill="hold" grpId="1" nodeType="with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500"/>
                                        <p:tgtEl>
                                          <p:spTgt spid="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500"/>
                                        <p:tgtEl>
                                          <p:spTgt spid="6">
                                            <p:txEl>
                                              <p:pRg st="4" end="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500"/>
                                        <p:tgtEl>
                                          <p:spTgt spid="6">
                                            <p:txEl>
                                              <p:pRg st="6" end="6"/>
                                            </p:txEl>
                                          </p:spTgt>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842800B-347F-4F44-8C18-84783271821C}"/>
              </a:ext>
            </a:extLst>
          </p:cNvPr>
          <p:cNvSpPr>
            <a:spLocks noGrp="1"/>
          </p:cNvSpPr>
          <p:nvPr>
            <p:ph type="title"/>
          </p:nvPr>
        </p:nvSpPr>
        <p:spPr/>
        <p:txBody>
          <a:bodyPr/>
          <a:lstStyle/>
          <a:p>
            <a:r>
              <a:rPr lang="fr-FR"/>
              <a:t>Our 12 Golden Rules</a:t>
            </a:r>
          </a:p>
        </p:txBody>
      </p:sp>
      <p:sp>
        <p:nvSpPr>
          <p:cNvPr id="4" name="Espace réservé du pied de page 3">
            <a:extLst>
              <a:ext uri="{FF2B5EF4-FFF2-40B4-BE49-F238E27FC236}">
                <a16:creationId xmlns:a16="http://schemas.microsoft.com/office/drawing/2014/main" id="{891F9147-1A49-4EB1-89C7-578F56C33288}"/>
              </a:ext>
            </a:extLst>
          </p:cNvPr>
          <p:cNvSpPr>
            <a:spLocks noGrp="1"/>
          </p:cNvSpPr>
          <p:nvPr>
            <p:ph type="ftr" sz="quarter" idx="15"/>
          </p:nvPr>
        </p:nvSpPr>
        <p:spPr/>
        <p:txBody>
          <a:bodyPr/>
          <a:lstStyle/>
          <a:p>
            <a:r>
              <a:rPr lang="fr-FR"/>
              <a:t>Manager Kit WDfS 2022</a:t>
            </a:r>
          </a:p>
        </p:txBody>
      </p:sp>
      <p:sp>
        <p:nvSpPr>
          <p:cNvPr id="5" name="Espace réservé du numéro de diapositive 4">
            <a:extLst>
              <a:ext uri="{FF2B5EF4-FFF2-40B4-BE49-F238E27FC236}">
                <a16:creationId xmlns:a16="http://schemas.microsoft.com/office/drawing/2014/main" id="{CD71A1B0-992B-42F4-9688-9CF93BED08B8}"/>
              </a:ext>
            </a:extLst>
          </p:cNvPr>
          <p:cNvSpPr>
            <a:spLocks noGrp="1"/>
          </p:cNvSpPr>
          <p:nvPr>
            <p:ph type="sldNum" sz="quarter" idx="16"/>
          </p:nvPr>
        </p:nvSpPr>
        <p:spPr/>
        <p:txBody>
          <a:bodyPr/>
          <a:lstStyle/>
          <a:p>
            <a:fld id="{975A587B-5814-4D9B-9598-FE9CB954CB01}" type="slidenum">
              <a:rPr lang="fr-FR" smtClean="0"/>
              <a:pPr/>
              <a:t>8</a:t>
            </a:fld>
            <a:endParaRPr lang="fr-FR"/>
          </a:p>
        </p:txBody>
      </p:sp>
      <p:grpSp>
        <p:nvGrpSpPr>
          <p:cNvPr id="9" name="Group 8">
            <a:extLst>
              <a:ext uri="{FF2B5EF4-FFF2-40B4-BE49-F238E27FC236}">
                <a16:creationId xmlns:a16="http://schemas.microsoft.com/office/drawing/2014/main" id="{9ECB54E7-B836-4B23-B7A5-77AF120F0DE9}"/>
              </a:ext>
            </a:extLst>
          </p:cNvPr>
          <p:cNvGrpSpPr/>
          <p:nvPr/>
        </p:nvGrpSpPr>
        <p:grpSpPr>
          <a:xfrm>
            <a:off x="2473200" y="1250844"/>
            <a:ext cx="6567420" cy="4702493"/>
            <a:chOff x="2473200" y="1250844"/>
            <a:chExt cx="6567420" cy="4702493"/>
          </a:xfrm>
        </p:grpSpPr>
        <p:pic>
          <p:nvPicPr>
            <p:cNvPr id="12" name="Picture 2" descr="new icon">
              <a:extLst>
                <a:ext uri="{FF2B5EF4-FFF2-40B4-BE49-F238E27FC236}">
                  <a16:creationId xmlns:a16="http://schemas.microsoft.com/office/drawing/2014/main" id="{E1DD4DD7-BE2C-49BF-9624-858A950A5A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2532" y="4562821"/>
              <a:ext cx="491370" cy="491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ew icon">
              <a:extLst>
                <a:ext uri="{FF2B5EF4-FFF2-40B4-BE49-F238E27FC236}">
                  <a16:creationId xmlns:a16="http://schemas.microsoft.com/office/drawing/2014/main" id="{DB079745-8B69-416A-ACB5-0B8216F019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9111" y="5355260"/>
              <a:ext cx="491370" cy="491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8AB3A3B-F25B-4CAA-B290-296A5A9596EB}"/>
                </a:ext>
              </a:extLst>
            </p:cNvPr>
            <p:cNvPicPr>
              <a:picLocks noChangeAspect="1"/>
            </p:cNvPicPr>
            <p:nvPr/>
          </p:nvPicPr>
          <p:blipFill>
            <a:blip r:embed="rId3"/>
            <a:stretch>
              <a:fillRect/>
            </a:stretch>
          </p:blipFill>
          <p:spPr>
            <a:xfrm>
              <a:off x="2473200" y="1250844"/>
              <a:ext cx="2462099" cy="4702493"/>
            </a:xfrm>
            <a:prstGeom prst="rect">
              <a:avLst/>
            </a:prstGeom>
          </p:spPr>
        </p:pic>
        <p:pic>
          <p:nvPicPr>
            <p:cNvPr id="8" name="Picture 7">
              <a:extLst>
                <a:ext uri="{FF2B5EF4-FFF2-40B4-BE49-F238E27FC236}">
                  <a16:creationId xmlns:a16="http://schemas.microsoft.com/office/drawing/2014/main" id="{F7CBC497-9732-43A9-8C79-AB3D4C8D88C9}"/>
                </a:ext>
              </a:extLst>
            </p:cNvPr>
            <p:cNvPicPr>
              <a:picLocks noChangeAspect="1"/>
            </p:cNvPicPr>
            <p:nvPr/>
          </p:nvPicPr>
          <p:blipFill>
            <a:blip r:embed="rId4"/>
            <a:stretch>
              <a:fillRect/>
            </a:stretch>
          </p:blipFill>
          <p:spPr>
            <a:xfrm>
              <a:off x="6994800" y="1250844"/>
              <a:ext cx="2045820" cy="4699542"/>
            </a:xfrm>
            <a:prstGeom prst="rect">
              <a:avLst/>
            </a:prstGeom>
          </p:spPr>
        </p:pic>
      </p:grpSp>
    </p:spTree>
    <p:extLst>
      <p:ext uri="{BB962C8B-B14F-4D97-AF65-F5344CB8AC3E}">
        <p14:creationId xmlns:p14="http://schemas.microsoft.com/office/powerpoint/2010/main" val="259624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F8D8783-BF4A-434D-AE35-D5DBFA3FA559}"/>
              </a:ext>
            </a:extLst>
          </p:cNvPr>
          <p:cNvSpPr>
            <a:spLocks noGrp="1"/>
          </p:cNvSpPr>
          <p:nvPr>
            <p:ph type="body" sz="quarter" idx="13"/>
          </p:nvPr>
        </p:nvSpPr>
        <p:spPr>
          <a:xfrm>
            <a:off x="7218556" y="1519384"/>
            <a:ext cx="4543658" cy="4738409"/>
          </a:xfrm>
        </p:spPr>
        <p:txBody>
          <a:bodyPr lIns="91440" tIns="45720" rIns="91440" bIns="45720" anchor="t"/>
          <a:lstStyle/>
          <a:p>
            <a:pPr marL="179705" lvl="1" indent="-179705" algn="just">
              <a:buFont typeface="Arial" panose="020B0604020202020204" pitchFamily="34" charset="0"/>
              <a:buChar char="•"/>
            </a:pPr>
            <a:r>
              <a:rPr lang="en-US" sz="1600" b="1" dirty="0"/>
              <a:t>The first sentence </a:t>
            </a:r>
            <a:r>
              <a:rPr lang="en-US" sz="1600" dirty="0" err="1"/>
              <a:t>summarising</a:t>
            </a:r>
            <a:r>
              <a:rPr lang="en-US" sz="1600" dirty="0"/>
              <a:t> the expected </a:t>
            </a:r>
            <a:r>
              <a:rPr lang="en-US" sz="1600" dirty="0" err="1"/>
              <a:t>behaviour</a:t>
            </a:r>
            <a:r>
              <a:rPr lang="en-US" sz="1600" dirty="0"/>
              <a:t> related to the Rule.</a:t>
            </a:r>
          </a:p>
          <a:p>
            <a:pPr marL="179705" lvl="1" indent="-179705" algn="just">
              <a:buFont typeface="Arial" panose="020B0604020202020204" pitchFamily="34" charset="0"/>
              <a:buChar char="•"/>
            </a:pPr>
            <a:endParaRPr lang="fr-FR" sz="1600" b="1"/>
          </a:p>
          <a:p>
            <a:pPr marL="179705" lvl="1" indent="-179705" algn="just">
              <a:spcBef>
                <a:spcPts val="0"/>
              </a:spcBef>
              <a:buFont typeface="Arial" panose="020B0604020202020204" pitchFamily="34" charset="0"/>
              <a:buChar char="•"/>
            </a:pPr>
            <a:r>
              <a:rPr lang="en-US" sz="1600" b="1" dirty="0"/>
              <a:t>My commitment to Safety : </a:t>
            </a:r>
            <a:r>
              <a:rPr lang="en-US" sz="1600" dirty="0"/>
              <a:t>check boxes opposite each of the </a:t>
            </a:r>
            <a:r>
              <a:rPr lang="en-US" sz="1600" dirty="0" err="1"/>
              <a:t>behaviours</a:t>
            </a:r>
            <a:r>
              <a:rPr lang="en-US" sz="1600" dirty="0"/>
              <a:t> and actions in bold, highlighting the </a:t>
            </a:r>
            <a:r>
              <a:rPr lang="en-US" sz="1600" b="1" dirty="0"/>
              <a:t>personal commitment</a:t>
            </a:r>
            <a:r>
              <a:rPr lang="en-US" sz="1600" dirty="0"/>
              <a:t>, ownership and </a:t>
            </a:r>
            <a:r>
              <a:rPr lang="en-US" sz="1600" dirty="0" err="1"/>
              <a:t>rigour</a:t>
            </a:r>
            <a:r>
              <a:rPr lang="en-US" sz="1600" dirty="0"/>
              <a:t> expected in the implementation of the Golden Rules.</a:t>
            </a:r>
            <a:endParaRPr lang="fr-FR" sz="1600" dirty="0"/>
          </a:p>
          <a:p>
            <a:pPr marL="0" lvl="1" indent="0" algn="just">
              <a:buNone/>
            </a:pPr>
            <a:endParaRPr lang="fr-FR" sz="1600"/>
          </a:p>
        </p:txBody>
      </p:sp>
      <p:sp>
        <p:nvSpPr>
          <p:cNvPr id="5" name="Rectangle 4">
            <a:extLst>
              <a:ext uri="{FF2B5EF4-FFF2-40B4-BE49-F238E27FC236}">
                <a16:creationId xmlns:a16="http://schemas.microsoft.com/office/drawing/2014/main" id="{FA491F10-BAA4-4370-9EF9-9BA0AF36F145}"/>
              </a:ext>
            </a:extLst>
          </p:cNvPr>
          <p:cNvSpPr/>
          <p:nvPr/>
        </p:nvSpPr>
        <p:spPr>
          <a:xfrm>
            <a:off x="7240500" y="1426465"/>
            <a:ext cx="214945" cy="2574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DB48268B-22BE-45DF-875A-D868B1A625B8}"/>
              </a:ext>
            </a:extLst>
          </p:cNvPr>
          <p:cNvSpPr>
            <a:spLocks noGrp="1"/>
          </p:cNvSpPr>
          <p:nvPr>
            <p:ph type="title"/>
          </p:nvPr>
        </p:nvSpPr>
        <p:spPr/>
        <p:txBody>
          <a:bodyPr/>
          <a:lstStyle/>
          <a:p>
            <a:r>
              <a:rPr lang="fr-FR"/>
              <a:t>Example – Golden Rule 8</a:t>
            </a:r>
          </a:p>
        </p:txBody>
      </p:sp>
      <p:sp>
        <p:nvSpPr>
          <p:cNvPr id="4" name="Footer Placeholder 3">
            <a:extLst>
              <a:ext uri="{FF2B5EF4-FFF2-40B4-BE49-F238E27FC236}">
                <a16:creationId xmlns:a16="http://schemas.microsoft.com/office/drawing/2014/main" id="{0FF799BA-E62B-4BCD-945E-DB886660A12C}"/>
              </a:ext>
            </a:extLst>
          </p:cNvPr>
          <p:cNvSpPr>
            <a:spLocks noGrp="1"/>
          </p:cNvSpPr>
          <p:nvPr>
            <p:ph type="ftr" sz="quarter" idx="15"/>
          </p:nvPr>
        </p:nvSpPr>
        <p:spPr/>
        <p:txBody>
          <a:bodyPr/>
          <a:lstStyle/>
          <a:p>
            <a:r>
              <a:rPr lang="fr-FR"/>
              <a:t>Manager Kit WDfS 2022</a:t>
            </a:r>
          </a:p>
        </p:txBody>
      </p:sp>
      <p:sp>
        <p:nvSpPr>
          <p:cNvPr id="22" name="Left Bracket 21">
            <a:extLst>
              <a:ext uri="{FF2B5EF4-FFF2-40B4-BE49-F238E27FC236}">
                <a16:creationId xmlns:a16="http://schemas.microsoft.com/office/drawing/2014/main" id="{CA9A0FC6-18B7-4FDE-917B-EFDF947F288C}"/>
              </a:ext>
            </a:extLst>
          </p:cNvPr>
          <p:cNvSpPr/>
          <p:nvPr/>
        </p:nvSpPr>
        <p:spPr>
          <a:xfrm rot="10800000">
            <a:off x="5582703" y="1784016"/>
            <a:ext cx="72742" cy="907309"/>
          </a:xfrm>
          <a:prstGeom prst="leftBracket">
            <a:avLst/>
          </a:prstGeom>
          <a:ln w="28575">
            <a:solidFill>
              <a:srgbClr val="FEC8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Left Bracket 23">
            <a:extLst>
              <a:ext uri="{FF2B5EF4-FFF2-40B4-BE49-F238E27FC236}">
                <a16:creationId xmlns:a16="http://schemas.microsoft.com/office/drawing/2014/main" id="{82F732A5-DF3F-4BB6-BBF0-2A052E51E79D}"/>
              </a:ext>
            </a:extLst>
          </p:cNvPr>
          <p:cNvSpPr/>
          <p:nvPr/>
        </p:nvSpPr>
        <p:spPr>
          <a:xfrm rot="10800000">
            <a:off x="5560872" y="3005701"/>
            <a:ext cx="72742" cy="3312000"/>
          </a:xfrm>
          <a:prstGeom prst="leftBracket">
            <a:avLst/>
          </a:prstGeom>
          <a:ln w="28575">
            <a:solidFill>
              <a:srgbClr val="FEC8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9" name="Connector: Elbow 28">
            <a:extLst>
              <a:ext uri="{FF2B5EF4-FFF2-40B4-BE49-F238E27FC236}">
                <a16:creationId xmlns:a16="http://schemas.microsoft.com/office/drawing/2014/main" id="{75FC35C8-09DD-4186-8E0F-926D4B3B17A9}"/>
              </a:ext>
            </a:extLst>
          </p:cNvPr>
          <p:cNvCxnSpPr>
            <a:cxnSpLocks/>
          </p:cNvCxnSpPr>
          <p:nvPr/>
        </p:nvCxnSpPr>
        <p:spPr>
          <a:xfrm rot="10800000" flipV="1">
            <a:off x="5633614" y="2514151"/>
            <a:ext cx="1617586" cy="1478375"/>
          </a:xfrm>
          <a:prstGeom prst="bentConnector3">
            <a:avLst>
              <a:gd name="adj1" fmla="val 50000"/>
            </a:avLst>
          </a:prstGeom>
          <a:ln w="28575">
            <a:solidFill>
              <a:srgbClr val="FEC800"/>
            </a:solidFill>
            <a:tailEnd type="non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859CCEAF-15D7-4197-8807-D55AEEFF42AA}"/>
              </a:ext>
            </a:extLst>
          </p:cNvPr>
          <p:cNvSpPr/>
          <p:nvPr/>
        </p:nvSpPr>
        <p:spPr>
          <a:xfrm>
            <a:off x="7240567" y="2443024"/>
            <a:ext cx="132202" cy="132203"/>
          </a:xfrm>
          <a:prstGeom prst="ellipse">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val 31">
            <a:extLst>
              <a:ext uri="{FF2B5EF4-FFF2-40B4-BE49-F238E27FC236}">
                <a16:creationId xmlns:a16="http://schemas.microsoft.com/office/drawing/2014/main" id="{1D99D8C3-A206-4B96-A89D-87A9151C5C5A}"/>
              </a:ext>
            </a:extLst>
          </p:cNvPr>
          <p:cNvSpPr/>
          <p:nvPr/>
        </p:nvSpPr>
        <p:spPr>
          <a:xfrm>
            <a:off x="7240567" y="1651812"/>
            <a:ext cx="132202" cy="132203"/>
          </a:xfrm>
          <a:prstGeom prst="ellipse">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or: Elbow 27">
            <a:extLst>
              <a:ext uri="{FF2B5EF4-FFF2-40B4-BE49-F238E27FC236}">
                <a16:creationId xmlns:a16="http://schemas.microsoft.com/office/drawing/2014/main" id="{E65DE9A8-8803-46F7-8270-8EFF48427E2D}"/>
              </a:ext>
            </a:extLst>
          </p:cNvPr>
          <p:cNvCxnSpPr>
            <a:cxnSpLocks/>
            <a:stCxn id="22" idx="1"/>
          </p:cNvCxnSpPr>
          <p:nvPr/>
        </p:nvCxnSpPr>
        <p:spPr>
          <a:xfrm flipV="1">
            <a:off x="5655445" y="1721778"/>
            <a:ext cx="1585145" cy="515892"/>
          </a:xfrm>
          <a:prstGeom prst="bentConnector3">
            <a:avLst/>
          </a:prstGeom>
          <a:ln w="28575">
            <a:solidFill>
              <a:srgbClr val="FEC800"/>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2D51FF3-9201-4324-A46E-BE50132E04E9}"/>
              </a:ext>
            </a:extLst>
          </p:cNvPr>
          <p:cNvSpPr>
            <a:spLocks noGrp="1"/>
          </p:cNvSpPr>
          <p:nvPr>
            <p:ph type="sldNum" sz="quarter" idx="16"/>
          </p:nvPr>
        </p:nvSpPr>
        <p:spPr/>
        <p:txBody>
          <a:bodyPr/>
          <a:lstStyle/>
          <a:p>
            <a:fld id="{975A587B-5814-4D9B-9598-FE9CB954CB01}" type="slidenum">
              <a:rPr lang="fr-FR" smtClean="0"/>
              <a:pPr/>
              <a:t>9</a:t>
            </a:fld>
            <a:endParaRPr lang="fr-FR"/>
          </a:p>
        </p:txBody>
      </p:sp>
      <p:pic>
        <p:nvPicPr>
          <p:cNvPr id="7" name="Picture 6">
            <a:extLst>
              <a:ext uri="{FF2B5EF4-FFF2-40B4-BE49-F238E27FC236}">
                <a16:creationId xmlns:a16="http://schemas.microsoft.com/office/drawing/2014/main" id="{6CDF74A5-05FC-4D3A-8C52-1170FF4E53E8}"/>
              </a:ext>
            </a:extLst>
          </p:cNvPr>
          <p:cNvPicPr>
            <a:picLocks noChangeAspect="1"/>
          </p:cNvPicPr>
          <p:nvPr/>
        </p:nvPicPr>
        <p:blipFill>
          <a:blip r:embed="rId3"/>
          <a:stretch>
            <a:fillRect/>
          </a:stretch>
        </p:blipFill>
        <p:spPr>
          <a:xfrm>
            <a:off x="545783" y="909808"/>
            <a:ext cx="4837095" cy="53637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220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fade">
                                      <p:cBhvr>
                                        <p:cTn id="3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33" grpId="0" animBg="1"/>
      <p:bldP spid="32" grpId="0" animBg="1"/>
    </p:bldLst>
  </p:timing>
</p:sld>
</file>

<file path=ppt/theme/theme1.xml><?xml version="1.0" encoding="utf-8"?>
<a:theme xmlns:a="http://schemas.openxmlformats.org/drawingml/2006/main" name="TotalEnergies AA - Bleu">
  <a:themeElements>
    <a:clrScheme name="Personnalisé 4">
      <a:dk1>
        <a:srgbClr val="374649"/>
      </a:dk1>
      <a:lt1>
        <a:srgbClr val="FFFFFF"/>
      </a:lt1>
      <a:dk2>
        <a:srgbClr val="FFD3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2.xml><?xml version="1.0" encoding="utf-8"?>
<a:theme xmlns:a="http://schemas.openxmlformats.org/drawingml/2006/main" name="1_TotalEnergies AA - Bleu">
  <a:themeElements>
    <a:clrScheme name="Personnalisé 4">
      <a:dk1>
        <a:srgbClr val="374649"/>
      </a:dk1>
      <a:lt1>
        <a:srgbClr val="FFFFFF"/>
      </a:lt1>
      <a:dk2>
        <a:srgbClr val="FFD3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3.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769E7901F89F418956DE2C6DD2E696" ma:contentTypeVersion="2" ma:contentTypeDescription="Crée un document." ma:contentTypeScope="" ma:versionID="341d9286214a67deae2bbe227048504a">
  <xsd:schema xmlns:xsd="http://www.w3.org/2001/XMLSchema" xmlns:xs="http://www.w3.org/2001/XMLSchema" xmlns:p="http://schemas.microsoft.com/office/2006/metadata/properties" xmlns:ns2="77a2eb4c-b179-430e-98b8-22404314457a" targetNamespace="http://schemas.microsoft.com/office/2006/metadata/properties" ma:root="true" ma:fieldsID="a91ea9b5611c2558847b76bea233caa2" ns2:_="">
    <xsd:import namespace="77a2eb4c-b179-430e-98b8-22404314457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a2eb4c-b179-430e-98b8-2240431445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322244-A4C1-4C77-8113-2511D9992FDB}">
  <ds:schemaRefs>
    <ds:schemaRef ds:uri="77a2eb4c-b179-430e-98b8-2240431445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E2DD3E6-DCA9-44B7-96F9-4D7A6B8CC082}">
  <ds:schemaRefs>
    <ds:schemaRef ds:uri="http://schemas.microsoft.com/sharepoint/v3/contenttype/forms"/>
  </ds:schemaRefs>
</ds:datastoreItem>
</file>

<file path=customXml/itemProps3.xml><?xml version="1.0" encoding="utf-8"?>
<ds:datastoreItem xmlns:ds="http://schemas.openxmlformats.org/officeDocument/2006/customXml" ds:itemID="{09D8E53F-5399-4B25-9569-6C1C0550960E}">
  <ds:schemaRefs>
    <ds:schemaRef ds:uri="77a2eb4c-b179-430e-98b8-2240431445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13</TotalTime>
  <Words>1923</Words>
  <Application>Microsoft Office PowerPoint</Application>
  <PresentationFormat>Widescreen</PresentationFormat>
  <Paragraphs>257</Paragraphs>
  <Slides>22</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Helvetica Neue</vt:lpstr>
      <vt:lpstr>Segoe UI</vt:lpstr>
      <vt:lpstr>Wingdings</vt:lpstr>
      <vt:lpstr>TotalEnergies AA - Bleu</vt:lpstr>
      <vt:lpstr>1_TotalEnergies AA - Bleu</vt:lpstr>
      <vt:lpstr>PowerPoint Presentation</vt:lpstr>
      <vt:lpstr>The 12 Golden Rules</vt:lpstr>
      <vt:lpstr>The new Golden Rules of TotalEnergies</vt:lpstr>
      <vt:lpstr>Why Golden Rules ?</vt:lpstr>
      <vt:lpstr>Why an evolution of the Golden Rules ?</vt:lpstr>
      <vt:lpstr>Reformulation of the Golden Rules</vt:lpstr>
      <vt:lpstr>What happens to the 12 Golden Rules?</vt:lpstr>
      <vt:lpstr>Our 12 Golden Rules</vt:lpstr>
      <vt:lpstr>Example – Golden Rule 8</vt:lpstr>
      <vt:lpstr>Stop Card</vt:lpstr>
      <vt:lpstr>Implementing the Golden Rules at work</vt:lpstr>
      <vt:lpstr>Appropriate and apply the new Golden Rules</vt:lpstr>
      <vt:lpstr>During the WDfS 2022</vt:lpstr>
      <vt:lpstr>Find the supporting material for the WDfS 2022</vt:lpstr>
      <vt:lpstr>Facilitating the WDfS 2022</vt:lpstr>
      <vt:lpstr>Information &amp; exchange meeting</vt:lpstr>
      <vt:lpstr>Mobilising contractors</vt:lpstr>
      <vt:lpstr>After the WDfS 2022</vt:lpstr>
      <vt:lpstr>Roll out planning</vt:lpstr>
      <vt:lpstr>Golden Rules roll out supporting material</vt:lpstr>
      <vt:lpstr>Thank you!</vt:lpstr>
      <vt:lpstr>Disclaimer and copyright reservation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dc:title>
  <dc:creator>Charlotte ROUAULT</dc:creator>
  <cp:lastModifiedBy>Michiel DE KOSTER</cp:lastModifiedBy>
  <cp:revision>61</cp:revision>
  <dcterms:created xsi:type="dcterms:W3CDTF">2022-03-07T08:40:35Z</dcterms:created>
  <dcterms:modified xsi:type="dcterms:W3CDTF">2022-04-27T15:55:28Z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0x010100EF769E7901F89F418956DE2C6DD2E696</vt:lpwstr>
  </property>
  <property fmtid="{D5CDD505-2E9C-101B-9397-08002B2CF9AE}" pid="3" name="MSIP_Label_2b30ed1b-e95f-40b5-af89-828263f287a7_Enabled">
    <vt:lpwstr>true</vt:lpwstr>
  </property>
  <property fmtid="{D5CDD505-2E9C-101B-9397-08002B2CF9AE}" pid="4" name="MSIP_Label_2b30ed1b-e95f-40b5-af89-828263f287a7_SetDate">
    <vt:lpwstr>2022-03-10T08:55:25Z</vt:lpwstr>
  </property>
  <property fmtid="{D5CDD505-2E9C-101B-9397-08002B2CF9AE}" pid="5" name="MSIP_Label_2b30ed1b-e95f-40b5-af89-828263f287a7_Method">
    <vt:lpwstr>Standard</vt:lpwstr>
  </property>
  <property fmtid="{D5CDD505-2E9C-101B-9397-08002B2CF9AE}" pid="6" name="MSIP_Label_2b30ed1b-e95f-40b5-af89-828263f287a7_Name">
    <vt:lpwstr>2b30ed1b-e95f-40b5-af89-828263f287a7</vt:lpwstr>
  </property>
  <property fmtid="{D5CDD505-2E9C-101B-9397-08002B2CF9AE}" pid="7" name="MSIP_Label_2b30ed1b-e95f-40b5-af89-828263f287a7_SiteId">
    <vt:lpwstr>329e91b0-e21f-48fb-a071-456717ecc28e</vt:lpwstr>
  </property>
  <property fmtid="{D5CDD505-2E9C-101B-9397-08002B2CF9AE}" pid="8" name="MSIP_Label_2b30ed1b-e95f-40b5-af89-828263f287a7_ActionId">
    <vt:lpwstr>4493dfd3-0e32-44b4-91c9-f69baf753610</vt:lpwstr>
  </property>
  <property fmtid="{D5CDD505-2E9C-101B-9397-08002B2CF9AE}" pid="9" name="MSIP_Label_2b30ed1b-e95f-40b5-af89-828263f287a7_ContentBits">
    <vt:lpwstr>0</vt:lpwstr>
  </property>
</Properties>
</file>