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4"/>
  </p:notesMasterIdLst>
  <p:handoutMasterIdLst>
    <p:handoutMasterId r:id="rId5"/>
  </p:handoutMasterIdLst>
  <p:sldIdLst>
    <p:sldId id="307" r:id="rId2"/>
    <p:sldId id="308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>
          <p15:clr>
            <a:srgbClr val="A4A3A4"/>
          </p15:clr>
        </p15:guide>
        <p15:guide id="2" orient="horz" pos="2251">
          <p15:clr>
            <a:srgbClr val="A4A3A4"/>
          </p15:clr>
        </p15:guide>
        <p15:guide id="3" pos="7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rginie CHOUAN" initials="VC" lastIdx="2" clrIdx="0">
    <p:extLst>
      <p:ext uri="{19B8F6BF-5375-455C-9EA6-DF929625EA0E}">
        <p15:presenceInfo xmlns:p15="http://schemas.microsoft.com/office/powerpoint/2012/main" userId="S-1-5-21-1688137703-1013256711-2629252250-320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966D"/>
    <a:srgbClr val="134391"/>
    <a:srgbClr val="E10532"/>
    <a:srgbClr val="FF3300"/>
    <a:srgbClr val="4B96D1"/>
    <a:srgbClr val="99CCFF"/>
    <a:srgbClr val="216A9F"/>
    <a:srgbClr val="9D2235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17" autoAdjust="0"/>
    <p:restoredTop sz="92194" autoAdjust="0"/>
  </p:normalViewPr>
  <p:slideViewPr>
    <p:cSldViewPr snapToObjects="1" showGuides="1">
      <p:cViewPr>
        <p:scale>
          <a:sx n="130" d="100"/>
          <a:sy n="130" d="100"/>
        </p:scale>
        <p:origin x="1302" y="0"/>
      </p:cViewPr>
      <p:guideLst>
        <p:guide orient="horz" pos="2296"/>
        <p:guide orient="horz" pos="2251"/>
        <p:guide pos="7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200" d="100"/>
        <a:sy n="200" d="100"/>
      </p:scale>
      <p:origin x="0" y="-16572"/>
    </p:cViewPr>
  </p:sorterViewPr>
  <p:notesViewPr>
    <p:cSldViewPr snapToObjects="1">
      <p:cViewPr varScale="1">
        <p:scale>
          <a:sx n="81" d="100"/>
          <a:sy n="81" d="100"/>
        </p:scale>
        <p:origin x="38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26C1A-E9C0-3649-8DE0-0F721770D521}" type="datetimeFigureOut">
              <a:rPr lang="fr-FR" smtClean="0"/>
              <a:pPr/>
              <a:t>09/04/2021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6820A-C1B1-9944-A68D-DA5B884778EE}" type="datetimeFigureOut">
              <a:rPr lang="fr-FR" smtClean="0"/>
              <a:pPr/>
              <a:t>09/04/2021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AD3819-4D99-4790-B1A9-2BDCADEF7A5E}"/>
              </a:ext>
            </a:extLst>
          </p:cNvPr>
          <p:cNvSpPr/>
          <p:nvPr userDrawn="1"/>
        </p:nvSpPr>
        <p:spPr>
          <a:xfrm>
            <a:off x="227321" y="207378"/>
            <a:ext cx="1368152" cy="122413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625BB5E-7492-4DD9-A983-89F2831716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1573" y="332655"/>
            <a:ext cx="974083" cy="9735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 noProof="0" dirty="0"/>
              <a:t>Modifiez le style du titre</a:t>
            </a:r>
          </a:p>
        </p:txBody>
      </p:sp>
      <p:sp>
        <p:nvSpPr>
          <p:cNvPr id="9" name="Espace réservé du pied de page 2">
            <a:extLst>
              <a:ext uri="{FF2B5EF4-FFF2-40B4-BE49-F238E27FC236}">
                <a16:creationId xmlns:a16="http://schemas.microsoft.com/office/drawing/2014/main" id="{DA9AE4C0-8F43-4C5A-8B5B-826E5DF1E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505401"/>
            <a:ext cx="2170584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fr-FR" dirty="0"/>
              <a:t>Kit de préparation</a:t>
            </a:r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3957BD34-B5F5-4F9C-A804-7FA8ED6BF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83968" y="6492701"/>
            <a:ext cx="725488" cy="287515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2">
            <a:extLst>
              <a:ext uri="{FF2B5EF4-FFF2-40B4-BE49-F238E27FC236}">
                <a16:creationId xmlns:a16="http://schemas.microsoft.com/office/drawing/2014/main" id="{8B50BF11-EDCA-4F48-A11A-F1EA3C78D0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505401"/>
            <a:ext cx="2170584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fr-FR" dirty="0"/>
              <a:t>Kit de préparation</a:t>
            </a: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F534B8D1-BA37-4195-8BBF-DBDED7260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83968" y="6492701"/>
            <a:ext cx="725488" cy="287515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496305D6-A617-9C40-8DE8-0B93754729AD}"/>
              </a:ext>
            </a:extLst>
          </p:cNvPr>
          <p:cNvGrpSpPr/>
          <p:nvPr userDrawn="1"/>
        </p:nvGrpSpPr>
        <p:grpSpPr>
          <a:xfrm>
            <a:off x="534381" y="273720"/>
            <a:ext cx="5405771" cy="635000"/>
            <a:chOff x="534381" y="149449"/>
            <a:chExt cx="5405771" cy="635000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51C522AF-E5C6-8E45-B0C9-D46A26361456}"/>
                </a:ext>
              </a:extLst>
            </p:cNvPr>
            <p:cNvGrpSpPr/>
            <p:nvPr userDrawn="1"/>
          </p:nvGrpSpPr>
          <p:grpSpPr>
            <a:xfrm>
              <a:off x="534381" y="149449"/>
              <a:ext cx="5405771" cy="635000"/>
              <a:chOff x="534381" y="149449"/>
              <a:chExt cx="5405771" cy="635000"/>
            </a:xfrm>
          </p:grpSpPr>
          <p:pic>
            <p:nvPicPr>
              <p:cNvPr id="14" name="Image 13">
                <a:extLst>
                  <a:ext uri="{FF2B5EF4-FFF2-40B4-BE49-F238E27FC236}">
                    <a16:creationId xmlns:a16="http://schemas.microsoft.com/office/drawing/2014/main" id="{6AA590BB-C33F-944A-AF88-57B0938E84F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34381" y="149449"/>
                <a:ext cx="635000" cy="635000"/>
              </a:xfrm>
              <a:prstGeom prst="rect">
                <a:avLst/>
              </a:prstGeom>
            </p:spPr>
          </p:pic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D3F50467-E71A-D34E-BBB9-C11FF6E92630}"/>
                  </a:ext>
                </a:extLst>
              </p:cNvPr>
              <p:cNvSpPr txBox="1"/>
              <p:nvPr userDrawn="1"/>
            </p:nvSpPr>
            <p:spPr>
              <a:xfrm>
                <a:off x="1187624" y="456996"/>
                <a:ext cx="47525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i="0" dirty="0">
                    <a:solidFill>
                      <a:srgbClr val="134391"/>
                    </a:solidFill>
                    <a:latin typeface="Helvetica Neue LT Std 75" panose="020B0604020202020204" pitchFamily="34" charset="0"/>
                  </a:rPr>
                  <a:t>JOURNEE MONDIALE DE LA SÉCURITÉ</a:t>
                </a:r>
              </a:p>
            </p:txBody>
          </p:sp>
        </p:grp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CE826DC4-42FD-E54A-B655-F26E1539AA3A}"/>
                </a:ext>
              </a:extLst>
            </p:cNvPr>
            <p:cNvSpPr txBox="1"/>
            <p:nvPr userDrawn="1"/>
          </p:nvSpPr>
          <p:spPr>
            <a:xfrm>
              <a:off x="1187624" y="188640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0" i="0" dirty="0">
                  <a:solidFill>
                    <a:srgbClr val="FF0000"/>
                  </a:solidFill>
                  <a:latin typeface="Helvetica Neue LT Std 65 Medium" panose="020B0604020202020204" pitchFamily="34" charset="0"/>
                </a:rPr>
                <a:t>26 AVRIL 2021</a:t>
              </a:r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4A102DC-29ED-7547-A46B-75011C066114}"/>
              </a:ext>
            </a:extLst>
          </p:cNvPr>
          <p:cNvSpPr/>
          <p:nvPr userDrawn="1"/>
        </p:nvSpPr>
        <p:spPr>
          <a:xfrm>
            <a:off x="-1" y="5661248"/>
            <a:ext cx="9144001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57CC1D1B-2709-0140-8B4D-8CF55406F15D}"/>
              </a:ext>
            </a:extLst>
          </p:cNvPr>
          <p:cNvGrpSpPr/>
          <p:nvPr userDrawn="1"/>
        </p:nvGrpSpPr>
        <p:grpSpPr>
          <a:xfrm>
            <a:off x="534381" y="273720"/>
            <a:ext cx="5405771" cy="635000"/>
            <a:chOff x="534381" y="149449"/>
            <a:chExt cx="5405771" cy="635000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E98B28E4-C6E6-5149-9E61-2BEB89ED7BD4}"/>
                </a:ext>
              </a:extLst>
            </p:cNvPr>
            <p:cNvGrpSpPr/>
            <p:nvPr userDrawn="1"/>
          </p:nvGrpSpPr>
          <p:grpSpPr>
            <a:xfrm>
              <a:off x="534381" y="149449"/>
              <a:ext cx="5405771" cy="635000"/>
              <a:chOff x="534381" y="149449"/>
              <a:chExt cx="5405771" cy="635000"/>
            </a:xfrm>
          </p:grpSpPr>
          <p:pic>
            <p:nvPicPr>
              <p:cNvPr id="11" name="Image 10">
                <a:extLst>
                  <a:ext uri="{FF2B5EF4-FFF2-40B4-BE49-F238E27FC236}">
                    <a16:creationId xmlns:a16="http://schemas.microsoft.com/office/drawing/2014/main" id="{2D9E0F8C-8BE4-7649-9F3A-3341CE25AFC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34381" y="149449"/>
                <a:ext cx="635000" cy="635000"/>
              </a:xfrm>
              <a:prstGeom prst="rect">
                <a:avLst/>
              </a:prstGeom>
            </p:spPr>
          </p:pic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050EBF17-D76D-6941-A4C9-C9D0D6F7AD93}"/>
                  </a:ext>
                </a:extLst>
              </p:cNvPr>
              <p:cNvSpPr txBox="1"/>
              <p:nvPr userDrawn="1"/>
            </p:nvSpPr>
            <p:spPr>
              <a:xfrm>
                <a:off x="1187624" y="456996"/>
                <a:ext cx="47525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i="0" dirty="0">
                    <a:solidFill>
                      <a:srgbClr val="134391"/>
                    </a:solidFill>
                    <a:latin typeface="Helvetica Neue LT Std 75" panose="020B0604020202020204" pitchFamily="34" charset="0"/>
                  </a:rPr>
                  <a:t>JOURNEE MONDIALE DE LA SÉCURITÉ</a:t>
                </a:r>
              </a:p>
            </p:txBody>
          </p:sp>
        </p:grp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A0688CF-B408-5E4E-BDF0-467026041F97}"/>
                </a:ext>
              </a:extLst>
            </p:cNvPr>
            <p:cNvSpPr txBox="1"/>
            <p:nvPr userDrawn="1"/>
          </p:nvSpPr>
          <p:spPr>
            <a:xfrm>
              <a:off x="1187624" y="188640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0" i="0" dirty="0">
                  <a:solidFill>
                    <a:srgbClr val="FF0000"/>
                  </a:solidFill>
                  <a:latin typeface="Helvetica Neue LT Std 65 Medium" panose="020B0604020202020204" pitchFamily="34" charset="0"/>
                </a:rPr>
                <a:t>26 AVRIL 2021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742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1209824"/>
            <a:ext cx="8199750" cy="635000"/>
          </a:xfrm>
          <a:prstGeom prst="rect">
            <a:avLst/>
          </a:prstGeom>
        </p:spPr>
        <p:txBody>
          <a:bodyPr anchor="ctr" anchorCtr="0"/>
          <a:lstStyle>
            <a:lvl1pPr>
              <a:defRPr sz="2000">
                <a:latin typeface="+mn-lt"/>
              </a:defRPr>
            </a:lvl1pPr>
          </a:lstStyle>
          <a:p>
            <a:r>
              <a:rPr lang="fr-FR" noProof="0" dirty="0"/>
              <a:t>Modifiez le style du titre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988840"/>
            <a:ext cx="8218800" cy="4177009"/>
          </a:xfrm>
          <a:prstGeom prst="rect">
            <a:avLst/>
          </a:prstGeom>
        </p:spPr>
        <p:txBody>
          <a:bodyPr/>
          <a:lstStyle>
            <a:lvl1pPr marL="355600" indent="-355600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CD00A03-8F52-3940-881B-1C21D49D7D44}"/>
              </a:ext>
            </a:extLst>
          </p:cNvPr>
          <p:cNvGrpSpPr/>
          <p:nvPr userDrawn="1"/>
        </p:nvGrpSpPr>
        <p:grpSpPr>
          <a:xfrm>
            <a:off x="1187624" y="312911"/>
            <a:ext cx="4752528" cy="576133"/>
            <a:chOff x="1187624" y="188640"/>
            <a:chExt cx="4752528" cy="57613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B300FC5-872A-E546-9C18-A20FACBD7BBC}"/>
                </a:ext>
              </a:extLst>
            </p:cNvPr>
            <p:cNvSpPr txBox="1"/>
            <p:nvPr userDrawn="1"/>
          </p:nvSpPr>
          <p:spPr>
            <a:xfrm>
              <a:off x="1187624" y="456996"/>
              <a:ext cx="47525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i="0" dirty="0">
                  <a:solidFill>
                    <a:srgbClr val="134391"/>
                  </a:solidFill>
                  <a:latin typeface="Helvetica Neue LT Std 75" panose="020B0604020202020204" pitchFamily="34" charset="0"/>
                </a:rPr>
                <a:t>JOURNEE MONDIALE DE LA SÉCURITÉ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04DACDD3-9C7C-464D-9C1A-05C718F6E55E}"/>
                </a:ext>
              </a:extLst>
            </p:cNvPr>
            <p:cNvSpPr txBox="1"/>
            <p:nvPr userDrawn="1"/>
          </p:nvSpPr>
          <p:spPr>
            <a:xfrm>
              <a:off x="1187624" y="188640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0" i="0" dirty="0">
                  <a:solidFill>
                    <a:srgbClr val="FF0000"/>
                  </a:solidFill>
                  <a:latin typeface="Helvetica Neue LT Std 65 Medium" panose="020B0604020202020204" pitchFamily="34" charset="0"/>
                </a:rPr>
                <a:t>26 AVRIL 2021</a:t>
              </a:r>
            </a:p>
          </p:txBody>
        </p:sp>
      </p:grp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165CE96B-46E0-9846-9228-3193DDFC6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232227"/>
            <a:ext cx="5266192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Titre de la Présentation – Lieu et Pays – Date Jour Mois Année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FB0F834-02DF-4249-B4C7-BE2F07ABEE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134" y="306050"/>
            <a:ext cx="583293" cy="58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1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09824"/>
            <a:ext cx="8218800" cy="635000"/>
          </a:xfrm>
          <a:prstGeom prst="rect">
            <a:avLst/>
          </a:prstGeom>
        </p:spPr>
        <p:txBody>
          <a:bodyPr anchor="ctr" anchorCtr="0"/>
          <a:lstStyle>
            <a:lvl1pPr>
              <a:defRPr>
                <a:latin typeface="+mn-lt"/>
              </a:defRPr>
            </a:lvl1pPr>
          </a:lstStyle>
          <a:p>
            <a:r>
              <a:rPr lang="fr-FR" noProof="0" dirty="0"/>
              <a:t>Modifiez le style du titre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988840"/>
            <a:ext cx="8218800" cy="4177009"/>
          </a:xfrm>
          <a:prstGeom prst="rect">
            <a:avLst/>
          </a:prstGeom>
        </p:spPr>
        <p:txBody>
          <a:bodyPr/>
          <a:lstStyle>
            <a:lvl1pPr marL="355600" indent="-355600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</a:lstStyle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8AA9A163-FA70-9845-BED1-6F6AD5D5771D}"/>
              </a:ext>
            </a:extLst>
          </p:cNvPr>
          <p:cNvGrpSpPr/>
          <p:nvPr userDrawn="1"/>
        </p:nvGrpSpPr>
        <p:grpSpPr>
          <a:xfrm>
            <a:off x="534381" y="273720"/>
            <a:ext cx="5405771" cy="635000"/>
            <a:chOff x="534381" y="149449"/>
            <a:chExt cx="5405771" cy="635000"/>
          </a:xfrm>
        </p:grpSpPr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B3D548E1-25F5-5E4A-9FD1-EF5779933041}"/>
                </a:ext>
              </a:extLst>
            </p:cNvPr>
            <p:cNvGrpSpPr/>
            <p:nvPr userDrawn="1"/>
          </p:nvGrpSpPr>
          <p:grpSpPr>
            <a:xfrm>
              <a:off x="534381" y="149449"/>
              <a:ext cx="5405771" cy="635000"/>
              <a:chOff x="534381" y="149449"/>
              <a:chExt cx="5405771" cy="635000"/>
            </a:xfrm>
          </p:grpSpPr>
          <p:pic>
            <p:nvPicPr>
              <p:cNvPr id="33" name="Image 32">
                <a:extLst>
                  <a:ext uri="{FF2B5EF4-FFF2-40B4-BE49-F238E27FC236}">
                    <a16:creationId xmlns:a16="http://schemas.microsoft.com/office/drawing/2014/main" id="{7BE3A450-16CD-D844-9ECA-FC8749C0DF4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34381" y="149449"/>
                <a:ext cx="635000" cy="635000"/>
              </a:xfrm>
              <a:prstGeom prst="rect">
                <a:avLst/>
              </a:prstGeom>
            </p:spPr>
          </p:pic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F7697036-C495-A240-BC50-4C20A06136B5}"/>
                  </a:ext>
                </a:extLst>
              </p:cNvPr>
              <p:cNvSpPr txBox="1"/>
              <p:nvPr userDrawn="1"/>
            </p:nvSpPr>
            <p:spPr>
              <a:xfrm>
                <a:off x="1187624" y="456996"/>
                <a:ext cx="47525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i="0" dirty="0">
                    <a:solidFill>
                      <a:srgbClr val="134391"/>
                    </a:solidFill>
                    <a:latin typeface="Helvetica Neue LT Std 75" panose="020B0604020202020204" pitchFamily="34" charset="0"/>
                  </a:rPr>
                  <a:t>JOURNEE MONDIALE DE LA SÉCURITÉ</a:t>
                </a:r>
              </a:p>
            </p:txBody>
          </p:sp>
        </p:grp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52311BC7-A51F-D146-95D9-E6B580B48A5B}"/>
                </a:ext>
              </a:extLst>
            </p:cNvPr>
            <p:cNvSpPr txBox="1"/>
            <p:nvPr userDrawn="1"/>
          </p:nvSpPr>
          <p:spPr>
            <a:xfrm>
              <a:off x="1187624" y="188640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0" i="0" dirty="0">
                  <a:solidFill>
                    <a:srgbClr val="FF0000"/>
                  </a:solidFill>
                  <a:latin typeface="Helvetica Neue LT Std 65 Medium" panose="020B0604020202020204" pitchFamily="34" charset="0"/>
                </a:rPr>
                <a:t>26 AVRIL 2021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503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200" b="1" cap="all">
                <a:solidFill>
                  <a:schemeClr val="accent4"/>
                </a:solidFill>
              </a:defRPr>
            </a:lvl1pPr>
          </a:lstStyle>
          <a:p>
            <a:r>
              <a:rPr lang="fr-FR" noProof="0" dirty="0"/>
              <a:t>Modifiez le style du titre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E10532"/>
              </a:buClr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6450" marR="0" indent="-1809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itchFamily="34" charset="0"/>
              <a:buChar char="•"/>
              <a:tabLst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8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E10532"/>
              </a:buClr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 marL="354013" indent="-354013">
              <a:buClr>
                <a:srgbClr val="E10532"/>
              </a:buClr>
              <a:buFont typeface="Arial" panose="020B0604020202020204" pitchFamily="34" charset="0"/>
              <a:buChar char="•"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Graphique barres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  <a:prstGeom prst="rect">
            <a:avLst/>
          </a:prstGeo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dirty="0"/>
              <a:t>Titre graph type barres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 marL="354013" indent="-354013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Graphique barres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 marL="354013" indent="-354013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Graphique barres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1pPr>
          </a:lstStyle>
          <a:p>
            <a:pPr lvl="0"/>
            <a:r>
              <a:rPr lang="fr-FR" dirty="0"/>
              <a:t>Graphique anneau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  <a:prstGeom prst="rect">
            <a:avLst/>
          </a:prstGeom>
        </p:spPr>
        <p:txBody>
          <a:bodyPr wrap="square" anchor="t" anchorCtr="1">
            <a:spAutoFit/>
          </a:bodyPr>
          <a:lstStyle>
            <a:lvl1pPr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graph type anneau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 anchor="t" anchorCtr="0"/>
          <a:lstStyle>
            <a:lvl1pPr marL="354013" indent="-354013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Tableau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fr-FR" noProof="0" dirty="0"/>
              <a:t>Cliquez et modifiez le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18800" cy="5001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6CB807D6-286C-5144-86D4-94FD22E72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244423"/>
            <a:ext cx="5266192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Titre de la Présentation – Lieu et Pays – Date Jour Mois Année 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A068293A-428B-894E-B7E8-B7BD1A095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Helvetica"/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F678A3CE-13FD-D743-9772-254C8FBD2DB9}"/>
              </a:ext>
            </a:extLst>
          </p:cNvPr>
          <p:cNvCxnSpPr>
            <a:cxnSpLocks/>
          </p:cNvCxnSpPr>
          <p:nvPr userDrawn="1"/>
        </p:nvCxnSpPr>
        <p:spPr>
          <a:xfrm>
            <a:off x="457200" y="6237312"/>
            <a:ext cx="8628289" cy="0"/>
          </a:xfrm>
          <a:prstGeom prst="line">
            <a:avLst/>
          </a:prstGeom>
          <a:ln w="9525" cap="flat" cmpd="sng" algn="ctr">
            <a:solidFill>
              <a:srgbClr val="1343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D139242-CBB0-2745-9ADA-CD1575B1472C}"/>
              </a:ext>
            </a:extLst>
          </p:cNvPr>
          <p:cNvCxnSpPr/>
          <p:nvPr userDrawn="1"/>
        </p:nvCxnSpPr>
        <p:spPr>
          <a:xfrm rot="5400000">
            <a:off x="7334251" y="6594478"/>
            <a:ext cx="365125" cy="1588"/>
          </a:xfrm>
          <a:prstGeom prst="line">
            <a:avLst/>
          </a:prstGeom>
          <a:ln w="6350" cap="flat" cmpd="sng" algn="ctr">
            <a:solidFill>
              <a:schemeClr val="tx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Image 14" descr="TOTAL_logo_RVB_powerpoint.psd">
            <a:extLst>
              <a:ext uri="{FF2B5EF4-FFF2-40B4-BE49-F238E27FC236}">
                <a16:creationId xmlns:a16="http://schemas.microsoft.com/office/drawing/2014/main" id="{529821D9-D317-F942-BD87-541D30AA8F9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488" y="6368938"/>
            <a:ext cx="1298992" cy="45464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CE2FAB9-1648-1745-8E83-4F41D5CEBD8F}"/>
              </a:ext>
            </a:extLst>
          </p:cNvPr>
          <p:cNvSpPr/>
          <p:nvPr userDrawn="1"/>
        </p:nvSpPr>
        <p:spPr>
          <a:xfrm>
            <a:off x="9063491" y="0"/>
            <a:ext cx="117021" cy="6858000"/>
          </a:xfrm>
          <a:prstGeom prst="rect">
            <a:avLst/>
          </a:prstGeom>
          <a:solidFill>
            <a:srgbClr val="13439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Helvetica"/>
              <a:cs typeface="Helvetica"/>
            </a:endParaRPr>
          </a:p>
        </p:txBody>
      </p:sp>
      <p:sp>
        <p:nvSpPr>
          <p:cNvPr id="3" name="MSIPCMContentMarking" descr="{&quot;HashCode&quot;:-234220969,&quot;Placement&quot;:&quot;Footer&quot;,&quot;Top&quot;:507.1359,&quot;Left&quot;:0.0,&quot;SlideWidth&quot;:720,&quot;SlideHeight&quot;:540}">
            <a:extLst>
              <a:ext uri="{FF2B5EF4-FFF2-40B4-BE49-F238E27FC236}">
                <a16:creationId xmlns:a16="http://schemas.microsoft.com/office/drawing/2014/main" id="{9DF6D38A-8FDB-4DD8-A4AA-089B9F69A513}"/>
              </a:ext>
            </a:extLst>
          </p:cNvPr>
          <p:cNvSpPr txBox="1"/>
          <p:nvPr userDrawn="1"/>
        </p:nvSpPr>
        <p:spPr>
          <a:xfrm>
            <a:off x="0" y="6440626"/>
            <a:ext cx="2564033" cy="4173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TOTAL Classification: Restricted Distribution
TOTAL - All rights reserved</a:t>
            </a:r>
            <a:endParaRPr lang="fr-FR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0" r:id="rId2"/>
    <p:sldLayoutId id="2147483707" r:id="rId3"/>
    <p:sldLayoutId id="2147483658" r:id="rId4"/>
    <p:sldLayoutId id="2147483659" r:id="rId5"/>
    <p:sldLayoutId id="2147483689" r:id="rId6"/>
    <p:sldLayoutId id="2147483694" r:id="rId7"/>
    <p:sldLayoutId id="2147483692" r:id="rId8"/>
    <p:sldLayoutId id="2147483693" r:id="rId9"/>
    <p:sldLayoutId id="2147483691" r:id="rId10"/>
    <p:sldLayoutId id="2147483695" r:id="rId11"/>
    <p:sldLayoutId id="2147483708" r:id="rId12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200" b="1" i="0" kern="1200" cap="all">
          <a:solidFill>
            <a:schemeClr val="accent4"/>
          </a:solidFill>
          <a:latin typeface="+mj-lt"/>
          <a:ea typeface="+mj-ea"/>
          <a:cs typeface="Arial"/>
        </a:defRPr>
      </a:lvl1pPr>
    </p:titleStyle>
    <p:bodyStyle>
      <a:lvl1pPr marL="354013" indent="-354013" algn="l" defTabSz="457200" rtl="0" eaLnBrk="1" latinLnBrk="0" hangingPunct="1">
        <a:spcBef>
          <a:spcPts val="300"/>
        </a:spcBef>
        <a:spcAft>
          <a:spcPts val="300"/>
        </a:spcAft>
        <a:buClr>
          <a:srgbClr val="E10532"/>
        </a:buClr>
        <a:buSzPct val="12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Arial"/>
        </a:defRPr>
      </a:lvl1pPr>
      <a:lvl2pPr marL="541338" indent="-187325" algn="l" defTabSz="533400" rtl="0" eaLnBrk="1" latinLnBrk="0" hangingPunct="1">
        <a:spcBef>
          <a:spcPts val="300"/>
        </a:spcBef>
        <a:spcAft>
          <a:spcPts val="300"/>
        </a:spcAft>
        <a:buClr>
          <a:schemeClr val="accent4"/>
        </a:buClr>
        <a:buFont typeface="Lucida Grande"/>
        <a:buChar char="-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Arial"/>
        </a:defRPr>
      </a:lvl2pPr>
      <a:lvl3pPr marL="806450" indent="-180975" algn="l" defTabSz="457200" rtl="0" eaLnBrk="1" latinLnBrk="0" hangingPunct="1">
        <a:spcBef>
          <a:spcPts val="300"/>
        </a:spcBef>
        <a:spcAft>
          <a:spcPts val="300"/>
        </a:spcAft>
        <a:buClr>
          <a:schemeClr val="accent4"/>
        </a:buClr>
        <a:buSzPct val="100000"/>
        <a:buFont typeface="Lucida Grande"/>
        <a:buChar char="•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Arial"/>
        </a:defRPr>
      </a:lvl3pPr>
      <a:lvl4pPr marL="1080000" indent="-180000" algn="l" defTabSz="457200" rtl="0" eaLnBrk="1" latinLnBrk="0" hangingPunct="1">
        <a:spcBef>
          <a:spcPts val="300"/>
        </a:spcBef>
        <a:spcAft>
          <a:spcPts val="300"/>
        </a:spcAft>
        <a:buClr>
          <a:schemeClr val="accent4"/>
        </a:buClr>
        <a:buSzPct val="80000"/>
        <a:buFont typeface="Lucida Grande"/>
        <a:buChar char="-"/>
        <a:tabLst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Helvetica"/>
        </a:defRPr>
      </a:lvl4pPr>
      <a:lvl5pPr marL="1260000" indent="-180975" algn="l" defTabSz="352425" rtl="0" eaLnBrk="1" latinLnBrk="0" hangingPunct="1">
        <a:spcBef>
          <a:spcPts val="300"/>
        </a:spcBef>
        <a:spcAft>
          <a:spcPts val="300"/>
        </a:spcAft>
        <a:buClr>
          <a:srgbClr val="133C75"/>
        </a:buClr>
        <a:buSzPct val="100000"/>
        <a:buFont typeface="Lucida Grande"/>
        <a:buNone/>
        <a:defRPr sz="1600" kern="1200">
          <a:solidFill>
            <a:schemeClr val="tx1"/>
          </a:solidFill>
          <a:latin typeface="+mn-lt"/>
          <a:ea typeface="+mn-ea"/>
          <a:cs typeface="Helvetica"/>
        </a:defRPr>
      </a:lvl5pPr>
      <a:lvl6pPr marL="1350000" indent="0" algn="l" defTabSz="457200" rtl="0" eaLnBrk="1" latinLnBrk="0" hangingPunct="1">
        <a:spcBef>
          <a:spcPct val="20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25588" indent="0" algn="l" defTabSz="457200" rtl="0" eaLnBrk="1" latinLnBrk="0" hangingPunct="1">
        <a:spcBef>
          <a:spcPct val="20000"/>
        </a:spcBef>
        <a:buFont typeface="Arial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73597EF-9B24-C24D-9951-3F04E8330444}"/>
              </a:ext>
            </a:extLst>
          </p:cNvPr>
          <p:cNvSpPr txBox="1"/>
          <p:nvPr/>
        </p:nvSpPr>
        <p:spPr>
          <a:xfrm>
            <a:off x="1547664" y="764704"/>
            <a:ext cx="8583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i="0" dirty="0">
                <a:solidFill>
                  <a:srgbClr val="134391"/>
                </a:solidFill>
                <a:latin typeface="Helvetica Neue LT Std 75" panose="020B0604020202020204" pitchFamily="34" charset="0"/>
              </a:rPr>
              <a:t>JOURNÉE MONDIALE DE LA SÉCURITÉ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9D52773-784F-4441-9A47-FC3759D93215}"/>
              </a:ext>
            </a:extLst>
          </p:cNvPr>
          <p:cNvSpPr txBox="1"/>
          <p:nvPr/>
        </p:nvSpPr>
        <p:spPr>
          <a:xfrm>
            <a:off x="1556186" y="453147"/>
            <a:ext cx="2731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i="0" dirty="0">
                <a:solidFill>
                  <a:srgbClr val="FF0000"/>
                </a:solidFill>
                <a:latin typeface="Helvetica Neue LT Std 65 Medium" panose="020B0604020202020204" pitchFamily="34" charset="0"/>
              </a:rPr>
              <a:t>26 AVRIL 2021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81809-2101-F547-B9C4-1D665363EA35}"/>
              </a:ext>
            </a:extLst>
          </p:cNvPr>
          <p:cNvSpPr/>
          <p:nvPr/>
        </p:nvSpPr>
        <p:spPr>
          <a:xfrm>
            <a:off x="2267744" y="2564904"/>
            <a:ext cx="4572000" cy="14219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2400" b="1" i="0" kern="1200" dirty="0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Les</a:t>
            </a:r>
          </a:p>
          <a:p>
            <a:pPr algn="ctr">
              <a:lnSpc>
                <a:spcPct val="90000"/>
              </a:lnSpc>
            </a:pPr>
            <a:r>
              <a:rPr lang="fr-FR" sz="2400" b="1" i="0" kern="1200" dirty="0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Règles d’or,</a:t>
            </a:r>
          </a:p>
          <a:p>
            <a:pPr algn="ctr">
              <a:lnSpc>
                <a:spcPct val="90000"/>
              </a:lnSpc>
            </a:pPr>
            <a:r>
              <a:rPr lang="fr-FR" sz="2400" b="1" i="0" kern="1200" dirty="0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partout,</a:t>
            </a:r>
          </a:p>
          <a:p>
            <a:pPr algn="ctr">
              <a:lnSpc>
                <a:spcPct val="90000"/>
              </a:lnSpc>
            </a:pPr>
            <a:r>
              <a:rPr lang="fr-FR" sz="2400" b="1" i="0" kern="1200" dirty="0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tous les jours.</a:t>
            </a:r>
          </a:p>
        </p:txBody>
      </p:sp>
    </p:spTree>
    <p:extLst>
      <p:ext uri="{BB962C8B-B14F-4D97-AF65-F5344CB8AC3E}">
        <p14:creationId xmlns:p14="http://schemas.microsoft.com/office/powerpoint/2010/main" val="1887334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5755ED-FCD0-4D46-84E6-55F063E0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3DE529-74E1-8545-BA4F-3C27E66BDE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E9CF51-10C1-F04A-9844-962D74C50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Titre de la Présentation – Lieu et Pays – Date Jour Mois Année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1892283"/>
      </p:ext>
    </p:extLst>
  </p:cSld>
  <p:clrMapOvr>
    <a:masterClrMapping/>
  </p:clrMapOvr>
</p:sld>
</file>

<file path=ppt/theme/theme1.xml><?xml version="1.0" encoding="utf-8"?>
<a:theme xmlns:a="http://schemas.openxmlformats.org/drawingml/2006/main" name="en_total_model_blu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n_total_model_blue.pptx" id="{08589A1A-068F-4B13-8382-5D22C4FAC943}" vid="{417EC9F5-204E-4D14-BE0A-EB7451AFDDF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en_total_model_blue</Template>
  <TotalTime>109</TotalTime>
  <Words>31</Words>
  <Application>Microsoft Office PowerPoint</Application>
  <PresentationFormat>Affichage à l'écran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Helvetica</vt:lpstr>
      <vt:lpstr>Helvetica Neue LT Std 65 Medium</vt:lpstr>
      <vt:lpstr>Helvetica Neue LT Std 75</vt:lpstr>
      <vt:lpstr>Lucida Grande</vt:lpstr>
      <vt:lpstr>en_total_model_blue</vt:lpstr>
      <vt:lpstr>Présentation PowerPoint</vt:lpstr>
      <vt:lpstr>Présentation PowerPoint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mondiale de la sécurité : ensemble, célèbrons la sécurité !</dc:title>
  <dc:creator>Virginie CHOUAN</dc:creator>
  <cp:lastModifiedBy>Claire MAIRET</cp:lastModifiedBy>
  <cp:revision>245</cp:revision>
  <dcterms:created xsi:type="dcterms:W3CDTF">2018-02-15T08:36:55Z</dcterms:created>
  <dcterms:modified xsi:type="dcterms:W3CDTF">2021-04-09T14:27:28Z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30ed1b-e95f-40b5-af89-828263f287a7_Enabled">
    <vt:lpwstr>true</vt:lpwstr>
  </property>
  <property fmtid="{D5CDD505-2E9C-101B-9397-08002B2CF9AE}" pid="3" name="MSIP_Label_2b30ed1b-e95f-40b5-af89-828263f287a7_SetDate">
    <vt:lpwstr>2021-04-09T14:27:04Z</vt:lpwstr>
  </property>
  <property fmtid="{D5CDD505-2E9C-101B-9397-08002B2CF9AE}" pid="4" name="MSIP_Label_2b30ed1b-e95f-40b5-af89-828263f287a7_Method">
    <vt:lpwstr>Standard</vt:lpwstr>
  </property>
  <property fmtid="{D5CDD505-2E9C-101B-9397-08002B2CF9AE}" pid="5" name="MSIP_Label_2b30ed1b-e95f-40b5-af89-828263f287a7_Name">
    <vt:lpwstr>2b30ed1b-e95f-40b5-af89-828263f287a7</vt:lpwstr>
  </property>
  <property fmtid="{D5CDD505-2E9C-101B-9397-08002B2CF9AE}" pid="6" name="MSIP_Label_2b30ed1b-e95f-40b5-af89-828263f287a7_SiteId">
    <vt:lpwstr>329e91b0-e21f-48fb-a071-456717ecc28e</vt:lpwstr>
  </property>
  <property fmtid="{D5CDD505-2E9C-101B-9397-08002B2CF9AE}" pid="7" name="MSIP_Label_2b30ed1b-e95f-40b5-af89-828263f287a7_ActionId">
    <vt:lpwstr>dcd9efc8-5be4-41a7-8c92-f69b8c4303f3</vt:lpwstr>
  </property>
  <property fmtid="{D5CDD505-2E9C-101B-9397-08002B2CF9AE}" pid="8" name="MSIP_Label_2b30ed1b-e95f-40b5-af89-828263f287a7_ContentBits">
    <vt:lpwstr>2</vt:lpwstr>
  </property>
</Properties>
</file>