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3444" y="90"/>
      </p:cViewPr>
      <p:guideLst>
        <p:guide orient="horz" pos="5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EC584204-3F80-4E49-A4C3-EEDC53058943}"/>
    <pc:docChg chg="modSld">
      <pc:chgData name="Marina WAGENER" userId="128c56e7-2035-463e-b4ba-24ff68185f70" providerId="ADAL" clId="{EC584204-3F80-4E49-A4C3-EEDC53058943}" dt="2024-10-21T08:28:58.037" v="24" actId="1076"/>
      <pc:docMkLst>
        <pc:docMk/>
      </pc:docMkLst>
      <pc:sldChg chg="modSp mod">
        <pc:chgData name="Marina WAGENER" userId="128c56e7-2035-463e-b4ba-24ff68185f70" providerId="ADAL" clId="{EC584204-3F80-4E49-A4C3-EEDC53058943}" dt="2024-10-21T08:28:58.037" v="24" actId="1076"/>
        <pc:sldMkLst>
          <pc:docMk/>
          <pc:sldMk cId="515838800" sldId="257"/>
        </pc:sldMkLst>
        <pc:spChg chg="mod">
          <ac:chgData name="Marina WAGENER" userId="128c56e7-2035-463e-b4ba-24ff68185f70" providerId="ADAL" clId="{EC584204-3F80-4E49-A4C3-EEDC53058943}" dt="2024-10-21T08:27:50.513" v="13" actId="1035"/>
          <ac:spMkLst>
            <pc:docMk/>
            <pc:sldMk cId="515838800" sldId="257"/>
            <ac:spMk id="2" creationId="{017FFEF0-A867-1095-7D1F-C59F95A89617}"/>
          </ac:spMkLst>
        </pc:spChg>
        <pc:spChg chg="mod">
          <ac:chgData name="Marina WAGENER" userId="128c56e7-2035-463e-b4ba-24ff68185f70" providerId="ADAL" clId="{EC584204-3F80-4E49-A4C3-EEDC53058943}" dt="2024-10-21T08:26:25.178" v="0"/>
          <ac:spMkLst>
            <pc:docMk/>
            <pc:sldMk cId="515838800" sldId="257"/>
            <ac:spMk id="4" creationId="{C0C8CB02-CD63-460C-1DB4-C182A2E0F3CC}"/>
          </ac:spMkLst>
        </pc:spChg>
        <pc:spChg chg="mod">
          <ac:chgData name="Marina WAGENER" userId="128c56e7-2035-463e-b4ba-24ff68185f70" providerId="ADAL" clId="{EC584204-3F80-4E49-A4C3-EEDC53058943}" dt="2024-10-21T08:26:32.179" v="1"/>
          <ac:spMkLst>
            <pc:docMk/>
            <pc:sldMk cId="515838800" sldId="257"/>
            <ac:spMk id="8" creationId="{00000000-0000-0000-0000-000000000000}"/>
          </ac:spMkLst>
        </pc:spChg>
        <pc:spChg chg="mod">
          <ac:chgData name="Marina WAGENER" userId="128c56e7-2035-463e-b4ba-24ff68185f70" providerId="ADAL" clId="{EC584204-3F80-4E49-A4C3-EEDC53058943}" dt="2024-10-21T08:27:34.038" v="8"/>
          <ac:spMkLst>
            <pc:docMk/>
            <pc:sldMk cId="515838800" sldId="257"/>
            <ac:spMk id="15" creationId="{00000000-0000-0000-0000-000000000000}"/>
          </ac:spMkLst>
        </pc:spChg>
        <pc:spChg chg="mod">
          <ac:chgData name="Marina WAGENER" userId="128c56e7-2035-463e-b4ba-24ff68185f70" providerId="ADAL" clId="{EC584204-3F80-4E49-A4C3-EEDC53058943}" dt="2024-10-21T08:27:27.682" v="7"/>
          <ac:spMkLst>
            <pc:docMk/>
            <pc:sldMk cId="515838800" sldId="257"/>
            <ac:spMk id="47" creationId="{13C8DE35-EEFD-C41A-9F3D-37D78FE344B4}"/>
          </ac:spMkLst>
        </pc:spChg>
        <pc:spChg chg="mod">
          <ac:chgData name="Marina WAGENER" userId="128c56e7-2035-463e-b4ba-24ff68185f70" providerId="ADAL" clId="{EC584204-3F80-4E49-A4C3-EEDC53058943}" dt="2024-10-21T08:27:13.537" v="6" actId="20577"/>
          <ac:spMkLst>
            <pc:docMk/>
            <pc:sldMk cId="515838800" sldId="257"/>
            <ac:spMk id="48" creationId="{23DBB4BB-DA4E-D347-F3AE-B8015655011A}"/>
          </ac:spMkLst>
        </pc:spChg>
        <pc:spChg chg="mod">
          <ac:chgData name="Marina WAGENER" userId="128c56e7-2035-463e-b4ba-24ff68185f70" providerId="ADAL" clId="{EC584204-3F80-4E49-A4C3-EEDC53058943}" dt="2024-10-21T08:28:58.037" v="24" actId="1076"/>
          <ac:spMkLst>
            <pc:docMk/>
            <pc:sldMk cId="515838800" sldId="257"/>
            <ac:spMk id="49" creationId="{ADB5FF3F-8D48-6250-A7D2-8D6561AD1A99}"/>
          </ac:spMkLst>
        </pc:spChg>
        <pc:grpChg chg="mod">
          <ac:chgData name="Marina WAGENER" userId="128c56e7-2035-463e-b4ba-24ff68185f70" providerId="ADAL" clId="{EC584204-3F80-4E49-A4C3-EEDC53058943}" dt="2024-10-21T08:27:50.513" v="13" actId="1035"/>
          <ac:grpSpMkLst>
            <pc:docMk/>
            <pc:sldMk cId="515838800" sldId="257"/>
            <ac:grpSpMk id="13" creationId="{613ACA69-4F2A-9A95-3816-229F5503BA54}"/>
          </ac:grpSpMkLst>
        </pc:grpChg>
        <pc:grpChg chg="mod">
          <ac:chgData name="Marina WAGENER" userId="128c56e7-2035-463e-b4ba-24ff68185f70" providerId="ADAL" clId="{EC584204-3F80-4E49-A4C3-EEDC53058943}" dt="2024-10-21T08:27:50.513" v="13" actId="1035"/>
          <ac:grpSpMkLst>
            <pc:docMk/>
            <pc:sldMk cId="515838800" sldId="257"/>
            <ac:grpSpMk id="30" creationId="{A4B9E515-D295-E4F7-E008-01D51931AC2A}"/>
          </ac:grpSpMkLst>
        </pc:grpChg>
        <pc:grpChg chg="mod">
          <ac:chgData name="Marina WAGENER" userId="128c56e7-2035-463e-b4ba-24ff68185f70" providerId="ADAL" clId="{EC584204-3F80-4E49-A4C3-EEDC53058943}" dt="2024-10-21T08:28:01.771" v="18" actId="1035"/>
          <ac:grpSpMkLst>
            <pc:docMk/>
            <pc:sldMk cId="515838800" sldId="257"/>
            <ac:grpSpMk id="44" creationId="{E01F0A75-99C9-3993-1A47-813FF2B082BB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8"/>
          <p:cNvSpPr txBox="1"/>
          <p:nvPr/>
        </p:nvSpPr>
        <p:spPr>
          <a:xfrm>
            <a:off x="326617" y="1657452"/>
            <a:ext cx="3457873" cy="25006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nl-NL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Is het werk aan mij uitgelegd?</a:t>
            </a:r>
            <a:endParaRPr lang="en-US"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68557" y="4739936"/>
            <a:ext cx="2067339" cy="14042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de-DE" sz="65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Ik</a:t>
            </a:r>
            <a:r>
              <a:rPr lang="de-DE" sz="65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de-DE" sz="65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informeer</a:t>
            </a:r>
            <a:r>
              <a:rPr lang="de-DE" sz="65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de-DE" sz="65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mijn</a:t>
            </a:r>
            <a:r>
              <a:rPr lang="de-DE" sz="65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de-DE" sz="65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supervisor</a:t>
            </a:r>
            <a:r>
              <a:rPr lang="de-DE" sz="65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.</a:t>
            </a:r>
            <a:endParaRPr sz="65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356387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1725" cy="661720"/>
          </a:xfrm>
          <a:solidFill>
            <a:srgbClr val="28C896"/>
          </a:solidFill>
        </p:spPr>
        <p:txBody>
          <a:bodyPr/>
          <a:lstStyle/>
          <a:p>
            <a:pPr marL="269875" indent="-269875"/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de-DE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Groen Licht </a:t>
            </a:r>
            <a:r>
              <a:rPr lang="de-DE" sz="2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voor</a:t>
            </a:r>
            <a:r>
              <a:rPr lang="de-DE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Veiligheid</a:t>
            </a:r>
            <a:endParaRPr lang="fr-FR" sz="2000" dirty="0">
              <a:solidFill>
                <a:schemeClr val="bg1"/>
              </a:solidFill>
              <a:latin typeface="Gotham Rounded Bold" panose="02000000000000000000" pitchFamily="50" charset="0"/>
            </a:endParaRP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9" y="3859946"/>
            <a:ext cx="824583" cy="828000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859946"/>
            <a:ext cx="852632" cy="820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68701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258505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969352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89" y="3544742"/>
            <a:ext cx="1201227" cy="1788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9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Ik ben niet </a:t>
            </a:r>
            <a:r>
              <a:rPr lang="fr-FR" sz="9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zeker</a:t>
            </a:r>
            <a:endParaRPr sz="9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488043" y="3486558"/>
            <a:ext cx="1709908" cy="3173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nl-NL" sz="9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ik ben klaar om veilig te beginnen</a:t>
            </a:r>
            <a:endParaRPr sz="90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46340" y="2774892"/>
            <a:ext cx="3240717" cy="65017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nl-NL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Heb ik begrepen wat MIJN bijdrage is aan het voorkomen van ongelukken?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722607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017FFEF0-A867-1095-7D1F-C59F95A89617}"/>
              </a:ext>
            </a:extLst>
          </p:cNvPr>
          <p:cNvSpPr txBox="1"/>
          <p:nvPr/>
        </p:nvSpPr>
        <p:spPr>
          <a:xfrm>
            <a:off x="346340" y="2214420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nl-NL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Zie ik iets ANDERS dan wat er voorzien is?</a:t>
            </a:r>
            <a:endParaRPr lang="en-US"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515838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Props1.xml><?xml version="1.0" encoding="utf-8"?>
<ds:datastoreItem xmlns:ds="http://schemas.openxmlformats.org/officeDocument/2006/customXml" ds:itemID="{095862AA-AB0B-41B8-AC51-3FB389BD2ACB}">
  <ds:schemaRefs>
    <ds:schemaRef ds:uri="b93f7d12-03ed-48c2-84fb-322e67083590"/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C51C8-F7BC-40BA-95AB-910746D25A22}">
  <ds:schemaRefs>
    <ds:schemaRef ds:uri="b93f7d12-03ed-48c2-84fb-322e67083590"/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57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Gotham Rounded</vt:lpstr>
      <vt:lpstr>Gotham Rounded Bold</vt:lpstr>
      <vt:lpstr>Office Theme</vt:lpstr>
      <vt:lpstr>   Groen Licht voor Veiligheid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2</cp:revision>
  <dcterms:created xsi:type="dcterms:W3CDTF">2021-09-28T14:43:16Z</dcterms:created>
  <dcterms:modified xsi:type="dcterms:W3CDTF">2024-10-21T08:29:05Z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