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28"/>
  </p:notesMasterIdLst>
  <p:handoutMasterIdLst>
    <p:handoutMasterId r:id="rId29"/>
  </p:handoutMasterIdLst>
  <p:sldIdLst>
    <p:sldId id="2134805767" r:id="rId9"/>
    <p:sldId id="2134805768" r:id="rId10"/>
    <p:sldId id="2134805769" r:id="rId11"/>
    <p:sldId id="2134805770" r:id="rId12"/>
    <p:sldId id="2134805771" r:id="rId13"/>
    <p:sldId id="2134805757" r:id="rId14"/>
    <p:sldId id="2134805772" r:id="rId15"/>
    <p:sldId id="2134805758" r:id="rId16"/>
    <p:sldId id="2134805788" r:id="rId17"/>
    <p:sldId id="2134805789" r:id="rId18"/>
    <p:sldId id="2134805774" r:id="rId19"/>
    <p:sldId id="2134805790" r:id="rId20"/>
    <p:sldId id="2134805776" r:id="rId21"/>
    <p:sldId id="2134805777" r:id="rId22"/>
    <p:sldId id="2134805783" r:id="rId23"/>
    <p:sldId id="2134805793" r:id="rId24"/>
    <p:sldId id="2134805794" r:id="rId25"/>
    <p:sldId id="2134805739" r:id="rId26"/>
    <p:sldId id="2134805748" r:id="rId2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laire MAIRET" initials="CM" lastIdx="3" clrIdx="6">
    <p:extLst>
      <p:ext uri="{19B8F6BF-5375-455C-9EA6-DF929625EA0E}">
        <p15:presenceInfo xmlns:p15="http://schemas.microsoft.com/office/powerpoint/2012/main" userId="S::claire.mairet@total.com::b91d9db2-e41b-4c98-9525-27312980cc2f" providerId="AD"/>
      </p:ext>
    </p:extLst>
  </p:cmAuthor>
  <p:cmAuthor id="1" name="Tatiana MIR" initials="TM" lastIdx="80" clrIdx="0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2" name="Cyril DE-COATPONT" initials="CDC" lastIdx="17" clrIdx="1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3" name="Michiel DE KOSTER" initials="MDK" lastIdx="10" clrIdx="2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  <p:cmAuthor id="4" name="David DOYONNAS" initials="DD" lastIdx="25" clrIdx="3">
    <p:extLst>
      <p:ext uri="{19B8F6BF-5375-455C-9EA6-DF929625EA0E}">
        <p15:presenceInfo xmlns:p15="http://schemas.microsoft.com/office/powerpoint/2012/main" userId="S::david.doyonnas@totalenergies.com::50d04fe7-e08d-4de1-95c9-593ebd14dc57" providerId="AD"/>
      </p:ext>
    </p:extLst>
  </p:cmAuthor>
  <p:cmAuthor id="5" name="Cyril DE-COATPONT" initials="CDC [2]" lastIdx="7" clrIdx="4">
    <p:extLst>
      <p:ext uri="{19B8F6BF-5375-455C-9EA6-DF929625EA0E}">
        <p15:presenceInfo xmlns:p15="http://schemas.microsoft.com/office/powerpoint/2012/main" userId="S::cyril.de-coatpont@total.com::8e2a7a85-c243-49c2-bdd5-9a8a2591b005" providerId="AD"/>
      </p:ext>
    </p:extLst>
  </p:cmAuthor>
  <p:cmAuthor id="6" name="Alexandra PAPILLON" initials="AP" lastIdx="7" clrIdx="5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49"/>
    <a:srgbClr val="354649"/>
    <a:srgbClr val="354D56"/>
    <a:srgbClr val="79B321"/>
    <a:srgbClr val="71BF44"/>
    <a:srgbClr val="E3F2DA"/>
    <a:srgbClr val="525251"/>
    <a:srgbClr val="78888E"/>
    <a:srgbClr val="6CA1E4"/>
    <a:srgbClr val="A8A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9D2D0-691A-4156-8BDF-408EDAB364C0}" v="90" dt="2022-11-30T16:34:47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85993" autoAdjust="0"/>
  </p:normalViewPr>
  <p:slideViewPr>
    <p:cSldViewPr snapToGrid="0">
      <p:cViewPr varScale="1">
        <p:scale>
          <a:sx n="110" d="100"/>
          <a:sy n="110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PAPILLON" userId="6ed42675-17a0-4139-8016-992ac43c869f" providerId="ADAL" clId="{24D9030A-A40D-4AA1-B50D-2C281E709BEA}"/>
    <pc:docChg chg="undo redo custSel modSld">
      <pc:chgData name="Alexandra PAPILLON" userId="6ed42675-17a0-4139-8016-992ac43c869f" providerId="ADAL" clId="{24D9030A-A40D-4AA1-B50D-2C281E709BEA}" dt="2022-11-29T10:47:17.892" v="227" actId="108"/>
      <pc:docMkLst>
        <pc:docMk/>
      </pc:docMkLst>
      <pc:sldChg chg="modSp mod">
        <pc:chgData name="Alexandra PAPILLON" userId="6ed42675-17a0-4139-8016-992ac43c869f" providerId="ADAL" clId="{24D9030A-A40D-4AA1-B50D-2C281E709BEA}" dt="2022-11-28T13:02:53.905" v="223" actId="13926"/>
        <pc:sldMkLst>
          <pc:docMk/>
          <pc:sldMk cId="2332208611" sldId="2134805770"/>
        </pc:sldMkLst>
        <pc:spChg chg="mod">
          <ac:chgData name="Alexandra PAPILLON" userId="6ed42675-17a0-4139-8016-992ac43c869f" providerId="ADAL" clId="{24D9030A-A40D-4AA1-B50D-2C281E709BEA}" dt="2022-11-28T13:02:53.905" v="223" actId="13926"/>
          <ac:spMkLst>
            <pc:docMk/>
            <pc:sldMk cId="2332208611" sldId="2134805770"/>
            <ac:spMk id="31" creationId="{DA74D3B7-3442-44C8-BD15-0B5C3DDA27EB}"/>
          </ac:spMkLst>
        </pc:spChg>
      </pc:sldChg>
      <pc:sldChg chg="delSp modSp mod">
        <pc:chgData name="Alexandra PAPILLON" userId="6ed42675-17a0-4139-8016-992ac43c869f" providerId="ADAL" clId="{24D9030A-A40D-4AA1-B50D-2C281E709BEA}" dt="2022-11-29T10:47:17.892" v="227" actId="108"/>
        <pc:sldMkLst>
          <pc:docMk/>
          <pc:sldMk cId="3060567765" sldId="2134805774"/>
        </pc:sldMkLst>
        <pc:spChg chg="del">
          <ac:chgData name="Alexandra PAPILLON" userId="6ed42675-17a0-4139-8016-992ac43c869f" providerId="ADAL" clId="{24D9030A-A40D-4AA1-B50D-2C281E709BEA}" dt="2022-11-28T12:43:50.029" v="142" actId="478"/>
          <ac:spMkLst>
            <pc:docMk/>
            <pc:sldMk cId="3060567765" sldId="2134805774"/>
            <ac:spMk id="3" creationId="{B81AFC6F-2831-DE34-1E6A-88C39796F977}"/>
          </ac:spMkLst>
        </pc:spChg>
        <pc:spChg chg="del">
          <ac:chgData name="Alexandra PAPILLON" userId="6ed42675-17a0-4139-8016-992ac43c869f" providerId="ADAL" clId="{24D9030A-A40D-4AA1-B50D-2C281E709BEA}" dt="2022-11-28T12:43:52.203" v="143" actId="478"/>
          <ac:spMkLst>
            <pc:docMk/>
            <pc:sldMk cId="3060567765" sldId="2134805774"/>
            <ac:spMk id="10" creationId="{F47C4AD5-0B84-7D74-4D26-BB5E9F381DCB}"/>
          </ac:spMkLst>
        </pc:spChg>
        <pc:spChg chg="mod">
          <ac:chgData name="Alexandra PAPILLON" userId="6ed42675-17a0-4139-8016-992ac43c869f" providerId="ADAL" clId="{24D9030A-A40D-4AA1-B50D-2C281E709BEA}" dt="2022-11-29T10:47:17.892" v="227" actId="108"/>
          <ac:spMkLst>
            <pc:docMk/>
            <pc:sldMk cId="3060567765" sldId="2134805774"/>
            <ac:spMk id="89" creationId="{780A1C6C-941A-A840-88DC-BFDD6104A019}"/>
          </ac:spMkLst>
        </pc:spChg>
      </pc:sldChg>
      <pc:sldChg chg="addSp delSp modSp mod">
        <pc:chgData name="Alexandra PAPILLON" userId="6ed42675-17a0-4139-8016-992ac43c869f" providerId="ADAL" clId="{24D9030A-A40D-4AA1-B50D-2C281E709BEA}" dt="2022-11-28T14:45:51.567" v="226"/>
        <pc:sldMkLst>
          <pc:docMk/>
          <pc:sldMk cId="104088593" sldId="2134805789"/>
        </pc:sldMkLst>
        <pc:spChg chg="mod">
          <ac:chgData name="Alexandra PAPILLON" userId="6ed42675-17a0-4139-8016-992ac43c869f" providerId="ADAL" clId="{24D9030A-A40D-4AA1-B50D-2C281E709BEA}" dt="2022-11-28T14:45:51.567" v="226"/>
          <ac:spMkLst>
            <pc:docMk/>
            <pc:sldMk cId="104088593" sldId="2134805789"/>
            <ac:spMk id="14" creationId="{0A23CE4F-1C13-7397-DFC5-8C3473EA3355}"/>
          </ac:spMkLst>
        </pc:spChg>
        <pc:spChg chg="mod">
          <ac:chgData name="Alexandra PAPILLON" userId="6ed42675-17a0-4139-8016-992ac43c869f" providerId="ADAL" clId="{24D9030A-A40D-4AA1-B50D-2C281E709BEA}" dt="2022-11-28T12:47:25.199" v="156"/>
          <ac:spMkLst>
            <pc:docMk/>
            <pc:sldMk cId="104088593" sldId="2134805789"/>
            <ac:spMk id="20" creationId="{14BA7A6A-9149-4B01-BBE0-6F022EEF3425}"/>
          </ac:spMkLst>
        </pc:spChg>
        <pc:spChg chg="mod">
          <ac:chgData name="Alexandra PAPILLON" userId="6ed42675-17a0-4139-8016-992ac43c869f" providerId="ADAL" clId="{24D9030A-A40D-4AA1-B50D-2C281E709BEA}" dt="2022-11-28T12:50:41.805" v="200" actId="20577"/>
          <ac:spMkLst>
            <pc:docMk/>
            <pc:sldMk cId="104088593" sldId="2134805789"/>
            <ac:spMk id="26" creationId="{178B991F-3AAD-4211-BD3D-050051E68687}"/>
          </ac:spMkLst>
        </pc:spChg>
        <pc:spChg chg="mod">
          <ac:chgData name="Alexandra PAPILLON" userId="6ed42675-17a0-4139-8016-992ac43c869f" providerId="ADAL" clId="{24D9030A-A40D-4AA1-B50D-2C281E709BEA}" dt="2022-11-28T12:50:55.725" v="206" actId="20577"/>
          <ac:spMkLst>
            <pc:docMk/>
            <pc:sldMk cId="104088593" sldId="2134805789"/>
            <ac:spMk id="28" creationId="{C73636BB-6DED-456D-B126-FEADAB8B1042}"/>
          </ac:spMkLst>
        </pc:spChg>
        <pc:spChg chg="mod">
          <ac:chgData name="Alexandra PAPILLON" userId="6ed42675-17a0-4139-8016-992ac43c869f" providerId="ADAL" clId="{24D9030A-A40D-4AA1-B50D-2C281E709BEA}" dt="2022-11-28T13:04:17.521" v="225" actId="20577"/>
          <ac:spMkLst>
            <pc:docMk/>
            <pc:sldMk cId="104088593" sldId="2134805789"/>
            <ac:spMk id="30" creationId="{C7322317-DE15-4DFF-9BBC-72E391846E2F}"/>
          </ac:spMkLst>
        </pc:spChg>
        <pc:spChg chg="mod">
          <ac:chgData name="Alexandra PAPILLON" userId="6ed42675-17a0-4139-8016-992ac43c869f" providerId="ADAL" clId="{24D9030A-A40D-4AA1-B50D-2C281E709BEA}" dt="2022-11-28T12:51:23.935" v="212" actId="20577"/>
          <ac:spMkLst>
            <pc:docMk/>
            <pc:sldMk cId="104088593" sldId="2134805789"/>
            <ac:spMk id="31" creationId="{AD96A01F-B2F3-4720-9D2D-916F3581D321}"/>
          </ac:spMkLst>
        </pc:spChg>
        <pc:spChg chg="add mod">
          <ac:chgData name="Alexandra PAPILLON" userId="6ed42675-17a0-4139-8016-992ac43c869f" providerId="ADAL" clId="{24D9030A-A40D-4AA1-B50D-2C281E709BEA}" dt="2022-11-28T12:56:37.618" v="221" actId="6549"/>
          <ac:spMkLst>
            <pc:docMk/>
            <pc:sldMk cId="104088593" sldId="2134805789"/>
            <ac:spMk id="38" creationId="{DE1CA56E-7F0B-4231-96B7-790D6BFD62D8}"/>
          </ac:spMkLst>
        </pc:spChg>
        <pc:picChg chg="del">
          <ac:chgData name="Alexandra PAPILLON" userId="6ed42675-17a0-4139-8016-992ac43c869f" providerId="ADAL" clId="{24D9030A-A40D-4AA1-B50D-2C281E709BEA}" dt="2022-11-28T12:44:15.215" v="144" actId="478"/>
          <ac:picMkLst>
            <pc:docMk/>
            <pc:sldMk cId="104088593" sldId="2134805789"/>
            <ac:picMk id="6" creationId="{5F1B1A22-A854-7E55-A61F-40E475448399}"/>
          </ac:picMkLst>
        </pc:picChg>
        <pc:picChg chg="del">
          <ac:chgData name="Alexandra PAPILLON" userId="6ed42675-17a0-4139-8016-992ac43c869f" providerId="ADAL" clId="{24D9030A-A40D-4AA1-B50D-2C281E709BEA}" dt="2022-11-28T12:44:15.215" v="144" actId="478"/>
          <ac:picMkLst>
            <pc:docMk/>
            <pc:sldMk cId="104088593" sldId="2134805789"/>
            <ac:picMk id="7" creationId="{2886E7BC-6535-4DBE-BB86-6DD4BF690D74}"/>
          </ac:picMkLst>
        </pc:picChg>
        <pc:picChg chg="del">
          <ac:chgData name="Alexandra PAPILLON" userId="6ed42675-17a0-4139-8016-992ac43c869f" providerId="ADAL" clId="{24D9030A-A40D-4AA1-B50D-2C281E709BEA}" dt="2022-11-28T12:44:15.215" v="144" actId="478"/>
          <ac:picMkLst>
            <pc:docMk/>
            <pc:sldMk cId="104088593" sldId="2134805789"/>
            <ac:picMk id="8" creationId="{03A1AF04-3EAA-E772-61DC-FD53BBD61D3B}"/>
          </ac:picMkLst>
        </pc:picChg>
        <pc:picChg chg="add mod">
          <ac:chgData name="Alexandra PAPILLON" userId="6ed42675-17a0-4139-8016-992ac43c869f" providerId="ADAL" clId="{24D9030A-A40D-4AA1-B50D-2C281E709BEA}" dt="2022-11-28T12:44:29.265" v="147"/>
          <ac:picMkLst>
            <pc:docMk/>
            <pc:sldMk cId="104088593" sldId="2134805789"/>
            <ac:picMk id="27" creationId="{C23BEF81-D559-4BF0-99E8-A6D6495F0C58}"/>
          </ac:picMkLst>
        </pc:picChg>
        <pc:picChg chg="add mod">
          <ac:chgData name="Alexandra PAPILLON" userId="6ed42675-17a0-4139-8016-992ac43c869f" providerId="ADAL" clId="{24D9030A-A40D-4AA1-B50D-2C281E709BEA}" dt="2022-11-28T12:44:29.265" v="147"/>
          <ac:picMkLst>
            <pc:docMk/>
            <pc:sldMk cId="104088593" sldId="2134805789"/>
            <ac:picMk id="33" creationId="{737F894E-7255-479D-8AC7-7156FC366ED3}"/>
          </ac:picMkLst>
        </pc:picChg>
        <pc:picChg chg="del">
          <ac:chgData name="Alexandra PAPILLON" userId="6ed42675-17a0-4139-8016-992ac43c869f" providerId="ADAL" clId="{24D9030A-A40D-4AA1-B50D-2C281E709BEA}" dt="2022-11-28T12:44:15.215" v="144" actId="478"/>
          <ac:picMkLst>
            <pc:docMk/>
            <pc:sldMk cId="104088593" sldId="2134805789"/>
            <ac:picMk id="36" creationId="{CFC08A83-3E47-46B7-93E2-A02DDBED5D8E}"/>
          </ac:picMkLst>
        </pc:picChg>
        <pc:picChg chg="del">
          <ac:chgData name="Alexandra PAPILLON" userId="6ed42675-17a0-4139-8016-992ac43c869f" providerId="ADAL" clId="{24D9030A-A40D-4AA1-B50D-2C281E709BEA}" dt="2022-11-28T12:44:16.906" v="146" actId="478"/>
          <ac:picMkLst>
            <pc:docMk/>
            <pc:sldMk cId="104088593" sldId="2134805789"/>
            <ac:picMk id="37" creationId="{185CA703-1F62-4420-A535-E1D1F597675A}"/>
          </ac:picMkLst>
        </pc:picChg>
        <pc:picChg chg="del">
          <ac:chgData name="Alexandra PAPILLON" userId="6ed42675-17a0-4139-8016-992ac43c869f" providerId="ADAL" clId="{24D9030A-A40D-4AA1-B50D-2C281E709BEA}" dt="2022-11-28T12:44:16.251" v="145" actId="478"/>
          <ac:picMkLst>
            <pc:docMk/>
            <pc:sldMk cId="104088593" sldId="2134805789"/>
            <ac:picMk id="1026" creationId="{C7C2B929-5C0F-4179-806E-DA0E6074016F}"/>
          </ac:picMkLst>
        </pc:picChg>
      </pc:sldChg>
      <pc:sldChg chg="addSp delSp modSp mod">
        <pc:chgData name="Alexandra PAPILLON" userId="6ed42675-17a0-4139-8016-992ac43c869f" providerId="ADAL" clId="{24D9030A-A40D-4AA1-B50D-2C281E709BEA}" dt="2022-11-28T12:43:29.740" v="141" actId="478"/>
        <pc:sldMkLst>
          <pc:docMk/>
          <pc:sldMk cId="3324208787" sldId="2134805790"/>
        </pc:sldMkLst>
        <pc:spChg chg="add del">
          <ac:chgData name="Alexandra PAPILLON" userId="6ed42675-17a0-4139-8016-992ac43c869f" providerId="ADAL" clId="{24D9030A-A40D-4AA1-B50D-2C281E709BEA}" dt="2022-11-28T12:41:23.740" v="45" actId="478"/>
          <ac:spMkLst>
            <pc:docMk/>
            <pc:sldMk cId="3324208787" sldId="2134805790"/>
            <ac:spMk id="3" creationId="{EB10986D-CCDD-983B-A544-A10F47887BD2}"/>
          </ac:spMkLst>
        </pc:spChg>
        <pc:spChg chg="del">
          <ac:chgData name="Alexandra PAPILLON" userId="6ed42675-17a0-4139-8016-992ac43c869f" providerId="ADAL" clId="{24D9030A-A40D-4AA1-B50D-2C281E709BEA}" dt="2022-11-28T12:40:39.837" v="0" actId="478"/>
          <ac:spMkLst>
            <pc:docMk/>
            <pc:sldMk cId="3324208787" sldId="2134805790"/>
            <ac:spMk id="6" creationId="{98325EBC-E1B7-331F-942D-2ECA903EB0A0}"/>
          </ac:spMkLst>
        </pc:spChg>
        <pc:spChg chg="mod">
          <ac:chgData name="Alexandra PAPILLON" userId="6ed42675-17a0-4139-8016-992ac43c869f" providerId="ADAL" clId="{24D9030A-A40D-4AA1-B50D-2C281E709BEA}" dt="2022-11-28T12:43:17.548" v="140" actId="1038"/>
          <ac:spMkLst>
            <pc:docMk/>
            <pc:sldMk cId="3324208787" sldId="2134805790"/>
            <ac:spMk id="15" creationId="{D432AC06-452F-349E-16BF-EA99C05F6175}"/>
          </ac:spMkLst>
        </pc:spChg>
        <pc:spChg chg="mod">
          <ac:chgData name="Alexandra PAPILLON" userId="6ed42675-17a0-4139-8016-992ac43c869f" providerId="ADAL" clId="{24D9030A-A40D-4AA1-B50D-2C281E709BEA}" dt="2022-11-28T12:42:51.758" v="78" actId="1038"/>
          <ac:spMkLst>
            <pc:docMk/>
            <pc:sldMk cId="3324208787" sldId="2134805790"/>
            <ac:spMk id="16" creationId="{DD863C16-956B-A705-C153-14214C5E1A92}"/>
          </ac:spMkLst>
        </pc:spChg>
        <pc:picChg chg="add del">
          <ac:chgData name="Alexandra PAPILLON" userId="6ed42675-17a0-4139-8016-992ac43c869f" providerId="ADAL" clId="{24D9030A-A40D-4AA1-B50D-2C281E709BEA}" dt="2022-11-28T12:43:00.444" v="79" actId="478"/>
          <ac:picMkLst>
            <pc:docMk/>
            <pc:sldMk cId="3324208787" sldId="2134805790"/>
            <ac:picMk id="13" creationId="{EE6CC8D3-A26B-A73E-3A03-66B50DC002C2}"/>
          </ac:picMkLst>
        </pc:picChg>
        <pc:picChg chg="add del">
          <ac:chgData name="Alexandra PAPILLON" userId="6ed42675-17a0-4139-8016-992ac43c869f" providerId="ADAL" clId="{24D9030A-A40D-4AA1-B50D-2C281E709BEA}" dt="2022-11-28T12:43:29.740" v="141" actId="478"/>
          <ac:picMkLst>
            <pc:docMk/>
            <pc:sldMk cId="3324208787" sldId="2134805790"/>
            <ac:picMk id="26" creationId="{BD1F81A3-3466-4977-9FB5-93527679E0A0}"/>
          </ac:picMkLst>
        </pc:picChg>
        <pc:picChg chg="add del mod">
          <ac:chgData name="Alexandra PAPILLON" userId="6ed42675-17a0-4139-8016-992ac43c869f" providerId="ADAL" clId="{24D9030A-A40D-4AA1-B50D-2C281E709BEA}" dt="2022-11-28T12:41:15.823" v="41"/>
          <ac:picMkLst>
            <pc:docMk/>
            <pc:sldMk cId="3324208787" sldId="2134805790"/>
            <ac:picMk id="27" creationId="{55FB409F-56B7-4C46-854A-2DF224F82BD9}"/>
          </ac:picMkLst>
        </pc:picChg>
        <pc:picChg chg="add del mod">
          <ac:chgData name="Alexandra PAPILLON" userId="6ed42675-17a0-4139-8016-992ac43c869f" providerId="ADAL" clId="{24D9030A-A40D-4AA1-B50D-2C281E709BEA}" dt="2022-11-28T12:41:15.823" v="41"/>
          <ac:picMkLst>
            <pc:docMk/>
            <pc:sldMk cId="3324208787" sldId="2134805790"/>
            <ac:picMk id="31" creationId="{6F4529B0-D791-4019-8D65-1254C429145E}"/>
          </ac:picMkLst>
        </pc:picChg>
        <pc:picChg chg="add mod ord">
          <ac:chgData name="Alexandra PAPILLON" userId="6ed42675-17a0-4139-8016-992ac43c869f" providerId="ADAL" clId="{24D9030A-A40D-4AA1-B50D-2C281E709BEA}" dt="2022-11-28T12:43:07.972" v="80" actId="167"/>
          <ac:picMkLst>
            <pc:docMk/>
            <pc:sldMk cId="3324208787" sldId="2134805790"/>
            <ac:picMk id="32" creationId="{D7D71856-0296-431F-8859-FA872460421E}"/>
          </ac:picMkLst>
        </pc:picChg>
        <pc:picChg chg="add mod ord">
          <ac:chgData name="Alexandra PAPILLON" userId="6ed42675-17a0-4139-8016-992ac43c869f" providerId="ADAL" clId="{24D9030A-A40D-4AA1-B50D-2C281E709BEA}" dt="2022-11-28T12:42:15.823" v="54" actId="167"/>
          <ac:picMkLst>
            <pc:docMk/>
            <pc:sldMk cId="3324208787" sldId="2134805790"/>
            <ac:picMk id="33" creationId="{17353197-688E-48A7-B656-67E25D3C7B4E}"/>
          </ac:picMkLst>
        </pc:picChg>
      </pc:sldChg>
    </pc:docChg>
  </pc:docChgLst>
  <pc:docChgLst>
    <pc:chgData name="Alexandra PAPILLON" userId="6ed42675-17a0-4139-8016-992ac43c869f" providerId="ADAL" clId="{9200F7FB-86A7-4832-A009-66CAFF519630}"/>
    <pc:docChg chg="undo redo custSel modSld">
      <pc:chgData name="Alexandra PAPILLON" userId="6ed42675-17a0-4139-8016-992ac43c869f" providerId="ADAL" clId="{9200F7FB-86A7-4832-A009-66CAFF519630}" dt="2022-11-03T12:24:30.343" v="1276" actId="1076"/>
      <pc:docMkLst>
        <pc:docMk/>
      </pc:docMkLst>
      <pc:sldChg chg="modSp mod">
        <pc:chgData name="Alexandra PAPILLON" userId="6ed42675-17a0-4139-8016-992ac43c869f" providerId="ADAL" clId="{9200F7FB-86A7-4832-A009-66CAFF519630}" dt="2022-10-31T16:25:54.717" v="1255" actId="6549"/>
        <pc:sldMkLst>
          <pc:docMk/>
          <pc:sldMk cId="3279526026" sldId="2134805739"/>
        </pc:sldMkLst>
        <pc:spChg chg="mod">
          <ac:chgData name="Alexandra PAPILLON" userId="6ed42675-17a0-4139-8016-992ac43c869f" providerId="ADAL" clId="{9200F7FB-86A7-4832-A009-66CAFF519630}" dt="2022-10-31T16:25:54.717" v="1255" actId="6549"/>
          <ac:spMkLst>
            <pc:docMk/>
            <pc:sldMk cId="3279526026" sldId="2134805739"/>
            <ac:spMk id="2" creationId="{D6599356-7888-43B5-96DA-2F7CAC31169C}"/>
          </ac:spMkLst>
        </pc:spChg>
        <pc:spChg chg="mod">
          <ac:chgData name="Alexandra PAPILLON" userId="6ed42675-17a0-4139-8016-992ac43c869f" providerId="ADAL" clId="{9200F7FB-86A7-4832-A009-66CAFF519630}" dt="2022-10-31T16:20:26.048" v="1054"/>
          <ac:spMkLst>
            <pc:docMk/>
            <pc:sldMk cId="3279526026" sldId="2134805739"/>
            <ac:spMk id="3" creationId="{656BDCB4-659D-4F1F-9200-D0AD11FB54EE}"/>
          </ac:spMkLst>
        </pc:spChg>
      </pc:sldChg>
      <pc:sldChg chg="delSp modSp mod">
        <pc:chgData name="Alexandra PAPILLON" userId="6ed42675-17a0-4139-8016-992ac43c869f" providerId="ADAL" clId="{9200F7FB-86A7-4832-A009-66CAFF519630}" dt="2022-10-31T16:27:45.187" v="1264" actId="478"/>
        <pc:sldMkLst>
          <pc:docMk/>
          <pc:sldMk cId="1178689068" sldId="2134805748"/>
        </pc:sldMkLst>
        <pc:spChg chg="mod">
          <ac:chgData name="Alexandra PAPILLON" userId="6ed42675-17a0-4139-8016-992ac43c869f" providerId="ADAL" clId="{9200F7FB-86A7-4832-A009-66CAFF519630}" dt="2022-10-31T16:27:25.673" v="1262" actId="207"/>
          <ac:spMkLst>
            <pc:docMk/>
            <pc:sldMk cId="1178689068" sldId="2134805748"/>
            <ac:spMk id="2" creationId="{1251B668-D05F-4C1E-93F4-ACE2B4ADD88F}"/>
          </ac:spMkLst>
        </pc:spChg>
        <pc:spChg chg="mod">
          <ac:chgData name="Alexandra PAPILLON" userId="6ed42675-17a0-4139-8016-992ac43c869f" providerId="ADAL" clId="{9200F7FB-86A7-4832-A009-66CAFF519630}" dt="2022-10-31T16:27:41.807" v="1263"/>
          <ac:spMkLst>
            <pc:docMk/>
            <pc:sldMk cId="1178689068" sldId="2134805748"/>
            <ac:spMk id="6" creationId="{22DB2303-5C8B-40B1-9CF4-D85128AFC706}"/>
          </ac:spMkLst>
        </pc:spChg>
        <pc:spChg chg="del">
          <ac:chgData name="Alexandra PAPILLON" userId="6ed42675-17a0-4139-8016-992ac43c869f" providerId="ADAL" clId="{9200F7FB-86A7-4832-A009-66CAFF519630}" dt="2022-10-31T16:27:45.187" v="1264" actId="478"/>
          <ac:spMkLst>
            <pc:docMk/>
            <pc:sldMk cId="1178689068" sldId="2134805748"/>
            <ac:spMk id="7" creationId="{96228FA5-645A-49A4-8851-CFEF337A0516}"/>
          </ac:spMkLst>
        </pc:spChg>
      </pc:sldChg>
      <pc:sldChg chg="modSp mod">
        <pc:chgData name="Alexandra PAPILLON" userId="6ed42675-17a0-4139-8016-992ac43c869f" providerId="ADAL" clId="{9200F7FB-86A7-4832-A009-66CAFF519630}" dt="2022-10-31T14:07:06.626" v="461"/>
        <pc:sldMkLst>
          <pc:docMk/>
          <pc:sldMk cId="1527423765" sldId="2134805757"/>
        </pc:sldMkLst>
        <pc:spChg chg="mod">
          <ac:chgData name="Alexandra PAPILLON" userId="6ed42675-17a0-4139-8016-992ac43c869f" providerId="ADAL" clId="{9200F7FB-86A7-4832-A009-66CAFF519630}" dt="2022-10-31T13:58:59.167" v="343" actId="20577"/>
          <ac:spMkLst>
            <pc:docMk/>
            <pc:sldMk cId="1527423765" sldId="2134805757"/>
            <ac:spMk id="3" creationId="{1026347A-7F06-4819-9CED-D05E061BD65F}"/>
          </ac:spMkLst>
        </pc:spChg>
        <pc:spChg chg="mod">
          <ac:chgData name="Alexandra PAPILLON" userId="6ed42675-17a0-4139-8016-992ac43c869f" providerId="ADAL" clId="{9200F7FB-86A7-4832-A009-66CAFF519630}" dt="2022-10-31T14:04:58.766" v="452"/>
          <ac:spMkLst>
            <pc:docMk/>
            <pc:sldMk cId="1527423765" sldId="2134805757"/>
            <ac:spMk id="26" creationId="{6096AC43-F0D0-418A-9B31-0FCEE3B4CFCC}"/>
          </ac:spMkLst>
        </pc:spChg>
        <pc:spChg chg="mod">
          <ac:chgData name="Alexandra PAPILLON" userId="6ed42675-17a0-4139-8016-992ac43c869f" providerId="ADAL" clId="{9200F7FB-86A7-4832-A009-66CAFF519630}" dt="2022-10-31T13:59:40.145" v="380" actId="6549"/>
          <ac:spMkLst>
            <pc:docMk/>
            <pc:sldMk cId="1527423765" sldId="2134805757"/>
            <ac:spMk id="30" creationId="{FFFF7E6A-A3EF-43B2-ADAD-A2B742C0619D}"/>
          </ac:spMkLst>
        </pc:spChg>
        <pc:spChg chg="mod">
          <ac:chgData name="Alexandra PAPILLON" userId="6ed42675-17a0-4139-8016-992ac43c869f" providerId="ADAL" clId="{9200F7FB-86A7-4832-A009-66CAFF519630}" dt="2022-10-31T14:06:28.241" v="460"/>
          <ac:spMkLst>
            <pc:docMk/>
            <pc:sldMk cId="1527423765" sldId="2134805757"/>
            <ac:spMk id="33" creationId="{619F6C2A-5703-403B-913A-0CB874488FD4}"/>
          </ac:spMkLst>
        </pc:spChg>
        <pc:spChg chg="mod">
          <ac:chgData name="Alexandra PAPILLON" userId="6ed42675-17a0-4139-8016-992ac43c869f" providerId="ADAL" clId="{9200F7FB-86A7-4832-A009-66CAFF519630}" dt="2022-10-31T14:06:15.313" v="459"/>
          <ac:spMkLst>
            <pc:docMk/>
            <pc:sldMk cId="1527423765" sldId="2134805757"/>
            <ac:spMk id="34" creationId="{AB75D53B-F419-4A0B-B80F-FC7B2FE32E8F}"/>
          </ac:spMkLst>
        </pc:spChg>
        <pc:spChg chg="mod">
          <ac:chgData name="Alexandra PAPILLON" userId="6ed42675-17a0-4139-8016-992ac43c869f" providerId="ADAL" clId="{9200F7FB-86A7-4832-A009-66CAFF519630}" dt="2022-10-31T14:04:41.629" v="451"/>
          <ac:spMkLst>
            <pc:docMk/>
            <pc:sldMk cId="1527423765" sldId="2134805757"/>
            <ac:spMk id="35" creationId="{34A81E80-299E-4E77-AC49-F4598AEF1D19}"/>
          </ac:spMkLst>
        </pc:spChg>
        <pc:spChg chg="mod">
          <ac:chgData name="Alexandra PAPILLON" userId="6ed42675-17a0-4139-8016-992ac43c869f" providerId="ADAL" clId="{9200F7FB-86A7-4832-A009-66CAFF519630}" dt="2022-10-31T14:07:06.626" v="461"/>
          <ac:spMkLst>
            <pc:docMk/>
            <pc:sldMk cId="1527423765" sldId="2134805757"/>
            <ac:spMk id="37" creationId="{EFFAE4FB-4F77-484D-848F-5C8DBD1DD6A8}"/>
          </ac:spMkLst>
        </pc:spChg>
        <pc:spChg chg="mod">
          <ac:chgData name="Alexandra PAPILLON" userId="6ed42675-17a0-4139-8016-992ac43c869f" providerId="ADAL" clId="{9200F7FB-86A7-4832-A009-66CAFF519630}" dt="2022-10-31T14:05:55.041" v="458" actId="6549"/>
          <ac:spMkLst>
            <pc:docMk/>
            <pc:sldMk cId="1527423765" sldId="2134805757"/>
            <ac:spMk id="41" creationId="{AD658BD2-0DC5-44B3-BEE5-A1E6C40F99AF}"/>
          </ac:spMkLst>
        </pc:spChg>
        <pc:spChg chg="mod">
          <ac:chgData name="Alexandra PAPILLON" userId="6ed42675-17a0-4139-8016-992ac43c869f" providerId="ADAL" clId="{9200F7FB-86A7-4832-A009-66CAFF519630}" dt="2022-10-31T13:59:12.105" v="347" actId="20577"/>
          <ac:spMkLst>
            <pc:docMk/>
            <pc:sldMk cId="1527423765" sldId="2134805757"/>
            <ac:spMk id="47" creationId="{0DD78A1C-ED8B-DF40-AC68-A14ED3CEB2CA}"/>
          </ac:spMkLst>
        </pc:spChg>
        <pc:spChg chg="mod">
          <ac:chgData name="Alexandra PAPILLON" userId="6ed42675-17a0-4139-8016-992ac43c869f" providerId="ADAL" clId="{9200F7FB-86A7-4832-A009-66CAFF519630}" dt="2022-10-31T13:59:17.675" v="357" actId="20577"/>
          <ac:spMkLst>
            <pc:docMk/>
            <pc:sldMk cId="1527423765" sldId="2134805757"/>
            <ac:spMk id="49" creationId="{5A63BF29-CBA0-1846-A30C-309B8E97C571}"/>
          </ac:spMkLst>
        </pc:spChg>
        <pc:spChg chg="mod">
          <ac:chgData name="Alexandra PAPILLON" userId="6ed42675-17a0-4139-8016-992ac43c869f" providerId="ADAL" clId="{9200F7FB-86A7-4832-A009-66CAFF519630}" dt="2022-10-31T13:59:27.865" v="376" actId="20577"/>
          <ac:spMkLst>
            <pc:docMk/>
            <pc:sldMk cId="1527423765" sldId="2134805757"/>
            <ac:spMk id="53" creationId="{435901EF-FFB7-7946-B692-11EBCE4E5058}"/>
          </ac:spMkLst>
        </pc:spChg>
        <pc:spChg chg="mod">
          <ac:chgData name="Alexandra PAPILLON" userId="6ed42675-17a0-4139-8016-992ac43c869f" providerId="ADAL" clId="{9200F7FB-86A7-4832-A009-66CAFF519630}" dt="2022-10-31T13:59:34.525" v="378" actId="20577"/>
          <ac:spMkLst>
            <pc:docMk/>
            <pc:sldMk cId="1527423765" sldId="2134805757"/>
            <ac:spMk id="55" creationId="{5B9C6974-2E90-6D44-90DE-818BB876055F}"/>
          </ac:spMkLst>
        </pc:spChg>
        <pc:spChg chg="mod">
          <ac:chgData name="Alexandra PAPILLON" userId="6ed42675-17a0-4139-8016-992ac43c869f" providerId="ADAL" clId="{9200F7FB-86A7-4832-A009-66CAFF519630}" dt="2022-10-31T14:03:14.187" v="450" actId="6549"/>
          <ac:spMkLst>
            <pc:docMk/>
            <pc:sldMk cId="1527423765" sldId="2134805757"/>
            <ac:spMk id="57" creationId="{703F192A-5BDF-4846-85C5-6BA4CEF5E01A}"/>
          </ac:spMkLst>
        </pc:spChg>
      </pc:sldChg>
      <pc:sldChg chg="modSp mod">
        <pc:chgData name="Alexandra PAPILLON" userId="6ed42675-17a0-4139-8016-992ac43c869f" providerId="ADAL" clId="{9200F7FB-86A7-4832-A009-66CAFF519630}" dt="2022-11-03T12:24:30.343" v="1276" actId="1076"/>
        <pc:sldMkLst>
          <pc:docMk/>
          <pc:sldMk cId="4163919738" sldId="2134805758"/>
        </pc:sldMkLst>
        <pc:spChg chg="mod">
          <ac:chgData name="Alexandra PAPILLON" userId="6ed42675-17a0-4139-8016-992ac43c869f" providerId="ADAL" clId="{9200F7FB-86A7-4832-A009-66CAFF519630}" dt="2022-10-31T14:08:34.527" v="498"/>
          <ac:spMkLst>
            <pc:docMk/>
            <pc:sldMk cId="4163919738" sldId="2134805758"/>
            <ac:spMk id="6" creationId="{415F6E24-F65F-4361-BDF0-16A2F7EC5D0F}"/>
          </ac:spMkLst>
        </pc:spChg>
        <pc:spChg chg="mod">
          <ac:chgData name="Alexandra PAPILLON" userId="6ed42675-17a0-4139-8016-992ac43c869f" providerId="ADAL" clId="{9200F7FB-86A7-4832-A009-66CAFF519630}" dt="2022-10-31T14:07:57.999" v="476" actId="20577"/>
          <ac:spMkLst>
            <pc:docMk/>
            <pc:sldMk cId="4163919738" sldId="2134805758"/>
            <ac:spMk id="11" creationId="{3A694C1E-1849-9D46-AC95-19E172F47091}"/>
          </ac:spMkLst>
        </pc:spChg>
        <pc:graphicFrameChg chg="mod modGraphic">
          <ac:chgData name="Alexandra PAPILLON" userId="6ed42675-17a0-4139-8016-992ac43c869f" providerId="ADAL" clId="{9200F7FB-86A7-4832-A009-66CAFF519630}" dt="2022-11-03T12:24:30.343" v="1276" actId="1076"/>
          <ac:graphicFrameMkLst>
            <pc:docMk/>
            <pc:sldMk cId="4163919738" sldId="2134805758"/>
            <ac:graphicFrameMk id="13" creationId="{579052B5-939A-4FD2-AB07-3F162287B7B9}"/>
          </ac:graphicFrameMkLst>
        </pc:graphicFrameChg>
      </pc:sldChg>
      <pc:sldChg chg="modSp mod">
        <pc:chgData name="Alexandra PAPILLON" userId="6ed42675-17a0-4139-8016-992ac43c869f" providerId="ADAL" clId="{9200F7FB-86A7-4832-A009-66CAFF519630}" dt="2022-10-31T13:21:09.581" v="81" actId="790"/>
        <pc:sldMkLst>
          <pc:docMk/>
          <pc:sldMk cId="3004514661" sldId="2134805767"/>
        </pc:sldMkLst>
        <pc:spChg chg="mod">
          <ac:chgData name="Alexandra PAPILLON" userId="6ed42675-17a0-4139-8016-992ac43c869f" providerId="ADAL" clId="{9200F7FB-86A7-4832-A009-66CAFF519630}" dt="2022-10-31T13:21:02.012" v="80" actId="790"/>
          <ac:spMkLst>
            <pc:docMk/>
            <pc:sldMk cId="3004514661" sldId="2134805767"/>
            <ac:spMk id="6" creationId="{0A77405E-6FA2-2642-88F5-70A68628BCDD}"/>
          </ac:spMkLst>
        </pc:spChg>
        <pc:spChg chg="mod">
          <ac:chgData name="Alexandra PAPILLON" userId="6ed42675-17a0-4139-8016-992ac43c869f" providerId="ADAL" clId="{9200F7FB-86A7-4832-A009-66CAFF519630}" dt="2022-10-31T13:21:09.581" v="81" actId="790"/>
          <ac:spMkLst>
            <pc:docMk/>
            <pc:sldMk cId="3004514661" sldId="2134805767"/>
            <ac:spMk id="14" creationId="{43A97237-37D7-0B48-A2E9-CCF167850641}"/>
          </ac:spMkLst>
        </pc:spChg>
        <pc:spChg chg="mod">
          <ac:chgData name="Alexandra PAPILLON" userId="6ed42675-17a0-4139-8016-992ac43c869f" providerId="ADAL" clId="{9200F7FB-86A7-4832-A009-66CAFF519630}" dt="2022-10-31T13:21:02.012" v="80" actId="790"/>
          <ac:spMkLst>
            <pc:docMk/>
            <pc:sldMk cId="3004514661" sldId="2134805767"/>
            <ac:spMk id="19" creationId="{88E8D53E-39F2-0794-1296-B495C635029E}"/>
          </ac:spMkLst>
        </pc:spChg>
      </pc:sldChg>
      <pc:sldChg chg="modSp mod">
        <pc:chgData name="Alexandra PAPILLON" userId="6ed42675-17a0-4139-8016-992ac43c869f" providerId="ADAL" clId="{9200F7FB-86A7-4832-A009-66CAFF519630}" dt="2022-10-31T13:21:17.595" v="82" actId="790"/>
        <pc:sldMkLst>
          <pc:docMk/>
          <pc:sldMk cId="1180370113" sldId="2134805768"/>
        </pc:sldMkLst>
        <pc:spChg chg="mod">
          <ac:chgData name="Alexandra PAPILLON" userId="6ed42675-17a0-4139-8016-992ac43c869f" providerId="ADAL" clId="{9200F7FB-86A7-4832-A009-66CAFF519630}" dt="2022-10-31T13:21:17.595" v="82" actId="790"/>
          <ac:spMkLst>
            <pc:docMk/>
            <pc:sldMk cId="1180370113" sldId="2134805768"/>
            <ac:spMk id="12" creationId="{B3D1768F-37A1-764B-B173-877D889123AD}"/>
          </ac:spMkLst>
        </pc:spChg>
      </pc:sldChg>
      <pc:sldChg chg="modSp mod">
        <pc:chgData name="Alexandra PAPILLON" userId="6ed42675-17a0-4139-8016-992ac43c869f" providerId="ADAL" clId="{9200F7FB-86A7-4832-A009-66CAFF519630}" dt="2022-10-31T13:25:55.644" v="151" actId="20577"/>
        <pc:sldMkLst>
          <pc:docMk/>
          <pc:sldMk cId="106279514" sldId="2134805769"/>
        </pc:sldMkLst>
        <pc:spChg chg="mod">
          <ac:chgData name="Alexandra PAPILLON" userId="6ed42675-17a0-4139-8016-992ac43c869f" providerId="ADAL" clId="{9200F7FB-86A7-4832-A009-66CAFF519630}" dt="2022-10-31T13:25:55.644" v="151" actId="20577"/>
          <ac:spMkLst>
            <pc:docMk/>
            <pc:sldMk cId="106279514" sldId="2134805769"/>
            <ac:spMk id="16" creationId="{3736E1B2-0EB5-49E4-B37F-4E36FA08A357}"/>
          </ac:spMkLst>
        </pc:spChg>
        <pc:spChg chg="mod">
          <ac:chgData name="Alexandra PAPILLON" userId="6ed42675-17a0-4139-8016-992ac43c869f" providerId="ADAL" clId="{9200F7FB-86A7-4832-A009-66CAFF519630}" dt="2022-10-31T13:21:30.863" v="92" actId="20577"/>
          <ac:spMkLst>
            <pc:docMk/>
            <pc:sldMk cId="106279514" sldId="2134805769"/>
            <ac:spMk id="27" creationId="{AF50B1B0-06A6-C045-A908-F2ABF98C6817}"/>
          </ac:spMkLst>
        </pc:spChg>
      </pc:sldChg>
      <pc:sldChg chg="modSp mod">
        <pc:chgData name="Alexandra PAPILLON" userId="6ed42675-17a0-4139-8016-992ac43c869f" providerId="ADAL" clId="{9200F7FB-86A7-4832-A009-66CAFF519630}" dt="2022-10-31T13:36:51.555" v="234"/>
        <pc:sldMkLst>
          <pc:docMk/>
          <pc:sldMk cId="2332208611" sldId="2134805770"/>
        </pc:sldMkLst>
        <pc:spChg chg="mod">
          <ac:chgData name="Alexandra PAPILLON" userId="6ed42675-17a0-4139-8016-992ac43c869f" providerId="ADAL" clId="{9200F7FB-86A7-4832-A009-66CAFF519630}" dt="2022-10-31T13:26:17.184" v="156" actId="20577"/>
          <ac:spMkLst>
            <pc:docMk/>
            <pc:sldMk cId="2332208611" sldId="2134805770"/>
            <ac:spMk id="3" creationId="{1026347A-7F06-4819-9CED-D05E061BD65F}"/>
          </ac:spMkLst>
        </pc:spChg>
        <pc:spChg chg="mod">
          <ac:chgData name="Alexandra PAPILLON" userId="6ed42675-17a0-4139-8016-992ac43c869f" providerId="ADAL" clId="{9200F7FB-86A7-4832-A009-66CAFF519630}" dt="2022-10-31T13:35:19.713" v="227" actId="20577"/>
          <ac:spMkLst>
            <pc:docMk/>
            <pc:sldMk cId="2332208611" sldId="2134805770"/>
            <ac:spMk id="12" creationId="{8870B93E-AA52-4B55-95BA-4EDBFDA808D7}"/>
          </ac:spMkLst>
        </pc:spChg>
        <pc:spChg chg="mod">
          <ac:chgData name="Alexandra PAPILLON" userId="6ed42675-17a0-4139-8016-992ac43c869f" providerId="ADAL" clId="{9200F7FB-86A7-4832-A009-66CAFF519630}" dt="2022-10-31T13:36:09.435" v="232" actId="20577"/>
          <ac:spMkLst>
            <pc:docMk/>
            <pc:sldMk cId="2332208611" sldId="2134805770"/>
            <ac:spMk id="13" creationId="{75598547-480D-47AE-B5DA-986D598F5690}"/>
          </ac:spMkLst>
        </pc:spChg>
        <pc:spChg chg="mod">
          <ac:chgData name="Alexandra PAPILLON" userId="6ed42675-17a0-4139-8016-992ac43c869f" providerId="ADAL" clId="{9200F7FB-86A7-4832-A009-66CAFF519630}" dt="2022-10-31T13:30:52.994" v="177" actId="20577"/>
          <ac:spMkLst>
            <pc:docMk/>
            <pc:sldMk cId="2332208611" sldId="2134805770"/>
            <ac:spMk id="19" creationId="{E356A3E1-F15E-634E-8A46-2B9F7A5CC0F7}"/>
          </ac:spMkLst>
        </pc:spChg>
        <pc:spChg chg="mod">
          <ac:chgData name="Alexandra PAPILLON" userId="6ed42675-17a0-4139-8016-992ac43c869f" providerId="ADAL" clId="{9200F7FB-86A7-4832-A009-66CAFF519630}" dt="2022-10-31T13:36:37.665" v="233"/>
          <ac:spMkLst>
            <pc:docMk/>
            <pc:sldMk cId="2332208611" sldId="2134805770"/>
            <ac:spMk id="21" creationId="{0089CB68-6267-4D40-B10F-646BB932D9FB}"/>
          </ac:spMkLst>
        </pc:spChg>
        <pc:spChg chg="mod">
          <ac:chgData name="Alexandra PAPILLON" userId="6ed42675-17a0-4139-8016-992ac43c869f" providerId="ADAL" clId="{9200F7FB-86A7-4832-A009-66CAFF519630}" dt="2022-10-31T13:28:25.074" v="161" actId="20577"/>
          <ac:spMkLst>
            <pc:docMk/>
            <pc:sldMk cId="2332208611" sldId="2134805770"/>
            <ac:spMk id="22" creationId="{7FDC1DC3-76D3-E04A-9030-5985082C010C}"/>
          </ac:spMkLst>
        </pc:spChg>
        <pc:spChg chg="mod">
          <ac:chgData name="Alexandra PAPILLON" userId="6ed42675-17a0-4139-8016-992ac43c869f" providerId="ADAL" clId="{9200F7FB-86A7-4832-A009-66CAFF519630}" dt="2022-10-31T13:36:51.555" v="234"/>
          <ac:spMkLst>
            <pc:docMk/>
            <pc:sldMk cId="2332208611" sldId="2134805770"/>
            <ac:spMk id="23" creationId="{4B0DC036-3D6E-4C50-8D57-89F82B2CFE2F}"/>
          </ac:spMkLst>
        </pc:spChg>
        <pc:spChg chg="mod">
          <ac:chgData name="Alexandra PAPILLON" userId="6ed42675-17a0-4139-8016-992ac43c869f" providerId="ADAL" clId="{9200F7FB-86A7-4832-A009-66CAFF519630}" dt="2022-10-31T13:35:04.354" v="224" actId="6549"/>
          <ac:spMkLst>
            <pc:docMk/>
            <pc:sldMk cId="2332208611" sldId="2134805770"/>
            <ac:spMk id="31" creationId="{DA74D3B7-3442-44C8-BD15-0B5C3DDA27EB}"/>
          </ac:spMkLst>
        </pc:spChg>
        <pc:spChg chg="mod">
          <ac:chgData name="Alexandra PAPILLON" userId="6ed42675-17a0-4139-8016-992ac43c869f" providerId="ADAL" clId="{9200F7FB-86A7-4832-A009-66CAFF519630}" dt="2022-10-31T13:31:55.314" v="212" actId="6549"/>
          <ac:spMkLst>
            <pc:docMk/>
            <pc:sldMk cId="2332208611" sldId="2134805770"/>
            <ac:spMk id="32" creationId="{08E40557-12C0-4948-977A-9C498177561A}"/>
          </ac:spMkLst>
        </pc:spChg>
        <pc:spChg chg="mod">
          <ac:chgData name="Alexandra PAPILLON" userId="6ed42675-17a0-4139-8016-992ac43c869f" providerId="ADAL" clId="{9200F7FB-86A7-4832-A009-66CAFF519630}" dt="2022-10-31T13:31:06.174" v="181" actId="6549"/>
          <ac:spMkLst>
            <pc:docMk/>
            <pc:sldMk cId="2332208611" sldId="2134805770"/>
            <ac:spMk id="33" creationId="{356BBA2D-5D86-0045-AEF6-5B351A38C3B3}"/>
          </ac:spMkLst>
        </pc:spChg>
        <pc:spChg chg="mod">
          <ac:chgData name="Alexandra PAPILLON" userId="6ed42675-17a0-4139-8016-992ac43c869f" providerId="ADAL" clId="{9200F7FB-86A7-4832-A009-66CAFF519630}" dt="2022-10-31T13:31:24.184" v="182"/>
          <ac:spMkLst>
            <pc:docMk/>
            <pc:sldMk cId="2332208611" sldId="2134805770"/>
            <ac:spMk id="47" creationId="{5E0BDEBA-D581-0F40-A63D-C5CEDF0CED61}"/>
          </ac:spMkLst>
        </pc:spChg>
      </pc:sldChg>
      <pc:sldChg chg="addSp delSp modSp mod">
        <pc:chgData name="Alexandra PAPILLON" userId="6ed42675-17a0-4139-8016-992ac43c869f" providerId="ADAL" clId="{9200F7FB-86A7-4832-A009-66CAFF519630}" dt="2022-10-31T14:11:19.263" v="504" actId="1076"/>
        <pc:sldMkLst>
          <pc:docMk/>
          <pc:sldMk cId="1232940113" sldId="2134805771"/>
        </pc:sldMkLst>
        <pc:spChg chg="mod">
          <ac:chgData name="Alexandra PAPILLON" userId="6ed42675-17a0-4139-8016-992ac43c869f" providerId="ADAL" clId="{9200F7FB-86A7-4832-A009-66CAFF519630}" dt="2022-10-31T13:46:46.256" v="235"/>
          <ac:spMkLst>
            <pc:docMk/>
            <pc:sldMk cId="1232940113" sldId="2134805771"/>
            <ac:spMk id="3" creationId="{1026347A-7F06-4819-9CED-D05E061BD65F}"/>
          </ac:spMkLst>
        </pc:spChg>
        <pc:spChg chg="mod">
          <ac:chgData name="Alexandra PAPILLON" userId="6ed42675-17a0-4139-8016-992ac43c869f" providerId="ADAL" clId="{9200F7FB-86A7-4832-A009-66CAFF519630}" dt="2022-10-31T13:54:07.675" v="257" actId="6549"/>
          <ac:spMkLst>
            <pc:docMk/>
            <pc:sldMk cId="1232940113" sldId="2134805771"/>
            <ac:spMk id="12" creationId="{D50A17D3-20E4-437E-BE7D-7DEE9EC4C2C7}"/>
          </ac:spMkLst>
        </pc:spChg>
        <pc:spChg chg="mod">
          <ac:chgData name="Alexandra PAPILLON" userId="6ed42675-17a0-4139-8016-992ac43c869f" providerId="ADAL" clId="{9200F7FB-86A7-4832-A009-66CAFF519630}" dt="2022-10-31T13:58:19.665" v="306" actId="20577"/>
          <ac:spMkLst>
            <pc:docMk/>
            <pc:sldMk cId="1232940113" sldId="2134805771"/>
            <ac:spMk id="13" creationId="{0F355122-B354-478F-BC9B-73227BB51B10}"/>
          </ac:spMkLst>
        </pc:spChg>
        <pc:spChg chg="mod">
          <ac:chgData name="Alexandra PAPILLON" userId="6ed42675-17a0-4139-8016-992ac43c869f" providerId="ADAL" clId="{9200F7FB-86A7-4832-A009-66CAFF519630}" dt="2022-10-31T13:47:01.771" v="236"/>
          <ac:spMkLst>
            <pc:docMk/>
            <pc:sldMk cId="1232940113" sldId="2134805771"/>
            <ac:spMk id="15" creationId="{75E34BB0-991F-49C0-B1B6-FA640F72FDFF}"/>
          </ac:spMkLst>
        </pc:spChg>
        <pc:picChg chg="add mod">
          <ac:chgData name="Alexandra PAPILLON" userId="6ed42675-17a0-4139-8016-992ac43c869f" providerId="ADAL" clId="{9200F7FB-86A7-4832-A009-66CAFF519630}" dt="2022-10-31T14:11:19.263" v="504" actId="1076"/>
          <ac:picMkLst>
            <pc:docMk/>
            <pc:sldMk cId="1232940113" sldId="2134805771"/>
            <ac:picMk id="6" creationId="{1BEE699A-EE53-4F1F-AC47-9788612D4F4A}"/>
          </ac:picMkLst>
        </pc:picChg>
        <pc:picChg chg="del">
          <ac:chgData name="Alexandra PAPILLON" userId="6ed42675-17a0-4139-8016-992ac43c869f" providerId="ADAL" clId="{9200F7FB-86A7-4832-A009-66CAFF519630}" dt="2022-10-31T14:11:13.080" v="503" actId="478"/>
          <ac:picMkLst>
            <pc:docMk/>
            <pc:sldMk cId="1232940113" sldId="2134805771"/>
            <ac:picMk id="11" creationId="{9F913B24-B465-44C6-8099-F44D3C5517A7}"/>
          </ac:picMkLst>
        </pc:picChg>
      </pc:sldChg>
      <pc:sldChg chg="modSp mod">
        <pc:chgData name="Alexandra PAPILLON" userId="6ed42675-17a0-4139-8016-992ac43c869f" providerId="ADAL" clId="{9200F7FB-86A7-4832-A009-66CAFF519630}" dt="2022-10-31T15:25:22.692" v="881" actId="3626"/>
        <pc:sldMkLst>
          <pc:docMk/>
          <pc:sldMk cId="3060567765" sldId="2134805774"/>
        </pc:sldMkLst>
        <pc:spChg chg="mod">
          <ac:chgData name="Alexandra PAPILLON" userId="6ed42675-17a0-4139-8016-992ac43c869f" providerId="ADAL" clId="{9200F7FB-86A7-4832-A009-66CAFF519630}" dt="2022-10-31T14:42:14.582" v="579"/>
          <ac:spMkLst>
            <pc:docMk/>
            <pc:sldMk cId="3060567765" sldId="2134805774"/>
            <ac:spMk id="8" creationId="{1E9649B8-A51C-76F9-C64E-300F60C183FB}"/>
          </ac:spMkLst>
        </pc:spChg>
        <pc:spChg chg="mod">
          <ac:chgData name="Alexandra PAPILLON" userId="6ed42675-17a0-4139-8016-992ac43c869f" providerId="ADAL" clId="{9200F7FB-86A7-4832-A009-66CAFF519630}" dt="2022-10-31T15:25:22.692" v="881" actId="3626"/>
          <ac:spMkLst>
            <pc:docMk/>
            <pc:sldMk cId="3060567765" sldId="2134805774"/>
            <ac:spMk id="10" creationId="{F47C4AD5-0B84-7D74-4D26-BB5E9F381DCB}"/>
          </ac:spMkLst>
        </pc:spChg>
        <pc:spChg chg="mod">
          <ac:chgData name="Alexandra PAPILLON" userId="6ed42675-17a0-4139-8016-992ac43c869f" providerId="ADAL" clId="{9200F7FB-86A7-4832-A009-66CAFF519630}" dt="2022-10-31T15:13:12.751" v="794" actId="20577"/>
          <ac:spMkLst>
            <pc:docMk/>
            <pc:sldMk cId="3060567765" sldId="2134805774"/>
            <ac:spMk id="20" creationId="{14BA7A6A-9149-4B01-BBE0-6F022EEF3425}"/>
          </ac:spMkLst>
        </pc:spChg>
        <pc:spChg chg="mod">
          <ac:chgData name="Alexandra PAPILLON" userId="6ed42675-17a0-4139-8016-992ac43c869f" providerId="ADAL" clId="{9200F7FB-86A7-4832-A009-66CAFF519630}" dt="2022-10-31T14:17:00.251" v="554" actId="113"/>
          <ac:spMkLst>
            <pc:docMk/>
            <pc:sldMk cId="3060567765" sldId="2134805774"/>
            <ac:spMk id="26" creationId="{F14BA194-CA71-4C64-9A77-3390316A66B6}"/>
          </ac:spMkLst>
        </pc:spChg>
        <pc:spChg chg="mod">
          <ac:chgData name="Alexandra PAPILLON" userId="6ed42675-17a0-4139-8016-992ac43c869f" providerId="ADAL" clId="{9200F7FB-86A7-4832-A009-66CAFF519630}" dt="2022-10-31T15:10:31.540" v="764" actId="20577"/>
          <ac:spMkLst>
            <pc:docMk/>
            <pc:sldMk cId="3060567765" sldId="2134805774"/>
            <ac:spMk id="55" creationId="{A80A5D7E-B83D-9448-B196-6CBFC722E869}"/>
          </ac:spMkLst>
        </pc:spChg>
        <pc:spChg chg="mod">
          <ac:chgData name="Alexandra PAPILLON" userId="6ed42675-17a0-4139-8016-992ac43c869f" providerId="ADAL" clId="{9200F7FB-86A7-4832-A009-66CAFF519630}" dt="2022-10-31T15:10:58.831" v="773" actId="20577"/>
          <ac:spMkLst>
            <pc:docMk/>
            <pc:sldMk cId="3060567765" sldId="2134805774"/>
            <ac:spMk id="57" creationId="{6DECD97E-5C69-5649-9CEA-1353AC7659BE}"/>
          </ac:spMkLst>
        </pc:spChg>
        <pc:spChg chg="mod">
          <ac:chgData name="Alexandra PAPILLON" userId="6ed42675-17a0-4139-8016-992ac43c869f" providerId="ADAL" clId="{9200F7FB-86A7-4832-A009-66CAFF519630}" dt="2022-10-31T15:11:21.692" v="776" actId="113"/>
          <ac:spMkLst>
            <pc:docMk/>
            <pc:sldMk cId="3060567765" sldId="2134805774"/>
            <ac:spMk id="58" creationId="{C4A822DD-CC64-9E48-B4C5-F88650E21288}"/>
          </ac:spMkLst>
        </pc:spChg>
        <pc:spChg chg="mod">
          <ac:chgData name="Alexandra PAPILLON" userId="6ed42675-17a0-4139-8016-992ac43c869f" providerId="ADAL" clId="{9200F7FB-86A7-4832-A009-66CAFF519630}" dt="2022-10-31T15:12:15.274" v="792" actId="6549"/>
          <ac:spMkLst>
            <pc:docMk/>
            <pc:sldMk cId="3060567765" sldId="2134805774"/>
            <ac:spMk id="89" creationId="{780A1C6C-941A-A840-88DC-BFDD6104A019}"/>
          </ac:spMkLst>
        </pc:spChg>
      </pc:sldChg>
      <pc:sldChg chg="modSp mod">
        <pc:chgData name="Alexandra PAPILLON" userId="6ed42675-17a0-4139-8016-992ac43c869f" providerId="ADAL" clId="{9200F7FB-86A7-4832-A009-66CAFF519630}" dt="2022-10-31T15:52:19.670" v="934" actId="20577"/>
        <pc:sldMkLst>
          <pc:docMk/>
          <pc:sldMk cId="3318589197" sldId="2134805776"/>
        </pc:sldMkLst>
        <pc:spChg chg="mod">
          <ac:chgData name="Alexandra PAPILLON" userId="6ed42675-17a0-4139-8016-992ac43c869f" providerId="ADAL" clId="{9200F7FB-86A7-4832-A009-66CAFF519630}" dt="2022-10-31T14:42:21.227" v="581"/>
          <ac:spMkLst>
            <pc:docMk/>
            <pc:sldMk cId="3318589197" sldId="2134805776"/>
            <ac:spMk id="8" creationId="{917C3E22-6116-0BF4-331C-0BC2B8FB3321}"/>
          </ac:spMkLst>
        </pc:spChg>
        <pc:spChg chg="mod">
          <ac:chgData name="Alexandra PAPILLON" userId="6ed42675-17a0-4139-8016-992ac43c869f" providerId="ADAL" clId="{9200F7FB-86A7-4832-A009-66CAFF519630}" dt="2022-10-31T14:46:54.534" v="589"/>
          <ac:spMkLst>
            <pc:docMk/>
            <pc:sldMk cId="3318589197" sldId="2134805776"/>
            <ac:spMk id="9" creationId="{D9CA5781-4B8A-1434-5F21-7E2CD3B06F02}"/>
          </ac:spMkLst>
        </pc:spChg>
        <pc:spChg chg="mod">
          <ac:chgData name="Alexandra PAPILLON" userId="6ed42675-17a0-4139-8016-992ac43c869f" providerId="ADAL" clId="{9200F7FB-86A7-4832-A009-66CAFF519630}" dt="2022-10-31T15:27:34.246" v="894" actId="20577"/>
          <ac:spMkLst>
            <pc:docMk/>
            <pc:sldMk cId="3318589197" sldId="2134805776"/>
            <ac:spMk id="20" creationId="{14BA7A6A-9149-4B01-BBE0-6F022EEF3425}"/>
          </ac:spMkLst>
        </pc:spChg>
        <pc:spChg chg="mod">
          <ac:chgData name="Alexandra PAPILLON" userId="6ed42675-17a0-4139-8016-992ac43c869f" providerId="ADAL" clId="{9200F7FB-86A7-4832-A009-66CAFF519630}" dt="2022-10-31T14:17:42.401" v="560" actId="113"/>
          <ac:spMkLst>
            <pc:docMk/>
            <pc:sldMk cId="3318589197" sldId="2134805776"/>
            <ac:spMk id="26" creationId="{EEBBCDA5-1242-465C-A894-E635B5E9B2F4}"/>
          </ac:spMkLst>
        </pc:spChg>
        <pc:spChg chg="mod">
          <ac:chgData name="Alexandra PAPILLON" userId="6ed42675-17a0-4139-8016-992ac43c869f" providerId="ADAL" clId="{9200F7FB-86A7-4832-A009-66CAFF519630}" dt="2022-10-31T15:28:31.207" v="909" actId="20577"/>
          <ac:spMkLst>
            <pc:docMk/>
            <pc:sldMk cId="3318589197" sldId="2134805776"/>
            <ac:spMk id="55" creationId="{A80A5D7E-B83D-9448-B196-6CBFC722E869}"/>
          </ac:spMkLst>
        </pc:spChg>
        <pc:spChg chg="mod">
          <ac:chgData name="Alexandra PAPILLON" userId="6ed42675-17a0-4139-8016-992ac43c869f" providerId="ADAL" clId="{9200F7FB-86A7-4832-A009-66CAFF519630}" dt="2022-10-31T15:28:43.391" v="910"/>
          <ac:spMkLst>
            <pc:docMk/>
            <pc:sldMk cId="3318589197" sldId="2134805776"/>
            <ac:spMk id="57" creationId="{6DECD97E-5C69-5649-9CEA-1353AC7659BE}"/>
          </ac:spMkLst>
        </pc:spChg>
        <pc:spChg chg="mod">
          <ac:chgData name="Alexandra PAPILLON" userId="6ed42675-17a0-4139-8016-992ac43c869f" providerId="ADAL" clId="{9200F7FB-86A7-4832-A009-66CAFF519630}" dt="2022-10-31T15:50:21.240" v="920" actId="20577"/>
          <ac:spMkLst>
            <pc:docMk/>
            <pc:sldMk cId="3318589197" sldId="2134805776"/>
            <ac:spMk id="58" creationId="{C4A822DD-CC64-9E48-B4C5-F88650E21288}"/>
          </ac:spMkLst>
        </pc:spChg>
        <pc:spChg chg="mod">
          <ac:chgData name="Alexandra PAPILLON" userId="6ed42675-17a0-4139-8016-992ac43c869f" providerId="ADAL" clId="{9200F7FB-86A7-4832-A009-66CAFF519630}" dt="2022-10-31T15:52:19.670" v="934" actId="20577"/>
          <ac:spMkLst>
            <pc:docMk/>
            <pc:sldMk cId="3318589197" sldId="2134805776"/>
            <ac:spMk id="89" creationId="{780A1C6C-941A-A840-88DC-BFDD6104A019}"/>
          </ac:spMkLst>
        </pc:spChg>
      </pc:sldChg>
      <pc:sldChg chg="addSp modSp mod">
        <pc:chgData name="Alexandra PAPILLON" userId="6ed42675-17a0-4139-8016-992ac43c869f" providerId="ADAL" clId="{9200F7FB-86A7-4832-A009-66CAFF519630}" dt="2022-10-31T14:51:05.671" v="600"/>
        <pc:sldMkLst>
          <pc:docMk/>
          <pc:sldMk cId="3364972037" sldId="2134805777"/>
        </pc:sldMkLst>
        <pc:spChg chg="add">
          <ac:chgData name="Alexandra PAPILLON" userId="6ed42675-17a0-4139-8016-992ac43c869f" providerId="ADAL" clId="{9200F7FB-86A7-4832-A009-66CAFF519630}" dt="2022-10-31T14:49:51.290" v="595"/>
          <ac:spMkLst>
            <pc:docMk/>
            <pc:sldMk cId="3364972037" sldId="2134805777"/>
            <ac:spMk id="2" creationId="{FC59286A-9E91-4C26-899B-D594DC5F307E}"/>
          </ac:spMkLst>
        </pc:spChg>
        <pc:spChg chg="add mod">
          <ac:chgData name="Alexandra PAPILLON" userId="6ed42675-17a0-4139-8016-992ac43c869f" providerId="ADAL" clId="{9200F7FB-86A7-4832-A009-66CAFF519630}" dt="2022-10-31T14:49:57.450" v="596"/>
          <ac:spMkLst>
            <pc:docMk/>
            <pc:sldMk cId="3364972037" sldId="2134805777"/>
            <ac:spMk id="15" creationId="{2C628152-80A6-4D40-9F48-216777220E72}"/>
          </ac:spMkLst>
        </pc:spChg>
        <pc:spChg chg="mod">
          <ac:chgData name="Alexandra PAPILLON" userId="6ed42675-17a0-4139-8016-992ac43c869f" providerId="ADAL" clId="{9200F7FB-86A7-4832-A009-66CAFF519630}" dt="2022-10-31T14:49:00.849" v="592" actId="13926"/>
          <ac:spMkLst>
            <pc:docMk/>
            <pc:sldMk cId="3364972037" sldId="2134805777"/>
            <ac:spMk id="20" creationId="{14BA7A6A-9149-4B01-BBE0-6F022EEF3425}"/>
          </ac:spMkLst>
        </pc:spChg>
        <pc:spChg chg="mod">
          <ac:chgData name="Alexandra PAPILLON" userId="6ed42675-17a0-4139-8016-992ac43c869f" providerId="ADAL" clId="{9200F7FB-86A7-4832-A009-66CAFF519630}" dt="2022-10-31T14:18:00.661" v="562" actId="113"/>
          <ac:spMkLst>
            <pc:docMk/>
            <pc:sldMk cId="3364972037" sldId="2134805777"/>
            <ac:spMk id="43" creationId="{B7270145-9B9A-C1AC-00D6-E29C1E8AFC99}"/>
          </ac:spMkLst>
        </pc:spChg>
        <pc:spChg chg="mod">
          <ac:chgData name="Alexandra PAPILLON" userId="6ed42675-17a0-4139-8016-992ac43c869f" providerId="ADAL" clId="{9200F7FB-86A7-4832-A009-66CAFF519630}" dt="2022-10-31T14:42:40.189" v="582"/>
          <ac:spMkLst>
            <pc:docMk/>
            <pc:sldMk cId="3364972037" sldId="2134805777"/>
            <ac:spMk id="44" creationId="{ECF14F5D-2F57-6CB5-D94E-565996C2F1C8}"/>
          </ac:spMkLst>
        </pc:spChg>
        <pc:spChg chg="mod">
          <ac:chgData name="Alexandra PAPILLON" userId="6ed42675-17a0-4139-8016-992ac43c869f" providerId="ADAL" clId="{9200F7FB-86A7-4832-A009-66CAFF519630}" dt="2022-10-31T14:50:32.831" v="599"/>
          <ac:spMkLst>
            <pc:docMk/>
            <pc:sldMk cId="3364972037" sldId="2134805777"/>
            <ac:spMk id="60" creationId="{0D9887DE-5857-4500-A9FE-55E7B0D46E85}"/>
          </ac:spMkLst>
        </pc:spChg>
        <pc:spChg chg="mod">
          <ac:chgData name="Alexandra PAPILLON" userId="6ed42675-17a0-4139-8016-992ac43c869f" providerId="ADAL" clId="{9200F7FB-86A7-4832-A009-66CAFF519630}" dt="2022-10-31T14:50:05.043" v="597"/>
          <ac:spMkLst>
            <pc:docMk/>
            <pc:sldMk cId="3364972037" sldId="2134805777"/>
            <ac:spMk id="106" creationId="{9C661A08-CDC0-453F-9F54-C44DC02B84A6}"/>
          </ac:spMkLst>
        </pc:spChg>
        <pc:spChg chg="mod">
          <ac:chgData name="Alexandra PAPILLON" userId="6ed42675-17a0-4139-8016-992ac43c869f" providerId="ADAL" clId="{9200F7FB-86A7-4832-A009-66CAFF519630}" dt="2022-10-31T14:50:22.095" v="598"/>
          <ac:spMkLst>
            <pc:docMk/>
            <pc:sldMk cId="3364972037" sldId="2134805777"/>
            <ac:spMk id="107" creationId="{BBC46EB3-6B78-4CB4-B977-EFF90D8B73A3}"/>
          </ac:spMkLst>
        </pc:spChg>
        <pc:spChg chg="mod">
          <ac:chgData name="Alexandra PAPILLON" userId="6ed42675-17a0-4139-8016-992ac43c869f" providerId="ADAL" clId="{9200F7FB-86A7-4832-A009-66CAFF519630}" dt="2022-10-31T14:49:32.545" v="594"/>
          <ac:spMkLst>
            <pc:docMk/>
            <pc:sldMk cId="3364972037" sldId="2134805777"/>
            <ac:spMk id="109" creationId="{B2F936B5-0974-4412-B956-FB26E0E5D4F6}"/>
          </ac:spMkLst>
        </pc:spChg>
        <pc:spChg chg="mod">
          <ac:chgData name="Alexandra PAPILLON" userId="6ed42675-17a0-4139-8016-992ac43c869f" providerId="ADAL" clId="{9200F7FB-86A7-4832-A009-66CAFF519630}" dt="2022-10-31T14:49:12.005" v="593"/>
          <ac:spMkLst>
            <pc:docMk/>
            <pc:sldMk cId="3364972037" sldId="2134805777"/>
            <ac:spMk id="114" creationId="{44E2EA8E-C43D-4FC5-95CB-95D1808B17E4}"/>
          </ac:spMkLst>
        </pc:spChg>
        <pc:spChg chg="mod">
          <ac:chgData name="Alexandra PAPILLON" userId="6ed42675-17a0-4139-8016-992ac43c869f" providerId="ADAL" clId="{9200F7FB-86A7-4832-A009-66CAFF519630}" dt="2022-10-31T14:51:05.671" v="600"/>
          <ac:spMkLst>
            <pc:docMk/>
            <pc:sldMk cId="3364972037" sldId="2134805777"/>
            <ac:spMk id="135" creationId="{09CCB49E-0DCE-4C20-AA7B-9ED767E83E6D}"/>
          </ac:spMkLst>
        </pc:spChg>
      </pc:sldChg>
      <pc:sldChg chg="modSp mod">
        <pc:chgData name="Alexandra PAPILLON" userId="6ed42675-17a0-4139-8016-992ac43c869f" providerId="ADAL" clId="{9200F7FB-86A7-4832-A009-66CAFF519630}" dt="2022-10-31T15:57:03.243" v="970" actId="20577"/>
        <pc:sldMkLst>
          <pc:docMk/>
          <pc:sldMk cId="1379814744" sldId="2134805783"/>
        </pc:sldMkLst>
        <pc:spChg chg="mod">
          <ac:chgData name="Alexandra PAPILLON" userId="6ed42675-17a0-4139-8016-992ac43c869f" providerId="ADAL" clId="{9200F7FB-86A7-4832-A009-66CAFF519630}" dt="2022-10-31T15:57:03.243" v="970" actId="20577"/>
          <ac:spMkLst>
            <pc:docMk/>
            <pc:sldMk cId="1379814744" sldId="2134805783"/>
            <ac:spMk id="10" creationId="{A78F4AA4-E9BB-8843-8F85-91B2163D3002}"/>
          </ac:spMkLst>
        </pc:spChg>
      </pc:sldChg>
      <pc:sldChg chg="modSp mod">
        <pc:chgData name="Alexandra PAPILLON" userId="6ed42675-17a0-4139-8016-992ac43c869f" providerId="ADAL" clId="{9200F7FB-86A7-4832-A009-66CAFF519630}" dt="2022-10-31T15:54:15.950" v="935"/>
        <pc:sldMkLst>
          <pc:docMk/>
          <pc:sldMk cId="2046512653" sldId="2134805788"/>
        </pc:sldMkLst>
        <pc:spChg chg="mod">
          <ac:chgData name="Alexandra PAPILLON" userId="6ed42675-17a0-4139-8016-992ac43c869f" providerId="ADAL" clId="{9200F7FB-86A7-4832-A009-66CAFF519630}" dt="2022-10-31T14:46:41.639" v="585"/>
          <ac:spMkLst>
            <pc:docMk/>
            <pc:sldMk cId="2046512653" sldId="2134805788"/>
            <ac:spMk id="15" creationId="{A84B1610-CC2E-CF1A-15B0-7F3CC3881969}"/>
          </ac:spMkLst>
        </pc:spChg>
        <pc:spChg chg="mod">
          <ac:chgData name="Alexandra PAPILLON" userId="6ed42675-17a0-4139-8016-992ac43c869f" providerId="ADAL" clId="{9200F7FB-86A7-4832-A009-66CAFF519630}" dt="2022-10-31T14:42:06.773" v="577"/>
          <ac:spMkLst>
            <pc:docMk/>
            <pc:sldMk cId="2046512653" sldId="2134805788"/>
            <ac:spMk id="18" creationId="{82557846-461A-51BC-52C3-28512F419080}"/>
          </ac:spMkLst>
        </pc:spChg>
        <pc:spChg chg="mod">
          <ac:chgData name="Alexandra PAPILLON" userId="6ed42675-17a0-4139-8016-992ac43c869f" providerId="ADAL" clId="{9200F7FB-86A7-4832-A009-66CAFF519630}" dt="2022-10-31T15:54:15.950" v="935"/>
          <ac:spMkLst>
            <pc:docMk/>
            <pc:sldMk cId="2046512653" sldId="2134805788"/>
            <ac:spMk id="20" creationId="{14BA7A6A-9149-4B01-BBE0-6F022EEF3425}"/>
          </ac:spMkLst>
        </pc:spChg>
        <pc:spChg chg="mod">
          <ac:chgData name="Alexandra PAPILLON" userId="6ed42675-17a0-4139-8016-992ac43c869f" providerId="ADAL" clId="{9200F7FB-86A7-4832-A009-66CAFF519630}" dt="2022-10-31T14:55:42.445" v="620" actId="20577"/>
          <ac:spMkLst>
            <pc:docMk/>
            <pc:sldMk cId="2046512653" sldId="2134805788"/>
            <ac:spMk id="26" creationId="{8D075252-00B0-46BA-B0F0-95700C004CFB}"/>
          </ac:spMkLst>
        </pc:spChg>
        <pc:spChg chg="mod">
          <ac:chgData name="Alexandra PAPILLON" userId="6ed42675-17a0-4139-8016-992ac43c869f" providerId="ADAL" clId="{9200F7FB-86A7-4832-A009-66CAFF519630}" dt="2022-10-31T14:16:22.611" v="550" actId="20577"/>
          <ac:spMkLst>
            <pc:docMk/>
            <pc:sldMk cId="2046512653" sldId="2134805788"/>
            <ac:spMk id="28" creationId="{767896F1-647A-43A3-BF4B-D56A1511313F}"/>
          </ac:spMkLst>
        </pc:spChg>
        <pc:spChg chg="mod">
          <ac:chgData name="Alexandra PAPILLON" userId="6ed42675-17a0-4139-8016-992ac43c869f" providerId="ADAL" clId="{9200F7FB-86A7-4832-A009-66CAFF519630}" dt="2022-10-31T14:43:06.097" v="583" actId="6549"/>
          <ac:spMkLst>
            <pc:docMk/>
            <pc:sldMk cId="2046512653" sldId="2134805788"/>
            <ac:spMk id="30" creationId="{B5B4CBB7-8548-4132-8E2C-53B7567F7442}"/>
          </ac:spMkLst>
        </pc:spChg>
        <pc:spChg chg="mod">
          <ac:chgData name="Alexandra PAPILLON" userId="6ed42675-17a0-4139-8016-992ac43c869f" providerId="ADAL" clId="{9200F7FB-86A7-4832-A009-66CAFF519630}" dt="2022-10-31T14:43:31.769" v="584" actId="6549"/>
          <ac:spMkLst>
            <pc:docMk/>
            <pc:sldMk cId="2046512653" sldId="2134805788"/>
            <ac:spMk id="31" creationId="{33273EBC-77B1-460A-B794-520D490E2CD0}"/>
          </ac:spMkLst>
        </pc:spChg>
        <pc:spChg chg="mod">
          <ac:chgData name="Alexandra PAPILLON" userId="6ed42675-17a0-4139-8016-992ac43c869f" providerId="ADAL" clId="{9200F7FB-86A7-4832-A009-66CAFF519630}" dt="2022-10-31T14:54:03.042" v="603" actId="20577"/>
          <ac:spMkLst>
            <pc:docMk/>
            <pc:sldMk cId="2046512653" sldId="2134805788"/>
            <ac:spMk id="55" creationId="{A80A5D7E-B83D-9448-B196-6CBFC722E869}"/>
          </ac:spMkLst>
        </pc:spChg>
        <pc:spChg chg="mod">
          <ac:chgData name="Alexandra PAPILLON" userId="6ed42675-17a0-4139-8016-992ac43c869f" providerId="ADAL" clId="{9200F7FB-86A7-4832-A009-66CAFF519630}" dt="2022-10-31T14:54:25.303" v="604"/>
          <ac:spMkLst>
            <pc:docMk/>
            <pc:sldMk cId="2046512653" sldId="2134805788"/>
            <ac:spMk id="57" creationId="{6DECD97E-5C69-5649-9CEA-1353AC7659BE}"/>
          </ac:spMkLst>
        </pc:spChg>
        <pc:spChg chg="mod">
          <ac:chgData name="Alexandra PAPILLON" userId="6ed42675-17a0-4139-8016-992ac43c869f" providerId="ADAL" clId="{9200F7FB-86A7-4832-A009-66CAFF519630}" dt="2022-10-31T14:54:37.182" v="605"/>
          <ac:spMkLst>
            <pc:docMk/>
            <pc:sldMk cId="2046512653" sldId="2134805788"/>
            <ac:spMk id="58" creationId="{C4A822DD-CC64-9E48-B4C5-F88650E21288}"/>
          </ac:spMkLst>
        </pc:spChg>
      </pc:sldChg>
      <pc:sldChg chg="modSp mod">
        <pc:chgData name="Alexandra PAPILLON" userId="6ed42675-17a0-4139-8016-992ac43c869f" providerId="ADAL" clId="{9200F7FB-86A7-4832-A009-66CAFF519630}" dt="2022-10-31T15:02:27.478" v="748"/>
        <pc:sldMkLst>
          <pc:docMk/>
          <pc:sldMk cId="104088593" sldId="2134805789"/>
        </pc:sldMkLst>
        <pc:spChg chg="mod">
          <ac:chgData name="Alexandra PAPILLON" userId="6ed42675-17a0-4139-8016-992ac43c869f" providerId="ADAL" clId="{9200F7FB-86A7-4832-A009-66CAFF519630}" dt="2022-10-31T14:42:11.277" v="578"/>
          <ac:spMkLst>
            <pc:docMk/>
            <pc:sldMk cId="104088593" sldId="2134805789"/>
            <ac:spMk id="12" creationId="{8863362F-B10E-216B-A0D8-412C5D4743D2}"/>
          </ac:spMkLst>
        </pc:spChg>
        <pc:spChg chg="mod">
          <ac:chgData name="Alexandra PAPILLON" userId="6ed42675-17a0-4139-8016-992ac43c869f" providerId="ADAL" clId="{9200F7FB-86A7-4832-A009-66CAFF519630}" dt="2022-10-31T14:46:44.899" v="586"/>
          <ac:spMkLst>
            <pc:docMk/>
            <pc:sldMk cId="104088593" sldId="2134805789"/>
            <ac:spMk id="14" creationId="{0A23CE4F-1C13-7397-DFC5-8C3473EA3355}"/>
          </ac:spMkLst>
        </pc:spChg>
        <pc:spChg chg="mod">
          <ac:chgData name="Alexandra PAPILLON" userId="6ed42675-17a0-4139-8016-992ac43c869f" providerId="ADAL" clId="{9200F7FB-86A7-4832-A009-66CAFF519630}" dt="2022-10-31T15:02:27.478" v="748"/>
          <ac:spMkLst>
            <pc:docMk/>
            <pc:sldMk cId="104088593" sldId="2134805789"/>
            <ac:spMk id="20" creationId="{14BA7A6A-9149-4B01-BBE0-6F022EEF3425}"/>
          </ac:spMkLst>
        </pc:spChg>
        <pc:spChg chg="mod">
          <ac:chgData name="Alexandra PAPILLON" userId="6ed42675-17a0-4139-8016-992ac43c869f" providerId="ADAL" clId="{9200F7FB-86A7-4832-A009-66CAFF519630}" dt="2022-10-31T14:56:47.452" v="622" actId="6549"/>
          <ac:spMkLst>
            <pc:docMk/>
            <pc:sldMk cId="104088593" sldId="2134805789"/>
            <ac:spMk id="26" creationId="{178B991F-3AAD-4211-BD3D-050051E68687}"/>
          </ac:spMkLst>
        </pc:spChg>
        <pc:spChg chg="mod">
          <ac:chgData name="Alexandra PAPILLON" userId="6ed42675-17a0-4139-8016-992ac43c869f" providerId="ADAL" clId="{9200F7FB-86A7-4832-A009-66CAFF519630}" dt="2022-10-31T14:57:11.237" v="703" actId="6549"/>
          <ac:spMkLst>
            <pc:docMk/>
            <pc:sldMk cId="104088593" sldId="2134805789"/>
            <ac:spMk id="28" creationId="{C73636BB-6DED-456D-B126-FEADAB8B1042}"/>
          </ac:spMkLst>
        </pc:spChg>
        <pc:spChg chg="mod">
          <ac:chgData name="Alexandra PAPILLON" userId="6ed42675-17a0-4139-8016-992ac43c869f" providerId="ADAL" clId="{9200F7FB-86A7-4832-A009-66CAFF519630}" dt="2022-10-31T14:16:42.751" v="552" actId="113"/>
          <ac:spMkLst>
            <pc:docMk/>
            <pc:sldMk cId="104088593" sldId="2134805789"/>
            <ac:spMk id="29" creationId="{7A557D62-4972-41FF-AED0-7A8BDF359CD3}"/>
          </ac:spMkLst>
        </pc:spChg>
        <pc:spChg chg="mod">
          <ac:chgData name="Alexandra PAPILLON" userId="6ed42675-17a0-4139-8016-992ac43c869f" providerId="ADAL" clId="{9200F7FB-86A7-4832-A009-66CAFF519630}" dt="2022-10-31T15:02:09.528" v="745" actId="6549"/>
          <ac:spMkLst>
            <pc:docMk/>
            <pc:sldMk cId="104088593" sldId="2134805789"/>
            <ac:spMk id="30" creationId="{C7322317-DE15-4DFF-9BBC-72E391846E2F}"/>
          </ac:spMkLst>
        </pc:spChg>
        <pc:spChg chg="mod">
          <ac:chgData name="Alexandra PAPILLON" userId="6ed42675-17a0-4139-8016-992ac43c869f" providerId="ADAL" clId="{9200F7FB-86A7-4832-A009-66CAFF519630}" dt="2022-10-31T14:59:55.822" v="710" actId="113"/>
          <ac:spMkLst>
            <pc:docMk/>
            <pc:sldMk cId="104088593" sldId="2134805789"/>
            <ac:spMk id="31" creationId="{AD96A01F-B2F3-4720-9D2D-916F3581D321}"/>
          </ac:spMkLst>
        </pc:spChg>
      </pc:sldChg>
      <pc:sldChg chg="modSp mod">
        <pc:chgData name="Alexandra PAPILLON" userId="6ed42675-17a0-4139-8016-992ac43c869f" providerId="ADAL" clId="{9200F7FB-86A7-4832-A009-66CAFF519630}" dt="2022-10-31T15:20:52.438" v="879" actId="13926"/>
        <pc:sldMkLst>
          <pc:docMk/>
          <pc:sldMk cId="3324208787" sldId="2134805790"/>
        </pc:sldMkLst>
        <pc:spChg chg="mod">
          <ac:chgData name="Alexandra PAPILLON" userId="6ed42675-17a0-4139-8016-992ac43c869f" providerId="ADAL" clId="{9200F7FB-86A7-4832-A009-66CAFF519630}" dt="2022-10-31T15:20:52.438" v="879" actId="13926"/>
          <ac:spMkLst>
            <pc:docMk/>
            <pc:sldMk cId="3324208787" sldId="2134805790"/>
            <ac:spMk id="6" creationId="{98325EBC-E1B7-331F-942D-2ECA903EB0A0}"/>
          </ac:spMkLst>
        </pc:spChg>
        <pc:spChg chg="mod">
          <ac:chgData name="Alexandra PAPILLON" userId="6ed42675-17a0-4139-8016-992ac43c869f" providerId="ADAL" clId="{9200F7FB-86A7-4832-A009-66CAFF519630}" dt="2022-10-31T14:42:17.838" v="580"/>
          <ac:spMkLst>
            <pc:docMk/>
            <pc:sldMk cId="3324208787" sldId="2134805790"/>
            <ac:spMk id="12" creationId="{E6DEBE8D-764F-9711-6122-4907AACBFBA2}"/>
          </ac:spMkLst>
        </pc:spChg>
        <pc:spChg chg="mod">
          <ac:chgData name="Alexandra PAPILLON" userId="6ed42675-17a0-4139-8016-992ac43c869f" providerId="ADAL" clId="{9200F7FB-86A7-4832-A009-66CAFF519630}" dt="2022-10-31T15:19:16.052" v="858" actId="20577"/>
          <ac:spMkLst>
            <pc:docMk/>
            <pc:sldMk cId="3324208787" sldId="2134805790"/>
            <ac:spMk id="15" creationId="{D432AC06-452F-349E-16BF-EA99C05F6175}"/>
          </ac:spMkLst>
        </pc:spChg>
        <pc:spChg chg="mod">
          <ac:chgData name="Alexandra PAPILLON" userId="6ed42675-17a0-4139-8016-992ac43c869f" providerId="ADAL" clId="{9200F7FB-86A7-4832-A009-66CAFF519630}" dt="2022-10-31T15:19:29.183" v="878" actId="20577"/>
          <ac:spMkLst>
            <pc:docMk/>
            <pc:sldMk cId="3324208787" sldId="2134805790"/>
            <ac:spMk id="16" creationId="{DD863C16-956B-A705-C153-14214C5E1A92}"/>
          </ac:spMkLst>
        </pc:spChg>
        <pc:spChg chg="mod">
          <ac:chgData name="Alexandra PAPILLON" userId="6ed42675-17a0-4139-8016-992ac43c869f" providerId="ADAL" clId="{9200F7FB-86A7-4832-A009-66CAFF519630}" dt="2022-10-31T15:13:51.347" v="796" actId="20577"/>
          <ac:spMkLst>
            <pc:docMk/>
            <pc:sldMk cId="3324208787" sldId="2134805790"/>
            <ac:spMk id="20" creationId="{14BA7A6A-9149-4B01-BBE0-6F022EEF3425}"/>
          </ac:spMkLst>
        </pc:spChg>
        <pc:spChg chg="mod">
          <ac:chgData name="Alexandra PAPILLON" userId="6ed42675-17a0-4139-8016-992ac43c869f" providerId="ADAL" clId="{9200F7FB-86A7-4832-A009-66CAFF519630}" dt="2022-10-31T14:17:22.836" v="558" actId="113"/>
          <ac:spMkLst>
            <pc:docMk/>
            <pc:sldMk cId="3324208787" sldId="2134805790"/>
            <ac:spMk id="23" creationId="{5A4DBB45-39EA-4921-A542-C4E8395C409B}"/>
          </ac:spMkLst>
        </pc:spChg>
        <pc:spChg chg="mod">
          <ac:chgData name="Alexandra PAPILLON" userId="6ed42675-17a0-4139-8016-992ac43c869f" providerId="ADAL" clId="{9200F7FB-86A7-4832-A009-66CAFF519630}" dt="2022-10-31T15:14:51.552" v="800"/>
          <ac:spMkLst>
            <pc:docMk/>
            <pc:sldMk cId="3324208787" sldId="2134805790"/>
            <ac:spMk id="29" creationId="{ED4F5AE9-1C82-45EE-B7B4-02C86ABC33A6}"/>
          </ac:spMkLst>
        </pc:spChg>
        <pc:spChg chg="mod">
          <ac:chgData name="Alexandra PAPILLON" userId="6ed42675-17a0-4139-8016-992ac43c869f" providerId="ADAL" clId="{9200F7FB-86A7-4832-A009-66CAFF519630}" dt="2022-10-31T15:18:35.502" v="839" actId="20577"/>
          <ac:spMkLst>
            <pc:docMk/>
            <pc:sldMk cId="3324208787" sldId="2134805790"/>
            <ac:spMk id="30" creationId="{E5592A92-F1C3-46E7-A858-C4F69E5156C4}"/>
          </ac:spMkLst>
        </pc:spChg>
        <pc:spChg chg="mod">
          <ac:chgData name="Alexandra PAPILLON" userId="6ed42675-17a0-4139-8016-992ac43c869f" providerId="ADAL" clId="{9200F7FB-86A7-4832-A009-66CAFF519630}" dt="2022-10-31T15:14:21.522" v="799" actId="20577"/>
          <ac:spMkLst>
            <pc:docMk/>
            <pc:sldMk cId="3324208787" sldId="2134805790"/>
            <ac:spMk id="55" creationId="{A80A5D7E-B83D-9448-B196-6CBFC722E869}"/>
          </ac:spMkLst>
        </pc:spChg>
        <pc:spChg chg="mod">
          <ac:chgData name="Alexandra PAPILLON" userId="6ed42675-17a0-4139-8016-992ac43c869f" providerId="ADAL" clId="{9200F7FB-86A7-4832-A009-66CAFF519630}" dt="2022-10-31T15:15:08.828" v="802" actId="20577"/>
          <ac:spMkLst>
            <pc:docMk/>
            <pc:sldMk cId="3324208787" sldId="2134805790"/>
            <ac:spMk id="57" creationId="{6DECD97E-5C69-5649-9CEA-1353AC7659BE}"/>
          </ac:spMkLst>
        </pc:spChg>
        <pc:spChg chg="mod">
          <ac:chgData name="Alexandra PAPILLON" userId="6ed42675-17a0-4139-8016-992ac43c869f" providerId="ADAL" clId="{9200F7FB-86A7-4832-A009-66CAFF519630}" dt="2022-10-31T15:16:13.694" v="816" actId="20577"/>
          <ac:spMkLst>
            <pc:docMk/>
            <pc:sldMk cId="3324208787" sldId="2134805790"/>
            <ac:spMk id="58" creationId="{C4A822DD-CC64-9E48-B4C5-F88650E21288}"/>
          </ac:spMkLst>
        </pc:spChg>
      </pc:sldChg>
      <pc:sldChg chg="modSp mod">
        <pc:chgData name="Alexandra PAPILLON" userId="6ed42675-17a0-4139-8016-992ac43c869f" providerId="ADAL" clId="{9200F7FB-86A7-4832-A009-66CAFF519630}" dt="2022-10-31T16:11:42.315" v="1011" actId="108"/>
        <pc:sldMkLst>
          <pc:docMk/>
          <pc:sldMk cId="3228966446" sldId="2134805793"/>
        </pc:sldMkLst>
        <pc:spChg chg="mod">
          <ac:chgData name="Alexandra PAPILLON" userId="6ed42675-17a0-4139-8016-992ac43c869f" providerId="ADAL" clId="{9200F7FB-86A7-4832-A009-66CAFF519630}" dt="2022-10-31T15:57:42.434" v="971"/>
          <ac:spMkLst>
            <pc:docMk/>
            <pc:sldMk cId="3228966446" sldId="2134805793"/>
            <ac:spMk id="3" creationId="{1026347A-7F06-4819-9CED-D05E061BD65F}"/>
          </ac:spMkLst>
        </pc:spChg>
        <pc:spChg chg="mod">
          <ac:chgData name="Alexandra PAPILLON" userId="6ed42675-17a0-4139-8016-992ac43c869f" providerId="ADAL" clId="{9200F7FB-86A7-4832-A009-66CAFF519630}" dt="2022-10-31T16:11:42.315" v="1011" actId="108"/>
          <ac:spMkLst>
            <pc:docMk/>
            <pc:sldMk cId="3228966446" sldId="2134805793"/>
            <ac:spMk id="19" creationId="{E356A3E1-F15E-634E-8A46-2B9F7A5CC0F7}"/>
          </ac:spMkLst>
        </pc:spChg>
        <pc:spChg chg="mod">
          <ac:chgData name="Alexandra PAPILLON" userId="6ed42675-17a0-4139-8016-992ac43c869f" providerId="ADAL" clId="{9200F7FB-86A7-4832-A009-66CAFF519630}" dt="2022-10-31T15:57:58.593" v="974"/>
          <ac:spMkLst>
            <pc:docMk/>
            <pc:sldMk cId="3228966446" sldId="2134805793"/>
            <ac:spMk id="21" creationId="{4E64A7A0-7C4C-4793-9CCF-3066432CC412}"/>
          </ac:spMkLst>
        </pc:spChg>
      </pc:sldChg>
      <pc:sldChg chg="modSp mod">
        <pc:chgData name="Alexandra PAPILLON" userId="6ed42675-17a0-4139-8016-992ac43c869f" providerId="ADAL" clId="{9200F7FB-86A7-4832-A009-66CAFF519630}" dt="2022-10-31T16:19:28.386" v="1053" actId="6549"/>
        <pc:sldMkLst>
          <pc:docMk/>
          <pc:sldMk cId="2843777842" sldId="2134805794"/>
        </pc:sldMkLst>
        <pc:spChg chg="mod">
          <ac:chgData name="Alexandra PAPILLON" userId="6ed42675-17a0-4139-8016-992ac43c869f" providerId="ADAL" clId="{9200F7FB-86A7-4832-A009-66CAFF519630}" dt="2022-10-31T16:16:22.225" v="1014"/>
          <ac:spMkLst>
            <pc:docMk/>
            <pc:sldMk cId="2843777842" sldId="2134805794"/>
            <ac:spMk id="3" creationId="{EB5AE707-05D1-40D7-A287-8623F6C301CA}"/>
          </ac:spMkLst>
        </pc:spChg>
        <pc:spChg chg="mod">
          <ac:chgData name="Alexandra PAPILLON" userId="6ed42675-17a0-4139-8016-992ac43c869f" providerId="ADAL" clId="{9200F7FB-86A7-4832-A009-66CAFF519630}" dt="2022-10-31T16:18:48.996" v="1051"/>
          <ac:spMkLst>
            <pc:docMk/>
            <pc:sldMk cId="2843777842" sldId="2134805794"/>
            <ac:spMk id="11" creationId="{95744450-C53E-4D84-B45D-08DB2A0E11BB}"/>
          </ac:spMkLst>
        </pc:spChg>
        <pc:spChg chg="mod">
          <ac:chgData name="Alexandra PAPILLON" userId="6ed42675-17a0-4139-8016-992ac43c869f" providerId="ADAL" clId="{9200F7FB-86A7-4832-A009-66CAFF519630}" dt="2022-10-31T16:19:28.386" v="1053" actId="6549"/>
          <ac:spMkLst>
            <pc:docMk/>
            <pc:sldMk cId="2843777842" sldId="2134805794"/>
            <ac:spMk id="12" creationId="{76C80461-0659-48B0-9D99-937167A346B0}"/>
          </ac:spMkLst>
        </pc:spChg>
        <pc:spChg chg="mod">
          <ac:chgData name="Alexandra PAPILLON" userId="6ed42675-17a0-4139-8016-992ac43c869f" providerId="ADAL" clId="{9200F7FB-86A7-4832-A009-66CAFF519630}" dt="2022-10-31T16:17:09.547" v="1041" actId="1076"/>
          <ac:spMkLst>
            <pc:docMk/>
            <pc:sldMk cId="2843777842" sldId="2134805794"/>
            <ac:spMk id="29" creationId="{14240151-36DD-D8F5-EC87-B807A90CF271}"/>
          </ac:spMkLst>
        </pc:spChg>
        <pc:spChg chg="mod">
          <ac:chgData name="Alexandra PAPILLON" userId="6ed42675-17a0-4139-8016-992ac43c869f" providerId="ADAL" clId="{9200F7FB-86A7-4832-A009-66CAFF519630}" dt="2022-10-31T16:17:24.256" v="1042"/>
          <ac:spMkLst>
            <pc:docMk/>
            <pc:sldMk cId="2843777842" sldId="2134805794"/>
            <ac:spMk id="30" creationId="{615FED21-7FEA-9164-04F6-3EEA1829EA22}"/>
          </ac:spMkLst>
        </pc:spChg>
        <pc:spChg chg="mod">
          <ac:chgData name="Alexandra PAPILLON" userId="6ed42675-17a0-4139-8016-992ac43c869f" providerId="ADAL" clId="{9200F7FB-86A7-4832-A009-66CAFF519630}" dt="2022-10-31T16:18:39.023" v="1050" actId="6549"/>
          <ac:spMkLst>
            <pc:docMk/>
            <pc:sldMk cId="2843777842" sldId="2134805794"/>
            <ac:spMk id="33" creationId="{58294A52-B8AD-0FA9-2F6F-42DF52CD9849}"/>
          </ac:spMkLst>
        </pc:spChg>
        <pc:spChg chg="mod">
          <ac:chgData name="Alexandra PAPILLON" userId="6ed42675-17a0-4139-8016-992ac43c869f" providerId="ADAL" clId="{9200F7FB-86A7-4832-A009-66CAFF519630}" dt="2022-10-31T16:17:35.685" v="1043"/>
          <ac:spMkLst>
            <pc:docMk/>
            <pc:sldMk cId="2843777842" sldId="2134805794"/>
            <ac:spMk id="35" creationId="{0164D397-4BBB-A47A-1640-5F415EFEDA21}"/>
          </ac:spMkLst>
        </pc:spChg>
      </pc:sldChg>
    </pc:docChg>
  </pc:docChgLst>
  <pc:docChgLst>
    <pc:chgData name="Claire MAIRET" userId="b91d9db2-e41b-4c98-9525-27312980cc2f" providerId="ADAL" clId="{1E59D2D0-691A-4156-8BDF-408EDAB364C0}"/>
    <pc:docChg chg="undo custSel addSld delSld modSld">
      <pc:chgData name="Claire MAIRET" userId="b91d9db2-e41b-4c98-9525-27312980cc2f" providerId="ADAL" clId="{1E59D2D0-691A-4156-8BDF-408EDAB364C0}" dt="2022-11-30T16:34:54.690" v="312" actId="14100"/>
      <pc:docMkLst>
        <pc:docMk/>
      </pc:docMkLst>
      <pc:sldChg chg="modSp mod">
        <pc:chgData name="Claire MAIRET" userId="b91d9db2-e41b-4c98-9525-27312980cc2f" providerId="ADAL" clId="{1E59D2D0-691A-4156-8BDF-408EDAB364C0}" dt="2022-11-29T16:26:29.443" v="299" actId="207"/>
        <pc:sldMkLst>
          <pc:docMk/>
          <pc:sldMk cId="3279526026" sldId="2134805739"/>
        </pc:sldMkLst>
        <pc:spChg chg="mod">
          <ac:chgData name="Claire MAIRET" userId="b91d9db2-e41b-4c98-9525-27312980cc2f" providerId="ADAL" clId="{1E59D2D0-691A-4156-8BDF-408EDAB364C0}" dt="2022-11-29T16:26:29.443" v="299" actId="207"/>
          <ac:spMkLst>
            <pc:docMk/>
            <pc:sldMk cId="3279526026" sldId="2134805739"/>
            <ac:spMk id="3" creationId="{656BDCB4-659D-4F1F-9200-D0AD11FB54EE}"/>
          </ac:spMkLst>
        </pc:spChg>
      </pc:sldChg>
      <pc:sldChg chg="modSp mod">
        <pc:chgData name="Claire MAIRET" userId="b91d9db2-e41b-4c98-9525-27312980cc2f" providerId="ADAL" clId="{1E59D2D0-691A-4156-8BDF-408EDAB364C0}" dt="2022-11-29T16:26:46.233" v="300" actId="207"/>
        <pc:sldMkLst>
          <pc:docMk/>
          <pc:sldMk cId="1178689068" sldId="2134805748"/>
        </pc:sldMkLst>
        <pc:spChg chg="mod">
          <ac:chgData name="Claire MAIRET" userId="b91d9db2-e41b-4c98-9525-27312980cc2f" providerId="ADAL" clId="{1E59D2D0-691A-4156-8BDF-408EDAB364C0}" dt="2022-11-29T16:26:46.233" v="300" actId="207"/>
          <ac:spMkLst>
            <pc:docMk/>
            <pc:sldMk cId="1178689068" sldId="2134805748"/>
            <ac:spMk id="3" creationId="{B1B15046-ECC0-4130-B6F4-D2AFF14FB850}"/>
          </ac:spMkLst>
        </pc:spChg>
      </pc:sldChg>
      <pc:sldChg chg="addSp delSp modSp mod">
        <pc:chgData name="Claire MAIRET" userId="b91d9db2-e41b-4c98-9525-27312980cc2f" providerId="ADAL" clId="{1E59D2D0-691A-4156-8BDF-408EDAB364C0}" dt="2022-11-29T15:52:28.940" v="155" actId="20577"/>
        <pc:sldMkLst>
          <pc:docMk/>
          <pc:sldMk cId="1527423765" sldId="2134805757"/>
        </pc:sldMkLst>
        <pc:spChg chg="mod">
          <ac:chgData name="Claire MAIRET" userId="b91d9db2-e41b-4c98-9525-27312980cc2f" providerId="ADAL" clId="{1E59D2D0-691A-4156-8BDF-408EDAB364C0}" dt="2022-11-29T15:51:12.947" v="77" actId="14100"/>
          <ac:spMkLst>
            <pc:docMk/>
            <pc:sldMk cId="1527423765" sldId="2134805757"/>
            <ac:spMk id="3" creationId="{1026347A-7F06-4819-9CED-D05E061BD65F}"/>
          </ac:spMkLst>
        </pc:spChg>
        <pc:spChg chg="mod">
          <ac:chgData name="Claire MAIRET" userId="b91d9db2-e41b-4c98-9525-27312980cc2f" providerId="ADAL" clId="{1E59D2D0-691A-4156-8BDF-408EDAB364C0}" dt="2022-11-29T15:51:34.138" v="101" actId="1036"/>
          <ac:spMkLst>
            <pc:docMk/>
            <pc:sldMk cId="1527423765" sldId="2134805757"/>
            <ac:spMk id="35" creationId="{34A81E80-299E-4E77-AC49-F4598AEF1D19}"/>
          </ac:spMkLst>
        </pc:spChg>
        <pc:spChg chg="mod">
          <ac:chgData name="Claire MAIRET" userId="b91d9db2-e41b-4c98-9525-27312980cc2f" providerId="ADAL" clId="{1E59D2D0-691A-4156-8BDF-408EDAB364C0}" dt="2022-11-29T15:51:41.451" v="125" actId="20577"/>
          <ac:spMkLst>
            <pc:docMk/>
            <pc:sldMk cId="1527423765" sldId="2134805757"/>
            <ac:spMk id="47" creationId="{0DD78A1C-ED8B-DF40-AC68-A14ED3CEB2CA}"/>
          </ac:spMkLst>
        </pc:spChg>
        <pc:spChg chg="mod">
          <ac:chgData name="Claire MAIRET" userId="b91d9db2-e41b-4c98-9525-27312980cc2f" providerId="ADAL" clId="{1E59D2D0-691A-4156-8BDF-408EDAB364C0}" dt="2022-11-29T15:52:28.940" v="155" actId="20577"/>
          <ac:spMkLst>
            <pc:docMk/>
            <pc:sldMk cId="1527423765" sldId="2134805757"/>
            <ac:spMk id="55" creationId="{5B9C6974-2E90-6D44-90DE-818BB876055F}"/>
          </ac:spMkLst>
        </pc:spChg>
        <pc:spChg chg="mod">
          <ac:chgData name="Claire MAIRET" userId="b91d9db2-e41b-4c98-9525-27312980cc2f" providerId="ADAL" clId="{1E59D2D0-691A-4156-8BDF-408EDAB364C0}" dt="2022-11-29T15:51:40.081" v="124" actId="20577"/>
          <ac:spMkLst>
            <pc:docMk/>
            <pc:sldMk cId="1527423765" sldId="2134805757"/>
            <ac:spMk id="57" creationId="{703F192A-5BDF-4846-85C5-6BA4CEF5E01A}"/>
          </ac:spMkLst>
        </pc:spChg>
        <pc:cxnChg chg="add del mod">
          <ac:chgData name="Claire MAIRET" userId="b91d9db2-e41b-4c98-9525-27312980cc2f" providerId="ADAL" clId="{1E59D2D0-691A-4156-8BDF-408EDAB364C0}" dt="2022-11-29T15:52:01.069" v="149" actId="478"/>
          <ac:cxnSpMkLst>
            <pc:docMk/>
            <pc:sldMk cId="1527423765" sldId="2134805757"/>
            <ac:cxnSpMk id="12" creationId="{F5B9CE67-67D5-4B83-978C-714F7F916964}"/>
          </ac:cxnSpMkLst>
        </pc:cxnChg>
      </pc:sldChg>
      <pc:sldChg chg="modSp mod">
        <pc:chgData name="Claire MAIRET" userId="b91d9db2-e41b-4c98-9525-27312980cc2f" providerId="ADAL" clId="{1E59D2D0-691A-4156-8BDF-408EDAB364C0}" dt="2022-11-29T15:53:14.740" v="173" actId="1036"/>
        <pc:sldMkLst>
          <pc:docMk/>
          <pc:sldMk cId="4163919738" sldId="2134805758"/>
        </pc:sldMkLst>
        <pc:graphicFrameChg chg="mod">
          <ac:chgData name="Claire MAIRET" userId="b91d9db2-e41b-4c98-9525-27312980cc2f" providerId="ADAL" clId="{1E59D2D0-691A-4156-8BDF-408EDAB364C0}" dt="2022-11-29T15:53:14.740" v="173" actId="1036"/>
          <ac:graphicFrameMkLst>
            <pc:docMk/>
            <pc:sldMk cId="4163919738" sldId="2134805758"/>
            <ac:graphicFrameMk id="13" creationId="{579052B5-939A-4FD2-AB07-3F162287B7B9}"/>
          </ac:graphicFrameMkLst>
        </pc:graphicFrameChg>
      </pc:sldChg>
      <pc:sldChg chg="modSp">
        <pc:chgData name="Claire MAIRET" userId="b91d9db2-e41b-4c98-9525-27312980cc2f" providerId="ADAL" clId="{1E59D2D0-691A-4156-8BDF-408EDAB364C0}" dt="2022-11-29T15:41:32.163" v="0" actId="14826"/>
        <pc:sldMkLst>
          <pc:docMk/>
          <pc:sldMk cId="3004514661" sldId="2134805767"/>
        </pc:sldMkLst>
        <pc:picChg chg="mod">
          <ac:chgData name="Claire MAIRET" userId="b91d9db2-e41b-4c98-9525-27312980cc2f" providerId="ADAL" clId="{1E59D2D0-691A-4156-8BDF-408EDAB364C0}" dt="2022-11-29T15:41:32.163" v="0" actId="14826"/>
          <ac:picMkLst>
            <pc:docMk/>
            <pc:sldMk cId="3004514661" sldId="2134805767"/>
            <ac:picMk id="7" creationId="{98C41A7D-C445-6180-7881-0FBC60E5C8F4}"/>
          </ac:picMkLst>
        </pc:picChg>
      </pc:sldChg>
      <pc:sldChg chg="addSp delSp modSp mod">
        <pc:chgData name="Claire MAIRET" userId="b91d9db2-e41b-4c98-9525-27312980cc2f" providerId="ADAL" clId="{1E59D2D0-691A-4156-8BDF-408EDAB364C0}" dt="2022-11-30T16:34:54.690" v="312" actId="14100"/>
        <pc:sldMkLst>
          <pc:docMk/>
          <pc:sldMk cId="106279514" sldId="2134805769"/>
        </pc:sldMkLst>
        <pc:spChg chg="del">
          <ac:chgData name="Claire MAIRET" userId="b91d9db2-e41b-4c98-9525-27312980cc2f" providerId="ADAL" clId="{1E59D2D0-691A-4156-8BDF-408EDAB364C0}" dt="2022-11-30T16:34:37.206" v="309" actId="478"/>
          <ac:spMkLst>
            <pc:docMk/>
            <pc:sldMk cId="106279514" sldId="2134805769"/>
            <ac:spMk id="3" creationId="{0947B77B-E343-4595-A955-71CDBDFF5860}"/>
          </ac:spMkLst>
        </pc:spChg>
        <pc:spChg chg="add mod">
          <ac:chgData name="Claire MAIRET" userId="b91d9db2-e41b-4c98-9525-27312980cc2f" providerId="ADAL" clId="{1E59D2D0-691A-4156-8BDF-408EDAB364C0}" dt="2022-11-29T15:45:52.569" v="63" actId="164"/>
          <ac:spMkLst>
            <pc:docMk/>
            <pc:sldMk cId="106279514" sldId="2134805769"/>
            <ac:spMk id="11" creationId="{9CA3DEFE-2D01-4F67-9D9F-ECDB4C1C3607}"/>
          </ac:spMkLst>
        </pc:spChg>
        <pc:spChg chg="add mod">
          <ac:chgData name="Claire MAIRET" userId="b91d9db2-e41b-4c98-9525-27312980cc2f" providerId="ADAL" clId="{1E59D2D0-691A-4156-8BDF-408EDAB364C0}" dt="2022-11-29T15:45:52.569" v="63" actId="164"/>
          <ac:spMkLst>
            <pc:docMk/>
            <pc:sldMk cId="106279514" sldId="2134805769"/>
            <ac:spMk id="12" creationId="{1A197B81-60D2-40F7-9711-99D2235DBE4B}"/>
          </ac:spMkLst>
        </pc:spChg>
        <pc:spChg chg="mod">
          <ac:chgData name="Claire MAIRET" userId="b91d9db2-e41b-4c98-9525-27312980cc2f" providerId="ADAL" clId="{1E59D2D0-691A-4156-8BDF-408EDAB364C0}" dt="2022-11-29T15:42:53.182" v="28" actId="113"/>
          <ac:spMkLst>
            <pc:docMk/>
            <pc:sldMk cId="106279514" sldId="2134805769"/>
            <ac:spMk id="16" creationId="{3736E1B2-0EB5-49E4-B37F-4E36FA08A357}"/>
          </ac:spMkLst>
        </pc:spChg>
        <pc:grpChg chg="add mod">
          <ac:chgData name="Claire MAIRET" userId="b91d9db2-e41b-4c98-9525-27312980cc2f" providerId="ADAL" clId="{1E59D2D0-691A-4156-8BDF-408EDAB364C0}" dt="2022-11-29T15:45:52.569" v="63" actId="164"/>
          <ac:grpSpMkLst>
            <pc:docMk/>
            <pc:sldMk cId="106279514" sldId="2134805769"/>
            <ac:grpSpMk id="9" creationId="{08B74589-21A3-4468-B9E9-78C484AFF413}"/>
          </ac:grpSpMkLst>
        </pc:grpChg>
        <pc:picChg chg="mod">
          <ac:chgData name="Claire MAIRET" userId="b91d9db2-e41b-4c98-9525-27312980cc2f" providerId="ADAL" clId="{1E59D2D0-691A-4156-8BDF-408EDAB364C0}" dt="2022-11-29T15:42:23.091" v="18" actId="1076"/>
          <ac:picMkLst>
            <pc:docMk/>
            <pc:sldMk cId="106279514" sldId="2134805769"/>
            <ac:picMk id="5" creationId="{C43424D1-EDE1-A1A2-6C58-2D8ADE7029D6}"/>
          </ac:picMkLst>
        </pc:picChg>
        <pc:picChg chg="add mod">
          <ac:chgData name="Claire MAIRET" userId="b91d9db2-e41b-4c98-9525-27312980cc2f" providerId="ADAL" clId="{1E59D2D0-691A-4156-8BDF-408EDAB364C0}" dt="2022-11-29T15:45:52.569" v="63" actId="164"/>
          <ac:picMkLst>
            <pc:docMk/>
            <pc:sldMk cId="106279514" sldId="2134805769"/>
            <ac:picMk id="7" creationId="{0944B980-80F0-424E-BA25-C0DC1FC3AB25}"/>
          </ac:picMkLst>
        </pc:picChg>
        <pc:picChg chg="add mod">
          <ac:chgData name="Claire MAIRET" userId="b91d9db2-e41b-4c98-9525-27312980cc2f" providerId="ADAL" clId="{1E59D2D0-691A-4156-8BDF-408EDAB364C0}" dt="2022-11-30T16:34:54.690" v="312" actId="14100"/>
          <ac:picMkLst>
            <pc:docMk/>
            <pc:sldMk cId="106279514" sldId="2134805769"/>
            <ac:picMk id="10" creationId="{CCEF2233-4201-4282-AD06-A94C8F890728}"/>
          </ac:picMkLst>
        </pc:picChg>
      </pc:sldChg>
      <pc:sldChg chg="modSp mod">
        <pc:chgData name="Claire MAIRET" userId="b91d9db2-e41b-4c98-9525-27312980cc2f" providerId="ADAL" clId="{1E59D2D0-691A-4156-8BDF-408EDAB364C0}" dt="2022-11-29T15:47:52.165" v="69" actId="207"/>
        <pc:sldMkLst>
          <pc:docMk/>
          <pc:sldMk cId="2332208611" sldId="2134805770"/>
        </pc:sldMkLst>
        <pc:spChg chg="mod">
          <ac:chgData name="Claire MAIRET" userId="b91d9db2-e41b-4c98-9525-27312980cc2f" providerId="ADAL" clId="{1E59D2D0-691A-4156-8BDF-408EDAB364C0}" dt="2022-11-29T15:47:48.630" v="68" actId="207"/>
          <ac:spMkLst>
            <pc:docMk/>
            <pc:sldMk cId="2332208611" sldId="2134805770"/>
            <ac:spMk id="13" creationId="{75598547-480D-47AE-B5DA-986D598F5690}"/>
          </ac:spMkLst>
        </pc:spChg>
        <pc:spChg chg="mod">
          <ac:chgData name="Claire MAIRET" userId="b91d9db2-e41b-4c98-9525-27312980cc2f" providerId="ADAL" clId="{1E59D2D0-691A-4156-8BDF-408EDAB364C0}" dt="2022-11-29T15:47:43.123" v="67" actId="108"/>
          <ac:spMkLst>
            <pc:docMk/>
            <pc:sldMk cId="2332208611" sldId="2134805770"/>
            <ac:spMk id="19" creationId="{E356A3E1-F15E-634E-8A46-2B9F7A5CC0F7}"/>
          </ac:spMkLst>
        </pc:spChg>
        <pc:spChg chg="mod">
          <ac:chgData name="Claire MAIRET" userId="b91d9db2-e41b-4c98-9525-27312980cc2f" providerId="ADAL" clId="{1E59D2D0-691A-4156-8BDF-408EDAB364C0}" dt="2022-11-29T15:47:52.165" v="69" actId="207"/>
          <ac:spMkLst>
            <pc:docMk/>
            <pc:sldMk cId="2332208611" sldId="2134805770"/>
            <ac:spMk id="23" creationId="{4B0DC036-3D6E-4C50-8D57-89F82B2CFE2F}"/>
          </ac:spMkLst>
        </pc:spChg>
        <pc:spChg chg="mod">
          <ac:chgData name="Claire MAIRET" userId="b91d9db2-e41b-4c98-9525-27312980cc2f" providerId="ADAL" clId="{1E59D2D0-691A-4156-8BDF-408EDAB364C0}" dt="2022-11-29T15:47:15.786" v="66" actId="947"/>
          <ac:spMkLst>
            <pc:docMk/>
            <pc:sldMk cId="2332208611" sldId="2134805770"/>
            <ac:spMk id="47" creationId="{5E0BDEBA-D581-0F40-A63D-C5CEDF0CED61}"/>
          </ac:spMkLst>
        </pc:spChg>
      </pc:sldChg>
      <pc:sldChg chg="addSp delSp modSp mod">
        <pc:chgData name="Claire MAIRET" userId="b91d9db2-e41b-4c98-9525-27312980cc2f" providerId="ADAL" clId="{1E59D2D0-691A-4156-8BDF-408EDAB364C0}" dt="2022-11-29T15:50:27.998" v="76" actId="207"/>
        <pc:sldMkLst>
          <pc:docMk/>
          <pc:sldMk cId="1232940113" sldId="2134805771"/>
        </pc:sldMkLst>
        <pc:spChg chg="mod">
          <ac:chgData name="Claire MAIRET" userId="b91d9db2-e41b-4c98-9525-27312980cc2f" providerId="ADAL" clId="{1E59D2D0-691A-4156-8BDF-408EDAB364C0}" dt="2022-11-29T15:50:27.998" v="76" actId="207"/>
          <ac:spMkLst>
            <pc:docMk/>
            <pc:sldMk cId="1232940113" sldId="2134805771"/>
            <ac:spMk id="15" creationId="{75E34BB0-991F-49C0-B1B6-FA640F72FDFF}"/>
          </ac:spMkLst>
        </pc:spChg>
        <pc:picChg chg="del">
          <ac:chgData name="Claire MAIRET" userId="b91d9db2-e41b-4c98-9525-27312980cc2f" providerId="ADAL" clId="{1E59D2D0-691A-4156-8BDF-408EDAB364C0}" dt="2022-11-29T15:50:18.296" v="74" actId="478"/>
          <ac:picMkLst>
            <pc:docMk/>
            <pc:sldMk cId="1232940113" sldId="2134805771"/>
            <ac:picMk id="2" creationId="{32B2BA0F-780A-0D13-0192-0DD1AED1FFB3}"/>
          </ac:picMkLst>
        </pc:picChg>
        <pc:picChg chg="del">
          <ac:chgData name="Claire MAIRET" userId="b91d9db2-e41b-4c98-9525-27312980cc2f" providerId="ADAL" clId="{1E59D2D0-691A-4156-8BDF-408EDAB364C0}" dt="2022-11-29T15:50:06.762" v="70" actId="478"/>
          <ac:picMkLst>
            <pc:docMk/>
            <pc:sldMk cId="1232940113" sldId="2134805771"/>
            <ac:picMk id="6" creationId="{1BEE699A-EE53-4F1F-AC47-9788612D4F4A}"/>
          </ac:picMkLst>
        </pc:picChg>
        <pc:picChg chg="add mod">
          <ac:chgData name="Claire MAIRET" userId="b91d9db2-e41b-4c98-9525-27312980cc2f" providerId="ADAL" clId="{1E59D2D0-691A-4156-8BDF-408EDAB364C0}" dt="2022-11-29T15:50:14.138" v="73" actId="14100"/>
          <ac:picMkLst>
            <pc:docMk/>
            <pc:sldMk cId="1232940113" sldId="2134805771"/>
            <ac:picMk id="7" creationId="{CEC88470-AD6A-406B-889A-2E69B8AB534C}"/>
          </ac:picMkLst>
        </pc:picChg>
      </pc:sldChg>
      <pc:sldChg chg="modSp mod">
        <pc:chgData name="Claire MAIRET" userId="b91d9db2-e41b-4c98-9525-27312980cc2f" providerId="ADAL" clId="{1E59D2D0-691A-4156-8BDF-408EDAB364C0}" dt="2022-11-29T16:05:05.113" v="203" actId="14100"/>
        <pc:sldMkLst>
          <pc:docMk/>
          <pc:sldMk cId="3060567765" sldId="2134805774"/>
        </pc:sldMkLst>
        <pc:spChg chg="mod">
          <ac:chgData name="Claire MAIRET" userId="b91d9db2-e41b-4c98-9525-27312980cc2f" providerId="ADAL" clId="{1E59D2D0-691A-4156-8BDF-408EDAB364C0}" dt="2022-11-29T16:05:05.113" v="203" actId="14100"/>
          <ac:spMkLst>
            <pc:docMk/>
            <pc:sldMk cId="3060567765" sldId="2134805774"/>
            <ac:spMk id="6" creationId="{41F1AAD3-6003-E766-55B8-779E577B0E9B}"/>
          </ac:spMkLst>
        </pc:spChg>
        <pc:spChg chg="mod">
          <ac:chgData name="Claire MAIRET" userId="b91d9db2-e41b-4c98-9525-27312980cc2f" providerId="ADAL" clId="{1E59D2D0-691A-4156-8BDF-408EDAB364C0}" dt="2022-11-29T16:04:53.899" v="201" actId="1035"/>
          <ac:spMkLst>
            <pc:docMk/>
            <pc:sldMk cId="3060567765" sldId="2134805774"/>
            <ac:spMk id="8" creationId="{1E9649B8-A51C-76F9-C64E-300F60C183FB}"/>
          </ac:spMkLst>
        </pc:spChg>
        <pc:spChg chg="mod">
          <ac:chgData name="Claire MAIRET" userId="b91d9db2-e41b-4c98-9525-27312980cc2f" providerId="ADAL" clId="{1E59D2D0-691A-4156-8BDF-408EDAB364C0}" dt="2022-11-29T16:04:19.867" v="193" actId="20577"/>
          <ac:spMkLst>
            <pc:docMk/>
            <pc:sldMk cId="3060567765" sldId="2134805774"/>
            <ac:spMk id="55" creationId="{A80A5D7E-B83D-9448-B196-6CBFC722E869}"/>
          </ac:spMkLst>
        </pc:spChg>
        <pc:spChg chg="mod">
          <ac:chgData name="Claire MAIRET" userId="b91d9db2-e41b-4c98-9525-27312980cc2f" providerId="ADAL" clId="{1E59D2D0-691A-4156-8BDF-408EDAB364C0}" dt="2022-11-29T16:04:32.314" v="196" actId="20577"/>
          <ac:spMkLst>
            <pc:docMk/>
            <pc:sldMk cId="3060567765" sldId="2134805774"/>
            <ac:spMk id="58" creationId="{C4A822DD-CC64-9E48-B4C5-F88650E21288}"/>
          </ac:spMkLst>
        </pc:spChg>
        <pc:picChg chg="mod">
          <ac:chgData name="Claire MAIRET" userId="b91d9db2-e41b-4c98-9525-27312980cc2f" providerId="ADAL" clId="{1E59D2D0-691A-4156-8BDF-408EDAB364C0}" dt="2022-11-29T16:04:53.899" v="201" actId="1035"/>
          <ac:picMkLst>
            <pc:docMk/>
            <pc:sldMk cId="3060567765" sldId="2134805774"/>
            <ac:picMk id="7" creationId="{1A99D998-3608-38AB-BE6A-7A917EECD0BF}"/>
          </ac:picMkLst>
        </pc:picChg>
        <pc:picChg chg="mod">
          <ac:chgData name="Claire MAIRET" userId="b91d9db2-e41b-4c98-9525-27312980cc2f" providerId="ADAL" clId="{1E59D2D0-691A-4156-8BDF-408EDAB364C0}" dt="2022-11-29T16:05:00.667" v="202" actId="1076"/>
          <ac:picMkLst>
            <pc:docMk/>
            <pc:sldMk cId="3060567765" sldId="2134805774"/>
            <ac:picMk id="32" creationId="{5F636C70-03CF-4252-93CF-B20DF738EE99}"/>
          </ac:picMkLst>
        </pc:picChg>
      </pc:sldChg>
      <pc:sldChg chg="modSp mod">
        <pc:chgData name="Claire MAIRET" userId="b91d9db2-e41b-4c98-9525-27312980cc2f" providerId="ADAL" clId="{1E59D2D0-691A-4156-8BDF-408EDAB364C0}" dt="2022-11-29T16:15:44.986" v="221" actId="20577"/>
        <pc:sldMkLst>
          <pc:docMk/>
          <pc:sldMk cId="3318589197" sldId="2134805776"/>
        </pc:sldMkLst>
        <pc:spChg chg="mod">
          <ac:chgData name="Claire MAIRET" userId="b91d9db2-e41b-4c98-9525-27312980cc2f" providerId="ADAL" clId="{1E59D2D0-691A-4156-8BDF-408EDAB364C0}" dt="2022-11-29T16:15:44.986" v="221" actId="20577"/>
          <ac:spMkLst>
            <pc:docMk/>
            <pc:sldMk cId="3318589197" sldId="2134805776"/>
            <ac:spMk id="58" creationId="{C4A822DD-CC64-9E48-B4C5-F88650E21288}"/>
          </ac:spMkLst>
        </pc:spChg>
      </pc:sldChg>
      <pc:sldChg chg="delSp modSp mod">
        <pc:chgData name="Claire MAIRET" userId="b91d9db2-e41b-4c98-9525-27312980cc2f" providerId="ADAL" clId="{1E59D2D0-691A-4156-8BDF-408EDAB364C0}" dt="2022-11-29T16:30:22.396" v="308" actId="207"/>
        <pc:sldMkLst>
          <pc:docMk/>
          <pc:sldMk cId="3364972037" sldId="2134805777"/>
        </pc:sldMkLst>
        <pc:spChg chg="mod">
          <ac:chgData name="Claire MAIRET" userId="b91d9db2-e41b-4c98-9525-27312980cc2f" providerId="ADAL" clId="{1E59D2D0-691A-4156-8BDF-408EDAB364C0}" dt="2022-11-29T16:30:22.396" v="308" actId="207"/>
          <ac:spMkLst>
            <pc:docMk/>
            <pc:sldMk cId="3364972037" sldId="2134805777"/>
            <ac:spMk id="60" creationId="{0D9887DE-5857-4500-A9FE-55E7B0D46E85}"/>
          </ac:spMkLst>
        </pc:spChg>
        <pc:spChg chg="mod">
          <ac:chgData name="Claire MAIRET" userId="b91d9db2-e41b-4c98-9525-27312980cc2f" providerId="ADAL" clId="{1E59D2D0-691A-4156-8BDF-408EDAB364C0}" dt="2022-11-29T16:30:22.396" v="308" actId="207"/>
          <ac:spMkLst>
            <pc:docMk/>
            <pc:sldMk cId="3364972037" sldId="2134805777"/>
            <ac:spMk id="106" creationId="{9C661A08-CDC0-453F-9F54-C44DC02B84A6}"/>
          </ac:spMkLst>
        </pc:spChg>
        <pc:spChg chg="mod">
          <ac:chgData name="Claire MAIRET" userId="b91d9db2-e41b-4c98-9525-27312980cc2f" providerId="ADAL" clId="{1E59D2D0-691A-4156-8BDF-408EDAB364C0}" dt="2022-11-29T16:30:22.396" v="308" actId="207"/>
          <ac:spMkLst>
            <pc:docMk/>
            <pc:sldMk cId="3364972037" sldId="2134805777"/>
            <ac:spMk id="107" creationId="{BBC46EB3-6B78-4CB4-B977-EFF90D8B73A3}"/>
          </ac:spMkLst>
        </pc:spChg>
        <pc:spChg chg="mod">
          <ac:chgData name="Claire MAIRET" userId="b91d9db2-e41b-4c98-9525-27312980cc2f" providerId="ADAL" clId="{1E59D2D0-691A-4156-8BDF-408EDAB364C0}" dt="2022-11-29T16:30:22.396" v="308" actId="207"/>
          <ac:spMkLst>
            <pc:docMk/>
            <pc:sldMk cId="3364972037" sldId="2134805777"/>
            <ac:spMk id="109" creationId="{B2F936B5-0974-4412-B956-FB26E0E5D4F6}"/>
          </ac:spMkLst>
        </pc:spChg>
        <pc:spChg chg="mod">
          <ac:chgData name="Claire MAIRET" userId="b91d9db2-e41b-4c98-9525-27312980cc2f" providerId="ADAL" clId="{1E59D2D0-691A-4156-8BDF-408EDAB364C0}" dt="2022-11-29T16:30:22.396" v="308" actId="207"/>
          <ac:spMkLst>
            <pc:docMk/>
            <pc:sldMk cId="3364972037" sldId="2134805777"/>
            <ac:spMk id="114" creationId="{44E2EA8E-C43D-4FC5-95CB-95D1808B17E4}"/>
          </ac:spMkLst>
        </pc:spChg>
        <pc:spChg chg="del">
          <ac:chgData name="Claire MAIRET" userId="b91d9db2-e41b-4c98-9525-27312980cc2f" providerId="ADAL" clId="{1E59D2D0-691A-4156-8BDF-408EDAB364C0}" dt="2022-11-29T16:16:34.590" v="222" actId="478"/>
          <ac:spMkLst>
            <pc:docMk/>
            <pc:sldMk cId="3364972037" sldId="2134805777"/>
            <ac:spMk id="135" creationId="{09CCB49E-0DCE-4C20-AA7B-9ED767E83E6D}"/>
          </ac:spMkLst>
        </pc:spChg>
      </pc:sldChg>
      <pc:sldChg chg="modSp mod">
        <pc:chgData name="Claire MAIRET" userId="b91d9db2-e41b-4c98-9525-27312980cc2f" providerId="ADAL" clId="{1E59D2D0-691A-4156-8BDF-408EDAB364C0}" dt="2022-11-29T16:27:09.296" v="302" actId="207"/>
        <pc:sldMkLst>
          <pc:docMk/>
          <pc:sldMk cId="1379814744" sldId="2134805783"/>
        </pc:sldMkLst>
        <pc:spChg chg="mod">
          <ac:chgData name="Claire MAIRET" userId="b91d9db2-e41b-4c98-9525-27312980cc2f" providerId="ADAL" clId="{1E59D2D0-691A-4156-8BDF-408EDAB364C0}" dt="2022-11-29T16:27:09.296" v="302" actId="207"/>
          <ac:spMkLst>
            <pc:docMk/>
            <pc:sldMk cId="1379814744" sldId="2134805783"/>
            <ac:spMk id="10" creationId="{A78F4AA4-E9BB-8843-8F85-91B2163D3002}"/>
          </ac:spMkLst>
        </pc:spChg>
      </pc:sldChg>
      <pc:sldChg chg="modSp mod">
        <pc:chgData name="Claire MAIRET" userId="b91d9db2-e41b-4c98-9525-27312980cc2f" providerId="ADAL" clId="{1E59D2D0-691A-4156-8BDF-408EDAB364C0}" dt="2022-11-29T15:58:05.378" v="183" actId="1035"/>
        <pc:sldMkLst>
          <pc:docMk/>
          <pc:sldMk cId="2046512653" sldId="2134805788"/>
        </pc:sldMkLst>
        <pc:spChg chg="mod">
          <ac:chgData name="Claire MAIRET" userId="b91d9db2-e41b-4c98-9525-27312980cc2f" providerId="ADAL" clId="{1E59D2D0-691A-4156-8BDF-408EDAB364C0}" dt="2022-11-29T15:57:53.915" v="174" actId="14100"/>
          <ac:spMkLst>
            <pc:docMk/>
            <pc:sldMk cId="2046512653" sldId="2134805788"/>
            <ac:spMk id="16" creationId="{8398BD08-3E83-A06A-5D8F-856BCF02062D}"/>
          </ac:spMkLst>
        </pc:spChg>
        <pc:spChg chg="mod">
          <ac:chgData name="Claire MAIRET" userId="b91d9db2-e41b-4c98-9525-27312980cc2f" providerId="ADAL" clId="{1E59D2D0-691A-4156-8BDF-408EDAB364C0}" dt="2022-11-29T15:58:02.186" v="178" actId="1035"/>
          <ac:spMkLst>
            <pc:docMk/>
            <pc:sldMk cId="2046512653" sldId="2134805788"/>
            <ac:spMk id="18" creationId="{82557846-461A-51BC-52C3-28512F419080}"/>
          </ac:spMkLst>
        </pc:spChg>
        <pc:spChg chg="mod">
          <ac:chgData name="Claire MAIRET" userId="b91d9db2-e41b-4c98-9525-27312980cc2f" providerId="ADAL" clId="{1E59D2D0-691A-4156-8BDF-408EDAB364C0}" dt="2022-11-29T15:58:05.378" v="183" actId="1035"/>
          <ac:spMkLst>
            <pc:docMk/>
            <pc:sldMk cId="2046512653" sldId="2134805788"/>
            <ac:spMk id="26" creationId="{8D075252-00B0-46BA-B0F0-95700C004CFB}"/>
          </ac:spMkLst>
        </pc:spChg>
        <pc:picChg chg="mod">
          <ac:chgData name="Claire MAIRET" userId="b91d9db2-e41b-4c98-9525-27312980cc2f" providerId="ADAL" clId="{1E59D2D0-691A-4156-8BDF-408EDAB364C0}" dt="2022-11-29T15:58:02.186" v="178" actId="1035"/>
          <ac:picMkLst>
            <pc:docMk/>
            <pc:sldMk cId="2046512653" sldId="2134805788"/>
            <ac:picMk id="17" creationId="{7B45F1FB-CB0A-87E7-DFAE-317E8B19A86C}"/>
          </ac:picMkLst>
        </pc:picChg>
      </pc:sldChg>
      <pc:sldChg chg="modSp mod">
        <pc:chgData name="Claire MAIRET" userId="b91d9db2-e41b-4c98-9525-27312980cc2f" providerId="ADAL" clId="{1E59D2D0-691A-4156-8BDF-408EDAB364C0}" dt="2022-11-29T15:59:23.731" v="185" actId="1076"/>
        <pc:sldMkLst>
          <pc:docMk/>
          <pc:sldMk cId="104088593" sldId="2134805789"/>
        </pc:sldMkLst>
        <pc:spChg chg="mod">
          <ac:chgData name="Claire MAIRET" userId="b91d9db2-e41b-4c98-9525-27312980cc2f" providerId="ADAL" clId="{1E59D2D0-691A-4156-8BDF-408EDAB364C0}" dt="2022-11-29T15:59:23.731" v="185" actId="1076"/>
          <ac:spMkLst>
            <pc:docMk/>
            <pc:sldMk cId="104088593" sldId="2134805789"/>
            <ac:spMk id="13" creationId="{5CE5A445-80CC-E375-1CCB-A0596C1BB615}"/>
          </ac:spMkLst>
        </pc:spChg>
        <pc:spChg chg="mod">
          <ac:chgData name="Claire MAIRET" userId="b91d9db2-e41b-4c98-9525-27312980cc2f" providerId="ADAL" clId="{1E59D2D0-691A-4156-8BDF-408EDAB364C0}" dt="2022-11-29T15:59:23.731" v="185" actId="1076"/>
          <ac:spMkLst>
            <pc:docMk/>
            <pc:sldMk cId="104088593" sldId="2134805789"/>
            <ac:spMk id="14" creationId="{0A23CE4F-1C13-7397-DFC5-8C3473EA3355}"/>
          </ac:spMkLst>
        </pc:spChg>
      </pc:sldChg>
      <pc:sldChg chg="modSp mod">
        <pc:chgData name="Claire MAIRET" userId="b91d9db2-e41b-4c98-9525-27312980cc2f" providerId="ADAL" clId="{1E59D2D0-691A-4156-8BDF-408EDAB364C0}" dt="2022-11-29T16:12:22.734" v="213" actId="14100"/>
        <pc:sldMkLst>
          <pc:docMk/>
          <pc:sldMk cId="3324208787" sldId="2134805790"/>
        </pc:sldMkLst>
        <pc:spChg chg="mod">
          <ac:chgData name="Claire MAIRET" userId="b91d9db2-e41b-4c98-9525-27312980cc2f" providerId="ADAL" clId="{1E59D2D0-691A-4156-8BDF-408EDAB364C0}" dt="2022-11-29T16:12:22.734" v="213" actId="14100"/>
          <ac:spMkLst>
            <pc:docMk/>
            <pc:sldMk cId="3324208787" sldId="2134805790"/>
            <ac:spMk id="10" creationId="{E6D6EDA5-A550-AB8E-EA52-038DD8C5CBF3}"/>
          </ac:spMkLst>
        </pc:spChg>
        <pc:spChg chg="mod">
          <ac:chgData name="Claire MAIRET" userId="b91d9db2-e41b-4c98-9525-27312980cc2f" providerId="ADAL" clId="{1E59D2D0-691A-4156-8BDF-408EDAB364C0}" dt="2022-11-29T16:12:15.373" v="212" actId="20577"/>
          <ac:spMkLst>
            <pc:docMk/>
            <pc:sldMk cId="3324208787" sldId="2134805790"/>
            <ac:spMk id="30" creationId="{E5592A92-F1C3-46E7-A858-C4F69E5156C4}"/>
          </ac:spMkLst>
        </pc:spChg>
        <pc:spChg chg="mod">
          <ac:chgData name="Claire MAIRET" userId="b91d9db2-e41b-4c98-9525-27312980cc2f" providerId="ADAL" clId="{1E59D2D0-691A-4156-8BDF-408EDAB364C0}" dt="2022-11-29T16:11:44.732" v="205" actId="20577"/>
          <ac:spMkLst>
            <pc:docMk/>
            <pc:sldMk cId="3324208787" sldId="2134805790"/>
            <ac:spMk id="55" creationId="{A80A5D7E-B83D-9448-B196-6CBFC722E869}"/>
          </ac:spMkLst>
        </pc:spChg>
        <pc:spChg chg="mod">
          <ac:chgData name="Claire MAIRET" userId="b91d9db2-e41b-4c98-9525-27312980cc2f" providerId="ADAL" clId="{1E59D2D0-691A-4156-8BDF-408EDAB364C0}" dt="2022-11-29T16:11:59.887" v="210" actId="20577"/>
          <ac:spMkLst>
            <pc:docMk/>
            <pc:sldMk cId="3324208787" sldId="2134805790"/>
            <ac:spMk id="58" creationId="{C4A822DD-CC64-9E48-B4C5-F88650E21288}"/>
          </ac:spMkLst>
        </pc:spChg>
      </pc:sldChg>
      <pc:sldChg chg="modSp mod">
        <pc:chgData name="Claire MAIRET" userId="b91d9db2-e41b-4c98-9525-27312980cc2f" providerId="ADAL" clId="{1E59D2D0-691A-4156-8BDF-408EDAB364C0}" dt="2022-11-29T16:30:09.013" v="307" actId="207"/>
        <pc:sldMkLst>
          <pc:docMk/>
          <pc:sldMk cId="3228966446" sldId="2134805793"/>
        </pc:sldMkLst>
        <pc:spChg chg="mod">
          <ac:chgData name="Claire MAIRET" userId="b91d9db2-e41b-4c98-9525-27312980cc2f" providerId="ADAL" clId="{1E59D2D0-691A-4156-8BDF-408EDAB364C0}" dt="2022-11-29T16:27:01.060" v="301" actId="207"/>
          <ac:spMkLst>
            <pc:docMk/>
            <pc:sldMk cId="3228966446" sldId="2134805793"/>
            <ac:spMk id="3" creationId="{1026347A-7F06-4819-9CED-D05E061BD65F}"/>
          </ac:spMkLst>
        </pc:spChg>
        <pc:spChg chg="mod">
          <ac:chgData name="Claire MAIRET" userId="b91d9db2-e41b-4c98-9525-27312980cc2f" providerId="ADAL" clId="{1E59D2D0-691A-4156-8BDF-408EDAB364C0}" dt="2022-11-29T16:17:36.763" v="235" actId="14100"/>
          <ac:spMkLst>
            <pc:docMk/>
            <pc:sldMk cId="3228966446" sldId="2134805793"/>
            <ac:spMk id="7" creationId="{58E025EA-1702-1090-A3C3-391E64D5ECFF}"/>
          </ac:spMkLst>
        </pc:spChg>
        <pc:spChg chg="mod">
          <ac:chgData name="Claire MAIRET" userId="b91d9db2-e41b-4c98-9525-27312980cc2f" providerId="ADAL" clId="{1E59D2D0-691A-4156-8BDF-408EDAB364C0}" dt="2022-11-29T16:30:09.013" v="307" actId="207"/>
          <ac:spMkLst>
            <pc:docMk/>
            <pc:sldMk cId="3228966446" sldId="2134805793"/>
            <ac:spMk id="19" creationId="{E356A3E1-F15E-634E-8A46-2B9F7A5CC0F7}"/>
          </ac:spMkLst>
        </pc:spChg>
        <pc:spChg chg="mod">
          <ac:chgData name="Claire MAIRET" userId="b91d9db2-e41b-4c98-9525-27312980cc2f" providerId="ADAL" clId="{1E59D2D0-691A-4156-8BDF-408EDAB364C0}" dt="2022-11-29T16:17:23.554" v="233" actId="1035"/>
          <ac:spMkLst>
            <pc:docMk/>
            <pc:sldMk cId="3228966446" sldId="2134805793"/>
            <ac:spMk id="21" creationId="{4E64A7A0-7C4C-4793-9CCF-3066432CC412}"/>
          </ac:spMkLst>
        </pc:spChg>
        <pc:picChg chg="mod">
          <ac:chgData name="Claire MAIRET" userId="b91d9db2-e41b-4c98-9525-27312980cc2f" providerId="ADAL" clId="{1E59D2D0-691A-4156-8BDF-408EDAB364C0}" dt="2022-11-29T16:16:57.018" v="223" actId="1076"/>
          <ac:picMkLst>
            <pc:docMk/>
            <pc:sldMk cId="3228966446" sldId="2134805793"/>
            <ac:picMk id="2" creationId="{87B79F06-38D9-DA49-DFE4-3AE5006BD5A2}"/>
          </ac:picMkLst>
        </pc:picChg>
        <pc:picChg chg="mod">
          <ac:chgData name="Claire MAIRET" userId="b91d9db2-e41b-4c98-9525-27312980cc2f" providerId="ADAL" clId="{1E59D2D0-691A-4156-8BDF-408EDAB364C0}" dt="2022-11-29T16:17:47.852" v="267" actId="1035"/>
          <ac:picMkLst>
            <pc:docMk/>
            <pc:sldMk cId="3228966446" sldId="2134805793"/>
            <ac:picMk id="6" creationId="{959C7BEB-8CEE-4D43-8673-6670D843C6BA}"/>
          </ac:picMkLst>
        </pc:picChg>
        <pc:picChg chg="mod">
          <ac:chgData name="Claire MAIRET" userId="b91d9db2-e41b-4c98-9525-27312980cc2f" providerId="ADAL" clId="{1E59D2D0-691A-4156-8BDF-408EDAB364C0}" dt="2022-11-29T16:17:47.852" v="267" actId="1035"/>
          <ac:picMkLst>
            <pc:docMk/>
            <pc:sldMk cId="3228966446" sldId="2134805793"/>
            <ac:picMk id="9" creationId="{3F630098-3C27-6CBE-E86C-9DF00C34B33F}"/>
          </ac:picMkLst>
        </pc:picChg>
        <pc:picChg chg="mod">
          <ac:chgData name="Claire MAIRET" userId="b91d9db2-e41b-4c98-9525-27312980cc2f" providerId="ADAL" clId="{1E59D2D0-691A-4156-8BDF-408EDAB364C0}" dt="2022-11-29T16:17:55.324" v="290" actId="1035"/>
          <ac:picMkLst>
            <pc:docMk/>
            <pc:sldMk cId="3228966446" sldId="2134805793"/>
            <ac:picMk id="10" creationId="{2CE5AA23-0263-4DB3-B174-4DF399257A20}"/>
          </ac:picMkLst>
        </pc:picChg>
        <pc:picChg chg="mod">
          <ac:chgData name="Claire MAIRET" userId="b91d9db2-e41b-4c98-9525-27312980cc2f" providerId="ADAL" clId="{1E59D2D0-691A-4156-8BDF-408EDAB364C0}" dt="2022-11-29T16:17:47.852" v="267" actId="1035"/>
          <ac:picMkLst>
            <pc:docMk/>
            <pc:sldMk cId="3228966446" sldId="2134805793"/>
            <ac:picMk id="11" creationId="{54C667B6-5A24-F54D-30AC-33C4CD6A69C0}"/>
          </ac:picMkLst>
        </pc:picChg>
        <pc:picChg chg="mod">
          <ac:chgData name="Claire MAIRET" userId="b91d9db2-e41b-4c98-9525-27312980cc2f" providerId="ADAL" clId="{1E59D2D0-691A-4156-8BDF-408EDAB364C0}" dt="2022-11-29T16:17:47.852" v="267" actId="1035"/>
          <ac:picMkLst>
            <pc:docMk/>
            <pc:sldMk cId="3228966446" sldId="2134805793"/>
            <ac:picMk id="12" creationId="{99389593-5DE3-073B-0288-C63AD263A3B8}"/>
          </ac:picMkLst>
        </pc:picChg>
        <pc:picChg chg="mod">
          <ac:chgData name="Claire MAIRET" userId="b91d9db2-e41b-4c98-9525-27312980cc2f" providerId="ADAL" clId="{1E59D2D0-691A-4156-8BDF-408EDAB364C0}" dt="2022-11-29T16:17:47.852" v="267" actId="1035"/>
          <ac:picMkLst>
            <pc:docMk/>
            <pc:sldMk cId="3228966446" sldId="2134805793"/>
            <ac:picMk id="15" creationId="{254592AC-14C1-484C-B9EB-13FB865265EC}"/>
          </ac:picMkLst>
        </pc:picChg>
        <pc:picChg chg="mod">
          <ac:chgData name="Claire MAIRET" userId="b91d9db2-e41b-4c98-9525-27312980cc2f" providerId="ADAL" clId="{1E59D2D0-691A-4156-8BDF-408EDAB364C0}" dt="2022-11-29T16:17:47.852" v="267" actId="1035"/>
          <ac:picMkLst>
            <pc:docMk/>
            <pc:sldMk cId="3228966446" sldId="2134805793"/>
            <ac:picMk id="18" creationId="{DC6ED22E-6230-4DC9-A75D-A4CDE0A5DABA}"/>
          </ac:picMkLst>
        </pc:picChg>
      </pc:sldChg>
      <pc:sldChg chg="modSp mod">
        <pc:chgData name="Claire MAIRET" userId="b91d9db2-e41b-4c98-9525-27312980cc2f" providerId="ADAL" clId="{1E59D2D0-691A-4156-8BDF-408EDAB364C0}" dt="2022-11-29T16:29:47.053" v="306" actId="207"/>
        <pc:sldMkLst>
          <pc:docMk/>
          <pc:sldMk cId="2843777842" sldId="2134805794"/>
        </pc:sldMkLst>
        <pc:spChg chg="mod">
          <ac:chgData name="Claire MAIRET" userId="b91d9db2-e41b-4c98-9525-27312980cc2f" providerId="ADAL" clId="{1E59D2D0-691A-4156-8BDF-408EDAB364C0}" dt="2022-11-29T16:26:10.951" v="298" actId="207"/>
          <ac:spMkLst>
            <pc:docMk/>
            <pc:sldMk cId="2843777842" sldId="2134805794"/>
            <ac:spMk id="3" creationId="{EB5AE707-05D1-40D7-A287-8623F6C301CA}"/>
          </ac:spMkLst>
        </pc:spChg>
        <pc:spChg chg="mod">
          <ac:chgData name="Claire MAIRET" userId="b91d9db2-e41b-4c98-9525-27312980cc2f" providerId="ADAL" clId="{1E59D2D0-691A-4156-8BDF-408EDAB364C0}" dt="2022-11-29T16:29:32.759" v="305" actId="207"/>
          <ac:spMkLst>
            <pc:docMk/>
            <pc:sldMk cId="2843777842" sldId="2134805794"/>
            <ac:spMk id="12" creationId="{76C80461-0659-48B0-9D99-937167A346B0}"/>
          </ac:spMkLst>
        </pc:spChg>
        <pc:spChg chg="mod">
          <ac:chgData name="Claire MAIRET" userId="b91d9db2-e41b-4c98-9525-27312980cc2f" providerId="ADAL" clId="{1E59D2D0-691A-4156-8BDF-408EDAB364C0}" dt="2022-11-29T16:29:21.454" v="304" actId="207"/>
          <ac:spMkLst>
            <pc:docMk/>
            <pc:sldMk cId="2843777842" sldId="2134805794"/>
            <ac:spMk id="30" creationId="{615FED21-7FEA-9164-04F6-3EEA1829EA22}"/>
          </ac:spMkLst>
        </pc:spChg>
        <pc:spChg chg="mod">
          <ac:chgData name="Claire MAIRET" userId="b91d9db2-e41b-4c98-9525-27312980cc2f" providerId="ADAL" clId="{1E59D2D0-691A-4156-8BDF-408EDAB364C0}" dt="2022-11-29T16:29:47.053" v="306" actId="207"/>
          <ac:spMkLst>
            <pc:docMk/>
            <pc:sldMk cId="2843777842" sldId="2134805794"/>
            <ac:spMk id="33" creationId="{58294A52-B8AD-0FA9-2F6F-42DF52CD9849}"/>
          </ac:spMkLst>
        </pc:spChg>
        <pc:spChg chg="mod">
          <ac:chgData name="Claire MAIRET" userId="b91d9db2-e41b-4c98-9525-27312980cc2f" providerId="ADAL" clId="{1E59D2D0-691A-4156-8BDF-408EDAB364C0}" dt="2022-11-29T16:29:05.375" v="303" actId="207"/>
          <ac:spMkLst>
            <pc:docMk/>
            <pc:sldMk cId="2843777842" sldId="2134805794"/>
            <ac:spMk id="35" creationId="{0164D397-4BBB-A47A-1640-5F415EFEDA21}"/>
          </ac:spMkLst>
        </pc:spChg>
      </pc:sldChg>
      <pc:sldChg chg="new del">
        <pc:chgData name="Claire MAIRET" userId="b91d9db2-e41b-4c98-9525-27312980cc2f" providerId="ADAL" clId="{1E59D2D0-691A-4156-8BDF-408EDAB364C0}" dt="2022-11-29T16:17:09.673" v="227" actId="680"/>
        <pc:sldMkLst>
          <pc:docMk/>
          <pc:sldMk cId="2426857233" sldId="2134805795"/>
        </pc:sldMkLst>
      </pc:sldChg>
    </pc:docChg>
  </pc:docChgLst>
  <pc:docChgLst>
    <pc:chgData name="Michiel DE KOSTER" userId="7d7c490e-1e4b-4bd1-978a-bd0aaf19c382" providerId="ADAL" clId="{71B07EB1-BF54-49E5-917F-3212C7CE9314}"/>
    <pc:docChg chg="custSel modSld">
      <pc:chgData name="Michiel DE KOSTER" userId="7d7c490e-1e4b-4bd1-978a-bd0aaf19c382" providerId="ADAL" clId="{71B07EB1-BF54-49E5-917F-3212C7CE9314}" dt="2022-11-29T13:46:07.593" v="323" actId="20577"/>
      <pc:docMkLst>
        <pc:docMk/>
      </pc:docMkLst>
      <pc:sldChg chg="modSp mod">
        <pc:chgData name="Michiel DE KOSTER" userId="7d7c490e-1e4b-4bd1-978a-bd0aaf19c382" providerId="ADAL" clId="{71B07EB1-BF54-49E5-917F-3212C7CE9314}" dt="2022-11-29T13:44:14.480" v="295" actId="114"/>
        <pc:sldMkLst>
          <pc:docMk/>
          <pc:sldMk cId="3279526026" sldId="2134805739"/>
        </pc:sldMkLst>
        <pc:spChg chg="mod">
          <ac:chgData name="Michiel DE KOSTER" userId="7d7c490e-1e4b-4bd1-978a-bd0aaf19c382" providerId="ADAL" clId="{71B07EB1-BF54-49E5-917F-3212C7CE9314}" dt="2022-11-29T13:44:14.480" v="295" actId="114"/>
          <ac:spMkLst>
            <pc:docMk/>
            <pc:sldMk cId="3279526026" sldId="2134805739"/>
            <ac:spMk id="2" creationId="{D6599356-7888-43B5-96DA-2F7CAC31169C}"/>
          </ac:spMkLst>
        </pc:spChg>
      </pc:sldChg>
      <pc:sldChg chg="modSp mod">
        <pc:chgData name="Michiel DE KOSTER" userId="7d7c490e-1e4b-4bd1-978a-bd0aaf19c382" providerId="ADAL" clId="{71B07EB1-BF54-49E5-917F-3212C7CE9314}" dt="2022-11-28T16:45:07.921" v="62" actId="20577"/>
        <pc:sldMkLst>
          <pc:docMk/>
          <pc:sldMk cId="4163919738" sldId="2134805758"/>
        </pc:sldMkLst>
        <pc:graphicFrameChg chg="modGraphic">
          <ac:chgData name="Michiel DE KOSTER" userId="7d7c490e-1e4b-4bd1-978a-bd0aaf19c382" providerId="ADAL" clId="{71B07EB1-BF54-49E5-917F-3212C7CE9314}" dt="2022-11-28T16:45:07.921" v="62" actId="20577"/>
          <ac:graphicFrameMkLst>
            <pc:docMk/>
            <pc:sldMk cId="4163919738" sldId="2134805758"/>
            <ac:graphicFrameMk id="13" creationId="{579052B5-939A-4FD2-AB07-3F162287B7B9}"/>
          </ac:graphicFrameMkLst>
        </pc:graphicFrameChg>
      </pc:sldChg>
      <pc:sldChg chg="modSp mod">
        <pc:chgData name="Michiel DE KOSTER" userId="7d7c490e-1e4b-4bd1-978a-bd0aaf19c382" providerId="ADAL" clId="{71B07EB1-BF54-49E5-917F-3212C7CE9314}" dt="2022-11-29T13:21:36.276" v="135" actId="6549"/>
        <pc:sldMkLst>
          <pc:docMk/>
          <pc:sldMk cId="2332208611" sldId="2134805770"/>
        </pc:sldMkLst>
        <pc:spChg chg="mod">
          <ac:chgData name="Michiel DE KOSTER" userId="7d7c490e-1e4b-4bd1-978a-bd0aaf19c382" providerId="ADAL" clId="{71B07EB1-BF54-49E5-917F-3212C7CE9314}" dt="2022-11-29T13:21:36.276" v="135" actId="6549"/>
          <ac:spMkLst>
            <pc:docMk/>
            <pc:sldMk cId="2332208611" sldId="2134805770"/>
            <ac:spMk id="13" creationId="{75598547-480D-47AE-B5DA-986D598F5690}"/>
          </ac:spMkLst>
        </pc:spChg>
        <pc:spChg chg="mod">
          <ac:chgData name="Michiel DE KOSTER" userId="7d7c490e-1e4b-4bd1-978a-bd0aaf19c382" providerId="ADAL" clId="{71B07EB1-BF54-49E5-917F-3212C7CE9314}" dt="2022-11-28T16:40:49.604" v="0"/>
          <ac:spMkLst>
            <pc:docMk/>
            <pc:sldMk cId="2332208611" sldId="2134805770"/>
            <ac:spMk id="19" creationId="{E356A3E1-F15E-634E-8A46-2B9F7A5CC0F7}"/>
          </ac:spMkLst>
        </pc:spChg>
      </pc:sldChg>
      <pc:sldChg chg="modSp mod">
        <pc:chgData name="Michiel DE KOSTER" userId="7d7c490e-1e4b-4bd1-978a-bd0aaf19c382" providerId="ADAL" clId="{71B07EB1-BF54-49E5-917F-3212C7CE9314}" dt="2022-11-29T13:21:53.105" v="137" actId="20577"/>
        <pc:sldMkLst>
          <pc:docMk/>
          <pc:sldMk cId="1232940113" sldId="2134805771"/>
        </pc:sldMkLst>
        <pc:spChg chg="mod">
          <ac:chgData name="Michiel DE KOSTER" userId="7d7c490e-1e4b-4bd1-978a-bd0aaf19c382" providerId="ADAL" clId="{71B07EB1-BF54-49E5-917F-3212C7CE9314}" dt="2022-11-29T13:21:53.105" v="137" actId="20577"/>
          <ac:spMkLst>
            <pc:docMk/>
            <pc:sldMk cId="1232940113" sldId="2134805771"/>
            <ac:spMk id="13" creationId="{0F355122-B354-478F-BC9B-73227BB51B10}"/>
          </ac:spMkLst>
        </pc:spChg>
      </pc:sldChg>
      <pc:sldChg chg="modSp mod">
        <pc:chgData name="Michiel DE KOSTER" userId="7d7c490e-1e4b-4bd1-978a-bd0aaf19c382" providerId="ADAL" clId="{71B07EB1-BF54-49E5-917F-3212C7CE9314}" dt="2022-11-29T13:33:52.122" v="246" actId="1035"/>
        <pc:sldMkLst>
          <pc:docMk/>
          <pc:sldMk cId="3060567765" sldId="2134805774"/>
        </pc:sldMkLst>
        <pc:spChg chg="mod">
          <ac:chgData name="Michiel DE KOSTER" userId="7d7c490e-1e4b-4bd1-978a-bd0aaf19c382" providerId="ADAL" clId="{71B07EB1-BF54-49E5-917F-3212C7CE9314}" dt="2022-11-29T13:33:52.122" v="246" actId="1035"/>
          <ac:spMkLst>
            <pc:docMk/>
            <pc:sldMk cId="3060567765" sldId="2134805774"/>
            <ac:spMk id="26" creationId="{F14BA194-CA71-4C64-9A77-3390316A66B6}"/>
          </ac:spMkLst>
        </pc:spChg>
        <pc:spChg chg="mod">
          <ac:chgData name="Michiel DE KOSTER" userId="7d7c490e-1e4b-4bd1-978a-bd0aaf19c382" providerId="ADAL" clId="{71B07EB1-BF54-49E5-917F-3212C7CE9314}" dt="2022-11-29T13:24:40.296" v="192" actId="20577"/>
          <ac:spMkLst>
            <pc:docMk/>
            <pc:sldMk cId="3060567765" sldId="2134805774"/>
            <ac:spMk id="55" creationId="{A80A5D7E-B83D-9448-B196-6CBFC722E869}"/>
          </ac:spMkLst>
        </pc:spChg>
        <pc:spChg chg="mod">
          <ac:chgData name="Michiel DE KOSTER" userId="7d7c490e-1e4b-4bd1-978a-bd0aaf19c382" providerId="ADAL" clId="{71B07EB1-BF54-49E5-917F-3212C7CE9314}" dt="2022-11-29T13:31:08.043" v="223" actId="20577"/>
          <ac:spMkLst>
            <pc:docMk/>
            <pc:sldMk cId="3060567765" sldId="2134805774"/>
            <ac:spMk id="58" creationId="{C4A822DD-CC64-9E48-B4C5-F88650E21288}"/>
          </ac:spMkLst>
        </pc:spChg>
        <pc:spChg chg="mod">
          <ac:chgData name="Michiel DE KOSTER" userId="7d7c490e-1e4b-4bd1-978a-bd0aaf19c382" providerId="ADAL" clId="{71B07EB1-BF54-49E5-917F-3212C7CE9314}" dt="2022-11-29T13:25:36.172" v="213" actId="20577"/>
          <ac:spMkLst>
            <pc:docMk/>
            <pc:sldMk cId="3060567765" sldId="2134805774"/>
            <ac:spMk id="89" creationId="{780A1C6C-941A-A840-88DC-BFDD6104A019}"/>
          </ac:spMkLst>
        </pc:spChg>
      </pc:sldChg>
      <pc:sldChg chg="modSp mod">
        <pc:chgData name="Michiel DE KOSTER" userId="7d7c490e-1e4b-4bd1-978a-bd0aaf19c382" providerId="ADAL" clId="{71B07EB1-BF54-49E5-917F-3212C7CE9314}" dt="2022-11-29T13:39:56.777" v="291" actId="113"/>
        <pc:sldMkLst>
          <pc:docMk/>
          <pc:sldMk cId="3318589197" sldId="2134805776"/>
        </pc:sldMkLst>
        <pc:spChg chg="mod">
          <ac:chgData name="Michiel DE KOSTER" userId="7d7c490e-1e4b-4bd1-978a-bd0aaf19c382" providerId="ADAL" clId="{71B07EB1-BF54-49E5-917F-3212C7CE9314}" dt="2022-11-29T13:35:14.674" v="257" actId="20577"/>
          <ac:spMkLst>
            <pc:docMk/>
            <pc:sldMk cId="3318589197" sldId="2134805776"/>
            <ac:spMk id="20" creationId="{14BA7A6A-9149-4B01-BBE0-6F022EEF3425}"/>
          </ac:spMkLst>
        </pc:spChg>
        <pc:spChg chg="mod">
          <ac:chgData name="Michiel DE KOSTER" userId="7d7c490e-1e4b-4bd1-978a-bd0aaf19c382" providerId="ADAL" clId="{71B07EB1-BF54-49E5-917F-3212C7CE9314}" dt="2022-11-29T13:36:25.383" v="279" actId="20577"/>
          <ac:spMkLst>
            <pc:docMk/>
            <pc:sldMk cId="3318589197" sldId="2134805776"/>
            <ac:spMk id="55" creationId="{A80A5D7E-B83D-9448-B196-6CBFC722E869}"/>
          </ac:spMkLst>
        </pc:spChg>
        <pc:spChg chg="mod">
          <ac:chgData name="Michiel DE KOSTER" userId="7d7c490e-1e4b-4bd1-978a-bd0aaf19c382" providerId="ADAL" clId="{71B07EB1-BF54-49E5-917F-3212C7CE9314}" dt="2022-11-29T13:39:17.554" v="290" actId="20577"/>
          <ac:spMkLst>
            <pc:docMk/>
            <pc:sldMk cId="3318589197" sldId="2134805776"/>
            <ac:spMk id="57" creationId="{6DECD97E-5C69-5649-9CEA-1353AC7659BE}"/>
          </ac:spMkLst>
        </pc:spChg>
        <pc:spChg chg="mod">
          <ac:chgData name="Michiel DE KOSTER" userId="7d7c490e-1e4b-4bd1-978a-bd0aaf19c382" providerId="ADAL" clId="{71B07EB1-BF54-49E5-917F-3212C7CE9314}" dt="2022-11-29T13:39:56.777" v="291" actId="113"/>
          <ac:spMkLst>
            <pc:docMk/>
            <pc:sldMk cId="3318589197" sldId="2134805776"/>
            <ac:spMk id="58" creationId="{C4A822DD-CC64-9E48-B4C5-F88650E21288}"/>
          </ac:spMkLst>
        </pc:spChg>
      </pc:sldChg>
      <pc:sldChg chg="modSp mod">
        <pc:chgData name="Michiel DE KOSTER" userId="7d7c490e-1e4b-4bd1-978a-bd0aaf19c382" providerId="ADAL" clId="{71B07EB1-BF54-49E5-917F-3212C7CE9314}" dt="2022-11-29T13:40:58.232" v="293" actId="13926"/>
        <pc:sldMkLst>
          <pc:docMk/>
          <pc:sldMk cId="3364972037" sldId="2134805777"/>
        </pc:sldMkLst>
        <pc:spChg chg="mod">
          <ac:chgData name="Michiel DE KOSTER" userId="7d7c490e-1e4b-4bd1-978a-bd0aaf19c382" providerId="ADAL" clId="{71B07EB1-BF54-49E5-917F-3212C7CE9314}" dt="2022-11-29T13:40:58.232" v="293" actId="13926"/>
          <ac:spMkLst>
            <pc:docMk/>
            <pc:sldMk cId="3364972037" sldId="2134805777"/>
            <ac:spMk id="20" creationId="{14BA7A6A-9149-4B01-BBE0-6F022EEF3425}"/>
          </ac:spMkLst>
        </pc:spChg>
      </pc:sldChg>
      <pc:sldChg chg="modSp mod">
        <pc:chgData name="Michiel DE KOSTER" userId="7d7c490e-1e4b-4bd1-978a-bd0aaf19c382" providerId="ADAL" clId="{71B07EB1-BF54-49E5-917F-3212C7CE9314}" dt="2022-11-28T16:45:35.573" v="63" actId="5793"/>
        <pc:sldMkLst>
          <pc:docMk/>
          <pc:sldMk cId="2046512653" sldId="2134805788"/>
        </pc:sldMkLst>
        <pc:spChg chg="mod">
          <ac:chgData name="Michiel DE KOSTER" userId="7d7c490e-1e4b-4bd1-978a-bd0aaf19c382" providerId="ADAL" clId="{71B07EB1-BF54-49E5-917F-3212C7CE9314}" dt="2022-11-28T16:45:35.573" v="63" actId="5793"/>
          <ac:spMkLst>
            <pc:docMk/>
            <pc:sldMk cId="2046512653" sldId="2134805788"/>
            <ac:spMk id="28" creationId="{767896F1-647A-43A3-BF4B-D56A1511313F}"/>
          </ac:spMkLst>
        </pc:spChg>
      </pc:sldChg>
      <pc:sldChg chg="modSp mod">
        <pc:chgData name="Michiel DE KOSTER" userId="7d7c490e-1e4b-4bd1-978a-bd0aaf19c382" providerId="ADAL" clId="{71B07EB1-BF54-49E5-917F-3212C7CE9314}" dt="2022-11-29T13:33:47.558" v="245" actId="1035"/>
        <pc:sldMkLst>
          <pc:docMk/>
          <pc:sldMk cId="104088593" sldId="2134805789"/>
        </pc:sldMkLst>
        <pc:spChg chg="mod">
          <ac:chgData name="Michiel DE KOSTER" userId="7d7c490e-1e4b-4bd1-978a-bd0aaf19c382" providerId="ADAL" clId="{71B07EB1-BF54-49E5-917F-3212C7CE9314}" dt="2022-11-29T13:33:47.558" v="245" actId="1035"/>
          <ac:spMkLst>
            <pc:docMk/>
            <pc:sldMk cId="104088593" sldId="2134805789"/>
            <ac:spMk id="29" creationId="{7A557D62-4972-41FF-AED0-7A8BDF359CD3}"/>
          </ac:spMkLst>
        </pc:spChg>
        <pc:spChg chg="mod">
          <ac:chgData name="Michiel DE KOSTER" userId="7d7c490e-1e4b-4bd1-978a-bd0aaf19c382" providerId="ADAL" clId="{71B07EB1-BF54-49E5-917F-3212C7CE9314}" dt="2022-11-28T16:52:56.687" v="67"/>
          <ac:spMkLst>
            <pc:docMk/>
            <pc:sldMk cId="104088593" sldId="2134805789"/>
            <ac:spMk id="30" creationId="{C7322317-DE15-4DFF-9BBC-72E391846E2F}"/>
          </ac:spMkLst>
        </pc:spChg>
      </pc:sldChg>
      <pc:sldChg chg="modSp mod">
        <pc:chgData name="Michiel DE KOSTER" userId="7d7c490e-1e4b-4bd1-978a-bd0aaf19c382" providerId="ADAL" clId="{71B07EB1-BF54-49E5-917F-3212C7CE9314}" dt="2022-11-29T13:33:54.882" v="247" actId="1035"/>
        <pc:sldMkLst>
          <pc:docMk/>
          <pc:sldMk cId="3324208787" sldId="2134805790"/>
        </pc:sldMkLst>
        <pc:spChg chg="mod">
          <ac:chgData name="Michiel DE KOSTER" userId="7d7c490e-1e4b-4bd1-978a-bd0aaf19c382" providerId="ADAL" clId="{71B07EB1-BF54-49E5-917F-3212C7CE9314}" dt="2022-11-29T13:33:18.579" v="238" actId="20577"/>
          <ac:spMkLst>
            <pc:docMk/>
            <pc:sldMk cId="3324208787" sldId="2134805790"/>
            <ac:spMk id="15" creationId="{D432AC06-452F-349E-16BF-EA99C05F6175}"/>
          </ac:spMkLst>
        </pc:spChg>
        <pc:spChg chg="mod">
          <ac:chgData name="Michiel DE KOSTER" userId="7d7c490e-1e4b-4bd1-978a-bd0aaf19c382" providerId="ADAL" clId="{71B07EB1-BF54-49E5-917F-3212C7CE9314}" dt="2022-11-29T13:33:22.342" v="240" actId="20577"/>
          <ac:spMkLst>
            <pc:docMk/>
            <pc:sldMk cId="3324208787" sldId="2134805790"/>
            <ac:spMk id="16" creationId="{DD863C16-956B-A705-C153-14214C5E1A92}"/>
          </ac:spMkLst>
        </pc:spChg>
        <pc:spChg chg="mod">
          <ac:chgData name="Michiel DE KOSTER" userId="7d7c490e-1e4b-4bd1-978a-bd0aaf19c382" providerId="ADAL" clId="{71B07EB1-BF54-49E5-917F-3212C7CE9314}" dt="2022-11-29T13:33:54.882" v="247" actId="1035"/>
          <ac:spMkLst>
            <pc:docMk/>
            <pc:sldMk cId="3324208787" sldId="2134805790"/>
            <ac:spMk id="23" creationId="{5A4DBB45-39EA-4921-A542-C4E8395C409B}"/>
          </ac:spMkLst>
        </pc:spChg>
        <pc:spChg chg="mod">
          <ac:chgData name="Michiel DE KOSTER" userId="7d7c490e-1e4b-4bd1-978a-bd0aaf19c382" providerId="ADAL" clId="{71B07EB1-BF54-49E5-917F-3212C7CE9314}" dt="2022-11-29T13:32:04.281" v="228" actId="20577"/>
          <ac:spMkLst>
            <pc:docMk/>
            <pc:sldMk cId="3324208787" sldId="2134805790"/>
            <ac:spMk id="58" creationId="{C4A822DD-CC64-9E48-B4C5-F88650E21288}"/>
          </ac:spMkLst>
        </pc:spChg>
      </pc:sldChg>
      <pc:sldChg chg="modSp mod">
        <pc:chgData name="Michiel DE KOSTER" userId="7d7c490e-1e4b-4bd1-978a-bd0aaf19c382" providerId="ADAL" clId="{71B07EB1-BF54-49E5-917F-3212C7CE9314}" dt="2022-11-29T13:46:07.593" v="323" actId="20577"/>
        <pc:sldMkLst>
          <pc:docMk/>
          <pc:sldMk cId="2843777842" sldId="2134805794"/>
        </pc:sldMkLst>
        <pc:spChg chg="mod">
          <ac:chgData name="Michiel DE KOSTER" userId="7d7c490e-1e4b-4bd1-978a-bd0aaf19c382" providerId="ADAL" clId="{71B07EB1-BF54-49E5-917F-3212C7CE9314}" dt="2022-11-29T13:46:07.593" v="323" actId="20577"/>
          <ac:spMkLst>
            <pc:docMk/>
            <pc:sldMk cId="2843777842" sldId="2134805794"/>
            <ac:spMk id="12" creationId="{76C80461-0659-48B0-9D99-937167A346B0}"/>
          </ac:spMkLst>
        </pc:spChg>
        <pc:spChg chg="mod">
          <ac:chgData name="Michiel DE KOSTER" userId="7d7c490e-1e4b-4bd1-978a-bd0aaf19c382" providerId="ADAL" clId="{71B07EB1-BF54-49E5-917F-3212C7CE9314}" dt="2022-11-29T13:44:53.022" v="311" actId="120"/>
          <ac:spMkLst>
            <pc:docMk/>
            <pc:sldMk cId="2843777842" sldId="2134805794"/>
            <ac:spMk id="29" creationId="{14240151-36DD-D8F5-EC87-B807A90CF271}"/>
          </ac:spMkLst>
        </pc:spChg>
        <pc:spChg chg="mod">
          <ac:chgData name="Michiel DE KOSTER" userId="7d7c490e-1e4b-4bd1-978a-bd0aaf19c382" providerId="ADAL" clId="{71B07EB1-BF54-49E5-917F-3212C7CE9314}" dt="2022-11-29T13:45:44.412" v="316" actId="6549"/>
          <ac:spMkLst>
            <pc:docMk/>
            <pc:sldMk cId="2843777842" sldId="2134805794"/>
            <ac:spMk id="33" creationId="{58294A52-B8AD-0FA9-2F6F-42DF52CD984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479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823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637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dirty="0">
                <a:solidFill>
                  <a:srgbClr val="374649"/>
                </a:solidFill>
                <a:ea typeface="Roboto" panose="02000000000000000000" pitchFamily="2" charset="0"/>
              </a:rPr>
              <a:t>Définitions « risques » et « danger » (GM-GR-HSE-300 « Evaluation des risques professionnels au poste de travail ») </a:t>
            </a:r>
          </a:p>
          <a:p>
            <a:r>
              <a:rPr lang="fr-FR" sz="1200" i="1" dirty="0">
                <a:solidFill>
                  <a:srgbClr val="374649"/>
                </a:solidFill>
                <a:ea typeface="Roboto" panose="02000000000000000000" pitchFamily="2" charset="0"/>
              </a:rPr>
              <a:t>Définitions HIPO, Incident, presqu’accident, anomalie </a:t>
            </a:r>
            <a:r>
              <a:rPr lang="fr-FR" sz="1200" i="1" dirty="0"/>
              <a:t>(CR-GR-HSE-100 « </a:t>
            </a:r>
            <a:r>
              <a:rPr lang="fr-FR" sz="1200" i="1" dirty="0" err="1"/>
              <a:t>Reporting</a:t>
            </a:r>
            <a:r>
              <a:rPr lang="fr-FR" sz="1200" i="1" dirty="0"/>
              <a:t> HSE »)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8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9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92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89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31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42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279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82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hyperlink" Target="https://totalworkplace.sharepoint.com/sites/GroupHSEREXDataBase/en-us/All_HSE_REX_Documents/REX-EP-TEPUS-FP-2020-111%20Fatal%20Accident%20Pulling%20Marine%20Riser.pdf" TargetMode="Externa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emf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otalworkplace.sharepoint.com/sites/GroupHSEREXDataBase/en-us/All_HSE_REX_Documents/FAT%20during%20Hydraulic%20Jack%20Tes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jpeg"/><Relationship Id="rId5" Type="http://schemas.openxmlformats.org/officeDocument/2006/relationships/image" Target="../media/image19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9.emf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9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typlus.totalenergies.com/en" TargetMode="External"/><Relationship Id="rId3" Type="http://schemas.openxmlformats.org/officeDocument/2006/relationships/hyperlink" Target="https://lizzy.totalenergies.com/" TargetMode="External"/><Relationship Id="rId7" Type="http://schemas.openxmlformats.org/officeDocument/2006/relationships/hyperlink" Target="https://totalworkplace.sharepoint.com/sites/GroupHSEREXDataBase/en-us/Pages/REX%20HSE%20Home.aspx" TargetMode="External"/><Relationship Id="rId2" Type="http://schemas.openxmlformats.org/officeDocument/2006/relationships/hyperlink" Target="https://toolbox-hse.totalenergies.com/en/one-maestro/one-maestro-pyramid-documents/group-guide-and-manual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toolbox-hse.totalenergies.com/en/totalenergies-golden-rules-roll-out-material" TargetMode="External"/><Relationship Id="rId11" Type="http://schemas.openxmlformats.org/officeDocument/2006/relationships/hyperlink" Target="https://safetyplus.totalenergies.com/en/contribution/rjzwpc?p_route=wall&amp;p_qs=rules%3D2%26desc%3Dmeuleuse" TargetMode="External"/><Relationship Id="rId5" Type="http://schemas.openxmlformats.org/officeDocument/2006/relationships/hyperlink" Target="https://toolbox-hse.totalenergies.com/fr/regles-dor-totalenergies-supports-generaux" TargetMode="External"/><Relationship Id="rId10" Type="http://schemas.openxmlformats.org/officeDocument/2006/relationships/hyperlink" Target="https://safetyplus.totalenergies.com/en/contribution/7jgi9g?p_route=wall&amp;p_qs=rules%3D2%26desc%3Dmanutention" TargetMode="External"/><Relationship Id="rId4" Type="http://schemas.openxmlformats.org/officeDocument/2006/relationships/hyperlink" Target="https://toolbox-hse.totalenergies.com/en/totalenergies-golden-rules-general-material" TargetMode="External"/><Relationship Id="rId9" Type="http://schemas.openxmlformats.org/officeDocument/2006/relationships/hyperlink" Target="https://safetyplus.totalenergies.com/en/contribution/qkbngk?p_route=wall&amp;p_qs=rules%3D2%26desc%3Dmanutentio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oolbox-hse-ftp.totalenergies.com/RO/Reformulation_2022/Regle_3/3799_GOLDEN_RULES_EDIT_V4_VB--VASTANG--RULE03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at.corp.local/sites/s215/fr-FR/Documents/Reporting-securite/RC%20Monthly%20HSE%20report%20-%20092021.pdf" TargetMode="External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E8D53E-39F2-0794-1296-B495C6350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9" y="4820761"/>
            <a:ext cx="5318262" cy="1388721"/>
          </a:xfrm>
          <a:ln>
            <a:noFill/>
          </a:ln>
        </p:spPr>
        <p:txBody>
          <a:bodyPr lIns="0" tIns="0" rIns="0" bIns="0"/>
          <a:lstStyle/>
          <a:p>
            <a:r>
              <a:rPr lang="en-US" sz="3600">
                <a:solidFill>
                  <a:srgbClr val="354D56"/>
                </a:solidFill>
              </a:rPr>
              <a:t>Golden Rule 3</a:t>
            </a:r>
            <a:br>
              <a:rPr lang="en-US" sz="3600" b="1" cap="all">
                <a:solidFill>
                  <a:srgbClr val="F7941D"/>
                </a:solidFill>
              </a:rPr>
            </a:br>
            <a:r>
              <a:rPr lang="en-US" sz="3600" b="1">
                <a:solidFill>
                  <a:srgbClr val="79B321"/>
                </a:solidFill>
              </a:rPr>
              <a:t>Body Mechanics &amp; Tools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5286895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79B321"/>
                </a:solidFill>
                <a:latin typeface="+mj-lt"/>
                <a:ea typeface="+mj-ea"/>
                <a:cs typeface="+mj-cs"/>
              </a:rPr>
              <a:t>The new Golden Rules</a:t>
            </a:r>
          </a:p>
          <a:p>
            <a:r>
              <a:rPr lang="en-US">
                <a:solidFill>
                  <a:srgbClr val="354D56"/>
                </a:solidFill>
              </a:rPr>
              <a:t>My Commitment, our Safety</a:t>
            </a:r>
          </a:p>
          <a:p>
            <a:endParaRPr lang="en-US" sz="3200" b="1">
              <a:solidFill>
                <a:srgbClr val="354D56"/>
              </a:solidFill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354D56"/>
                </a:solidFill>
              </a:rPr>
              <a:t>Rev.0 – December 2022</a:t>
            </a:r>
            <a:endParaRPr lang="en-US" sz="2000" b="1">
              <a:solidFill>
                <a:srgbClr val="354D56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C41A7D-C445-6180-7881-0FBC60E5C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221" y="820727"/>
            <a:ext cx="3820976" cy="38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26">
            <a:extLst>
              <a:ext uri="{FF2B5EF4-FFF2-40B4-BE49-F238E27FC236}">
                <a16:creationId xmlns:a16="http://schemas.microsoft.com/office/drawing/2014/main" id="{01EA6193-59AE-C0AD-A43E-F19826BEC26B}"/>
              </a:ext>
            </a:extLst>
          </p:cNvPr>
          <p:cNvSpPr/>
          <p:nvPr/>
        </p:nvSpPr>
        <p:spPr>
          <a:xfrm>
            <a:off x="7019175" y="1847069"/>
            <a:ext cx="4685236" cy="2096247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E91BF49-E437-AF79-2E62-413668F4D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469879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354D56"/>
                </a:solidFill>
              </a:rPr>
              <a:t>&gt; </a:t>
            </a:r>
            <a:r>
              <a:rPr lang="en-US" sz="1600" b="1" dirty="0">
                <a:solidFill>
                  <a:srgbClr val="354D56"/>
                </a:solidFill>
              </a:rPr>
              <a:t>FATAL ACCIDENT ON A DRILLING RIG</a:t>
            </a:r>
            <a:endParaRPr lang="fr-FR" sz="1600" b="1" dirty="0">
              <a:solidFill>
                <a:srgbClr val="354D56"/>
              </a:solidFill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7A557D62-4972-41FF-AED0-7A8BDF359CD3}"/>
              </a:ext>
            </a:extLst>
          </p:cNvPr>
          <p:cNvSpPr txBox="1">
            <a:spLocks/>
          </p:cNvSpPr>
          <p:nvPr/>
        </p:nvSpPr>
        <p:spPr>
          <a:xfrm>
            <a:off x="1882912" y="354440"/>
            <a:ext cx="7555556" cy="481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/>
              <a:t>1. </a:t>
            </a:r>
            <a:r>
              <a:rPr lang="en-US" sz="1800" b="1" dirty="0"/>
              <a:t>I check </a:t>
            </a:r>
            <a:r>
              <a:rPr lang="en-US" sz="1800" dirty="0"/>
              <a:t>that my tool is suitable for the task</a:t>
            </a:r>
            <a:r>
              <a:rPr lang="fr-FR" sz="1800" dirty="0"/>
              <a:t>. 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78B991F-3AAD-4211-BD3D-050051E68687}"/>
              </a:ext>
            </a:extLst>
          </p:cNvPr>
          <p:cNvSpPr txBox="1"/>
          <p:nvPr/>
        </p:nvSpPr>
        <p:spPr>
          <a:xfrm>
            <a:off x="469879" y="1744158"/>
            <a:ext cx="2796579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 hydraulic wrench was used to unscrew bolts.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During the unbolting activity, the wrench got stuck. 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In order to free the wrench, the team decided to "pull upward" with the winch that was suspending it. 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This caused the cable to become taut, while the worker was above the tool. 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The wrench came loose and with the energy stored, hit the worker. </a:t>
            </a:r>
            <a:endParaRPr lang="fr-FR" sz="1200" dirty="0">
              <a:solidFill>
                <a:srgbClr val="F7941D"/>
              </a:solidFill>
              <a:cs typeface="Arial" panose="020B0604020202020204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73636BB-6DED-456D-B126-FEADAB8B1042}"/>
              </a:ext>
            </a:extLst>
          </p:cNvPr>
          <p:cNvSpPr txBox="1"/>
          <p:nvPr/>
        </p:nvSpPr>
        <p:spPr>
          <a:xfrm>
            <a:off x="4102813" y="1744158"/>
            <a:ext cx="226894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en-US" sz="1200" dirty="0"/>
              <a:t>Death of the worker,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en-US" sz="1200" dirty="0"/>
              <a:t>Several potential deaths</a:t>
            </a:r>
            <a:endParaRPr lang="fr-FR" sz="12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D96A01F-B2F3-4720-9D2D-916F3581D321}"/>
              </a:ext>
            </a:extLst>
          </p:cNvPr>
          <p:cNvSpPr txBox="1"/>
          <p:nvPr/>
        </p:nvSpPr>
        <p:spPr>
          <a:xfrm>
            <a:off x="4102812" y="3235120"/>
            <a:ext cx="2388717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Improper use of the winch to pull, lift or release a load.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Operator positioned in the path of the wrench.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Failure to stop work to reassess risks without taking into account previous difficulties.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4D130681-FC13-4ADF-9589-DB6236DEFF66}"/>
              </a:ext>
            </a:extLst>
          </p:cNvPr>
          <p:cNvCxnSpPr>
            <a:cxnSpLocks/>
          </p:cNvCxnSpPr>
          <p:nvPr/>
        </p:nvCxnSpPr>
        <p:spPr>
          <a:xfrm>
            <a:off x="3807111" y="2951604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AD37B553-5CB2-43CC-A557-BDA6D9E22EBF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622076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335CEA6-18D4-4B5A-878A-C6904B3179CE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605142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7322317-DE15-4DFF-9BBC-72E391846E2F}"/>
              </a:ext>
            </a:extLst>
          </p:cNvPr>
          <p:cNvSpPr txBox="1"/>
          <p:nvPr/>
        </p:nvSpPr>
        <p:spPr>
          <a:xfrm>
            <a:off x="7338951" y="2558324"/>
            <a:ext cx="43542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2pPr marL="0" lvl="1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 sz="1200">
                <a:solidFill>
                  <a:srgbClr val="71BF44"/>
                </a:solidFill>
                <a:cs typeface="Arial" panose="020B0604020202020204" pitchFamily="34" charset="0"/>
              </a:defRPr>
            </a:lvl2pPr>
          </a:lstStyle>
          <a:p>
            <a:r>
              <a:rPr lang="en-US" sz="1200" dirty="0">
                <a:solidFill>
                  <a:srgbClr val="79B321"/>
                </a:solidFill>
              </a:rPr>
              <a:t>I only use tools that are suitable and sized for my </a:t>
            </a:r>
            <a:r>
              <a:rPr lang="en-US" sz="1200">
                <a:solidFill>
                  <a:srgbClr val="79B321"/>
                </a:solidFill>
              </a:rPr>
              <a:t>task.</a:t>
            </a:r>
          </a:p>
          <a:p>
            <a:r>
              <a:rPr lang="en-US" sz="1200">
                <a:solidFill>
                  <a:srgbClr val="79B321"/>
                </a:solidFill>
              </a:rPr>
              <a:t>If </a:t>
            </a:r>
            <a:r>
              <a:rPr lang="en-US" sz="1200" dirty="0">
                <a:solidFill>
                  <a:srgbClr val="79B321"/>
                </a:solidFill>
              </a:rPr>
              <a:t>the work situation changes, I stop my task and participate in the re-evaluation of the operating procedure.</a:t>
            </a:r>
          </a:p>
          <a:p>
            <a:endParaRPr lang="en-US" sz="1200" dirty="0">
              <a:solidFill>
                <a:srgbClr val="79B321"/>
              </a:solidFill>
            </a:endParaRPr>
          </a:p>
          <a:p>
            <a:r>
              <a:rPr lang="en-US" sz="1200">
                <a:solidFill>
                  <a:srgbClr val="79B321"/>
                </a:solidFill>
              </a:rPr>
              <a:t>In general, I do not misuse a tool, and comply with the operating instructions where appropriate.</a:t>
            </a:r>
            <a:endParaRPr lang="fr-FR" sz="1200" dirty="0">
              <a:solidFill>
                <a:srgbClr val="79B32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AF0CD57-F318-E250-42AA-D16EDC816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951" y="2013593"/>
            <a:ext cx="396111" cy="419412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8863362F-B10E-216B-A0D8-412C5D4743D2}"/>
              </a:ext>
            </a:extLst>
          </p:cNvPr>
          <p:cNvSpPr txBox="1">
            <a:spLocks/>
          </p:cNvSpPr>
          <p:nvPr/>
        </p:nvSpPr>
        <p:spPr>
          <a:xfrm>
            <a:off x="7788617" y="2095347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79B321"/>
                </a:solidFill>
              </a:rPr>
              <a:t>LESSONS TO BE LEARNED</a:t>
            </a:r>
          </a:p>
        </p:txBody>
      </p:sp>
      <p:sp>
        <p:nvSpPr>
          <p:cNvPr id="13" name="Rectangle à coins arrondis 41">
            <a:extLst>
              <a:ext uri="{FF2B5EF4-FFF2-40B4-BE49-F238E27FC236}">
                <a16:creationId xmlns:a16="http://schemas.microsoft.com/office/drawing/2014/main" id="{5CE5A445-80CC-E375-1CCB-A0596C1BB615}"/>
              </a:ext>
            </a:extLst>
          </p:cNvPr>
          <p:cNvSpPr/>
          <p:nvPr/>
        </p:nvSpPr>
        <p:spPr>
          <a:xfrm>
            <a:off x="8173173" y="5918374"/>
            <a:ext cx="2517059" cy="350393"/>
          </a:xfrm>
          <a:prstGeom prst="roundRect">
            <a:avLst>
              <a:gd name="adj" fmla="val 50000"/>
            </a:avLst>
          </a:prstGeom>
          <a:solidFill>
            <a:srgbClr val="79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14" name="ZoneTexte 13">
            <a:hlinkClick r:id="rId5" tooltip="REX Requirement 3.1.2"/>
            <a:extLst>
              <a:ext uri="{FF2B5EF4-FFF2-40B4-BE49-F238E27FC236}">
                <a16:creationId xmlns:a16="http://schemas.microsoft.com/office/drawing/2014/main" id="{0A23CE4F-1C13-7397-DFC5-8C3473EA3355}"/>
              </a:ext>
            </a:extLst>
          </p:cNvPr>
          <p:cNvSpPr txBox="1"/>
          <p:nvPr/>
        </p:nvSpPr>
        <p:spPr>
          <a:xfrm>
            <a:off x="8338286" y="5994888"/>
            <a:ext cx="21861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u="sng" dirty="0">
                <a:solidFill>
                  <a:schemeClr val="bg1"/>
                </a:solidFill>
              </a:rPr>
              <a:t>Click </a:t>
            </a:r>
            <a:r>
              <a:rPr lang="fr-FR" sz="1200" u="sng" dirty="0" err="1">
                <a:solidFill>
                  <a:schemeClr val="bg1"/>
                </a:solidFill>
              </a:rPr>
              <a:t>here</a:t>
            </a:r>
            <a:r>
              <a:rPr lang="fr-FR" sz="1200" u="sng" dirty="0">
                <a:solidFill>
                  <a:schemeClr val="bg1"/>
                </a:solidFill>
              </a:rPr>
              <a:t> to </a:t>
            </a:r>
            <a:r>
              <a:rPr lang="fr-FR" sz="1200" u="sng" dirty="0" err="1">
                <a:solidFill>
                  <a:schemeClr val="bg1"/>
                </a:solidFill>
              </a:rPr>
              <a:t>access</a:t>
            </a:r>
            <a:r>
              <a:rPr lang="fr-FR" sz="1200" u="sng" dirty="0">
                <a:solidFill>
                  <a:schemeClr val="bg1"/>
                </a:solidFill>
              </a:rPr>
              <a:t> the REX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C23BEF81-D559-4BF0-99E8-A6D6495F0C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299" y="4115813"/>
            <a:ext cx="1831962" cy="165077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37F894E-7255-479D-8AC7-7156FC366E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1994" y="4156420"/>
            <a:ext cx="2379335" cy="1602862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DE1CA56E-7F0B-4231-96B7-790D6BFD62D8}"/>
              </a:ext>
            </a:extLst>
          </p:cNvPr>
          <p:cNvSpPr txBox="1"/>
          <p:nvPr/>
        </p:nvSpPr>
        <p:spPr>
          <a:xfrm>
            <a:off x="7337022" y="4658371"/>
            <a:ext cx="1276249" cy="507831"/>
          </a:xfrm>
          <a:prstGeom prst="rightArrowCallout">
            <a:avLst>
              <a:gd name="adj1" fmla="val 25000"/>
              <a:gd name="adj2" fmla="val 25000"/>
              <a:gd name="adj3" fmla="val 57511"/>
              <a:gd name="adj4" fmla="val 61494"/>
            </a:avLst>
          </a:prstGeom>
          <a:solidFill>
            <a:schemeClr val="bg1"/>
          </a:solidFill>
          <a:ln w="19050">
            <a:solidFill>
              <a:srgbClr val="71BF4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900" dirty="0" err="1"/>
              <a:t>Hydraulic</a:t>
            </a:r>
            <a:r>
              <a:rPr lang="fr-FR" sz="900" dirty="0"/>
              <a:t> </a:t>
            </a:r>
            <a:r>
              <a:rPr lang="fr-FR" sz="900" dirty="0" err="1"/>
              <a:t>wrench</a:t>
            </a:r>
            <a:r>
              <a:rPr lang="fr-FR" sz="900" dirty="0"/>
              <a:t> </a:t>
            </a:r>
            <a:r>
              <a:rPr lang="fr-FR" sz="900" dirty="0" err="1"/>
              <a:t>engaged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0408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26">
            <a:extLst>
              <a:ext uri="{FF2B5EF4-FFF2-40B4-BE49-F238E27FC236}">
                <a16:creationId xmlns:a16="http://schemas.microsoft.com/office/drawing/2014/main" id="{41F1AAD3-6003-E766-55B8-779E577B0E9B}"/>
              </a:ext>
            </a:extLst>
          </p:cNvPr>
          <p:cNvSpPr/>
          <p:nvPr/>
        </p:nvSpPr>
        <p:spPr>
          <a:xfrm>
            <a:off x="7019175" y="1847069"/>
            <a:ext cx="4685236" cy="2132748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AB3717B-ED40-B44F-CE2F-1D7E966D0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469879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354D56"/>
                </a:solidFill>
              </a:rPr>
              <a:t>&gt; FLASH IN ATEX AREA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749130"/>
            <a:ext cx="2985819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 worker came to fix “explosive atmosphere" signs in the chimney of a tank manhole.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This tank still contained gasoline.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An explosive test was carried out and confirmed the presence of hydrocarbon </a:t>
            </a:r>
            <a:r>
              <a:rPr lang="en-US" sz="1200" dirty="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vapours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. 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Despite this test, the worker used a non-explosion proof electric drill to fix the plate. 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 flash occurred.</a:t>
            </a:r>
            <a:endParaRPr lang="fr-FR" sz="1200" dirty="0">
              <a:solidFill>
                <a:srgbClr val="F7941D"/>
              </a:solidFill>
              <a:cs typeface="Arial" panose="020B0604020202020204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79012" y="1780891"/>
            <a:ext cx="199206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 dirty="0" err="1"/>
              <a:t>Severe</a:t>
            </a:r>
            <a:r>
              <a:rPr lang="fr-FR" sz="1200" dirty="0"/>
              <a:t> </a:t>
            </a:r>
            <a:r>
              <a:rPr lang="fr-FR" sz="1200" dirty="0" err="1"/>
              <a:t>burns</a:t>
            </a:r>
            <a:r>
              <a:rPr lang="fr-FR" sz="1200" dirty="0"/>
              <a:t> to the </a:t>
            </a:r>
            <a:r>
              <a:rPr lang="fr-FR" sz="1200" dirty="0" err="1"/>
              <a:t>worker</a:t>
            </a:r>
            <a:r>
              <a:rPr lang="fr-FR" sz="1200" dirty="0"/>
              <a:t>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79014" y="3361448"/>
            <a:ext cx="2205008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Non-compliance with procedures.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Presence of gaseous hydrocarbons.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Use of non explosion proof electrical equipment in an explosive atmosphere.</a:t>
            </a:r>
            <a:endParaRPr lang="fr-FR" sz="1200" b="1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780A1C6C-941A-A840-88DC-BFDD6104A019}"/>
              </a:ext>
            </a:extLst>
          </p:cNvPr>
          <p:cNvSpPr txBox="1"/>
          <p:nvPr/>
        </p:nvSpPr>
        <p:spPr>
          <a:xfrm>
            <a:off x="7409957" y="2589563"/>
            <a:ext cx="400590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79B321"/>
                </a:solidFill>
              </a:rPr>
              <a:t>When working in an explosive atmosphere area, I make sure that 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79B321"/>
                </a:solidFill>
              </a:rPr>
              <a:t>I use explosion proof equipment,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79B321"/>
                </a:solidFill>
              </a:rPr>
              <a:t>I position the explosimeter appropriately, depending on the type of gas (in this example, close to the ground as it is gasoline </a:t>
            </a:r>
            <a:r>
              <a:rPr lang="en-US" sz="1200" dirty="0" err="1">
                <a:solidFill>
                  <a:srgbClr val="79B321"/>
                </a:solidFill>
              </a:rPr>
              <a:t>vapour</a:t>
            </a:r>
            <a:r>
              <a:rPr lang="en-US" sz="1200" dirty="0">
                <a:solidFill>
                  <a:srgbClr val="79B321"/>
                </a:solidFill>
              </a:rPr>
              <a:t>).</a:t>
            </a:r>
            <a:endParaRPr lang="fr-FR" sz="1200" dirty="0">
              <a:solidFill>
                <a:srgbClr val="79B321"/>
              </a:solidFill>
              <a:highlight>
                <a:srgbClr val="FFFF00"/>
              </a:highlight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3235898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4BBBEE-B7A1-B59A-AC54-56B3E58DC5EE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429093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92E387C-354D-34F9-8EF9-0FC2A58947CC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429093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14BA194-CA71-4C64-9A77-3390316A66B6}"/>
              </a:ext>
            </a:extLst>
          </p:cNvPr>
          <p:cNvSpPr txBox="1">
            <a:spLocks/>
          </p:cNvSpPr>
          <p:nvPr/>
        </p:nvSpPr>
        <p:spPr>
          <a:xfrm>
            <a:off x="1882912" y="354440"/>
            <a:ext cx="7555556" cy="481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/>
              <a:t>1. </a:t>
            </a:r>
            <a:r>
              <a:rPr lang="en-US" sz="1800" b="1" dirty="0"/>
              <a:t>I check </a:t>
            </a:r>
            <a:r>
              <a:rPr lang="en-US" sz="1800" dirty="0"/>
              <a:t>that my tool is suitable for the work area</a:t>
            </a:r>
            <a:r>
              <a:rPr lang="fr-FR" sz="1800" dirty="0"/>
              <a:t>. </a:t>
            </a:r>
            <a:endParaRPr lang="fr-FR" sz="1800" dirty="0">
              <a:cs typeface="Arial" panose="020B0604020202020204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5F636C70-03CF-4252-93CF-B20DF738EE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501" t="52" r="1622" b="-52"/>
          <a:stretch/>
        </p:blipFill>
        <p:spPr>
          <a:xfrm>
            <a:off x="7027883" y="4109478"/>
            <a:ext cx="2976620" cy="1827316"/>
          </a:xfrm>
          <a:prstGeom prst="roundRect">
            <a:avLst>
              <a:gd name="adj" fmla="val 6349"/>
            </a:avLst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99D998-3608-38AB-BE6A-7A917EECD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951" y="1978757"/>
            <a:ext cx="396111" cy="419412"/>
          </a:xfrm>
          <a:prstGeom prst="rect">
            <a:avLst/>
          </a:prstGeom>
        </p:spPr>
      </p:pic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1E9649B8-A51C-76F9-C64E-300F60C183FB}"/>
              </a:ext>
            </a:extLst>
          </p:cNvPr>
          <p:cNvSpPr txBox="1">
            <a:spLocks/>
          </p:cNvSpPr>
          <p:nvPr/>
        </p:nvSpPr>
        <p:spPr>
          <a:xfrm>
            <a:off x="7788617" y="2060511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79B321"/>
                </a:solidFill>
              </a:rPr>
              <a:t>LESSONS TO BE LEARNED</a:t>
            </a:r>
          </a:p>
        </p:txBody>
      </p:sp>
    </p:spTree>
    <p:extLst>
      <p:ext uri="{BB962C8B-B14F-4D97-AF65-F5344CB8AC3E}">
        <p14:creationId xmlns:p14="http://schemas.microsoft.com/office/powerpoint/2010/main" val="306056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D7D71856-0296-431F-8859-FA8724604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658" b="51459"/>
          <a:stretch/>
        </p:blipFill>
        <p:spPr>
          <a:xfrm>
            <a:off x="8294303" y="4515596"/>
            <a:ext cx="986888" cy="1386189"/>
          </a:xfrm>
          <a:prstGeom prst="roundRect">
            <a:avLst>
              <a:gd name="adj" fmla="val 12104"/>
            </a:avLst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7353197-688E-48A7-B656-67E25D3C7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40" r="4387" b="51459"/>
          <a:stretch/>
        </p:blipFill>
        <p:spPr>
          <a:xfrm>
            <a:off x="9475421" y="4523975"/>
            <a:ext cx="982848" cy="1386189"/>
          </a:xfrm>
          <a:prstGeom prst="roundRect">
            <a:avLst>
              <a:gd name="adj" fmla="val 11453"/>
            </a:avLst>
          </a:prstGeom>
        </p:spPr>
      </p:pic>
      <p:sp>
        <p:nvSpPr>
          <p:cNvPr id="10" name="Rectangle : coins arrondis 26">
            <a:extLst>
              <a:ext uri="{FF2B5EF4-FFF2-40B4-BE49-F238E27FC236}">
                <a16:creationId xmlns:a16="http://schemas.microsoft.com/office/drawing/2014/main" id="{E6D6EDA5-A550-AB8E-EA52-038DD8C5CBF3}"/>
              </a:ext>
            </a:extLst>
          </p:cNvPr>
          <p:cNvSpPr/>
          <p:nvPr/>
        </p:nvSpPr>
        <p:spPr>
          <a:xfrm>
            <a:off x="7019175" y="1847069"/>
            <a:ext cx="4685236" cy="2298211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E9B1AD1-4CE9-75CB-4FDF-F8CFEE3BE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951" y="2013593"/>
            <a:ext cx="396111" cy="419412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E6DEBE8D-764F-9711-6122-4907AACBFBA2}"/>
              </a:ext>
            </a:extLst>
          </p:cNvPr>
          <p:cNvSpPr txBox="1">
            <a:spLocks/>
          </p:cNvSpPr>
          <p:nvPr/>
        </p:nvSpPr>
        <p:spPr>
          <a:xfrm>
            <a:off x="7788617" y="2095347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79B321"/>
                </a:solidFill>
              </a:rPr>
              <a:t>LESSONS TO BE LEARNED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3FBB15-FA2E-5B34-2984-29559D55C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469879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354D56"/>
                </a:solidFill>
              </a:rPr>
              <a:t>&gt; FACIAL INJURY DURING GRINDING*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465668" y="1745933"/>
            <a:ext cx="2922650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 worker carried out a grinding operation on a defective emergency door.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During this operation, part of the grinding disc broke off and hit the worker's left cheek.</a:t>
            </a:r>
          </a:p>
          <a:p>
            <a:pPr marL="0" lvl="1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F7941D"/>
              </a:solidFill>
              <a:cs typeface="Arial" panose="020B0604020202020204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268940" cy="1031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en-US" sz="1200" dirty="0"/>
              <a:t>Injury to face - 5 stitches - 15 days off.</a:t>
            </a:r>
            <a:endParaRPr lang="fr-FR" sz="1200" dirty="0"/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endParaRPr lang="fr-FR" sz="1200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2" y="3311320"/>
            <a:ext cx="2388717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Breakage of part of the disc.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Poor tool quality.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Lack of control of the tool before starting the work.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Lack of specific PPE.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Prevention plan not implemented.</a:t>
            </a: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3027804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4BBBEE-B7A1-B59A-AC54-56B3E58DC5EE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129829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92E387C-354D-34F9-8EF9-0FC2A58947CC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063094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5A4DBB45-39EA-4921-A542-C4E8395C4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2912" y="375111"/>
            <a:ext cx="4840561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 dirty="0"/>
              <a:t>1. </a:t>
            </a:r>
            <a:r>
              <a:rPr lang="en-US" sz="1800" b="1" dirty="0"/>
              <a:t>I check </a:t>
            </a:r>
            <a:r>
              <a:rPr lang="en-US" sz="1800" dirty="0"/>
              <a:t>that my tool is in good condition. 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45C96FD2-F8F6-4DC7-B651-2F4F0532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6549296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D4F5AE9-1C82-45EE-B7B4-02C86ABC33A6}"/>
              </a:ext>
            </a:extLst>
          </p:cNvPr>
          <p:cNvSpPr txBox="1"/>
          <p:nvPr/>
        </p:nvSpPr>
        <p:spPr>
          <a:xfrm>
            <a:off x="386045" y="5756142"/>
            <a:ext cx="33259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*Event outside the scope of reporting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5592A92-F1C3-46E7-A858-C4F69E5156C4}"/>
              </a:ext>
            </a:extLst>
          </p:cNvPr>
          <p:cNvSpPr txBox="1"/>
          <p:nvPr/>
        </p:nvSpPr>
        <p:spPr>
          <a:xfrm>
            <a:off x="7338951" y="2610566"/>
            <a:ext cx="413711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79B321"/>
                </a:solidFill>
              </a:rPr>
              <a:t>I check the good condition of my tool and its accessories before use (integrity, wear, etc.). </a:t>
            </a:r>
            <a:br>
              <a:rPr lang="en-US" sz="1200" dirty="0">
                <a:solidFill>
                  <a:srgbClr val="79B321"/>
                </a:solidFill>
              </a:rPr>
            </a:br>
            <a:endParaRPr lang="en-US" sz="1200" dirty="0">
              <a:solidFill>
                <a:srgbClr val="79B321"/>
              </a:solidFill>
            </a:endParaRPr>
          </a:p>
          <a:p>
            <a:r>
              <a:rPr lang="en-US" sz="1200" dirty="0">
                <a:solidFill>
                  <a:srgbClr val="79B321"/>
                </a:solidFill>
              </a:rPr>
              <a:t>If I notice that a tool or one of its accessories is defective: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9B321"/>
                </a:solidFill>
              </a:rPr>
              <a:t>I remove it immediately so that no one else uses it,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9B321"/>
                </a:solidFill>
              </a:rPr>
              <a:t>I </a:t>
            </a:r>
            <a:r>
              <a:rPr lang="en-US" sz="1200" dirty="0" err="1">
                <a:solidFill>
                  <a:srgbClr val="79B321"/>
                </a:solidFill>
              </a:rPr>
              <a:t>formalise</a:t>
            </a:r>
            <a:r>
              <a:rPr lang="en-US" sz="1200" dirty="0">
                <a:solidFill>
                  <a:srgbClr val="79B321"/>
                </a:solidFill>
              </a:rPr>
              <a:t> the information in writing and report it to my manager through the local process.</a:t>
            </a:r>
          </a:p>
          <a:p>
            <a:endParaRPr lang="fr-FR" sz="1200" dirty="0">
              <a:solidFill>
                <a:srgbClr val="79B32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432AC06-452F-349E-16BF-EA99C05F6175}"/>
              </a:ext>
            </a:extLst>
          </p:cNvPr>
          <p:cNvSpPr txBox="1"/>
          <p:nvPr/>
        </p:nvSpPr>
        <p:spPr>
          <a:xfrm>
            <a:off x="8146104" y="5528485"/>
            <a:ext cx="987698" cy="37457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Worn</a:t>
            </a:r>
            <a:r>
              <a:rPr lang="fr-FR" sz="800" dirty="0"/>
              <a:t> </a:t>
            </a:r>
            <a:r>
              <a:rPr lang="fr-FR" sz="800" err="1"/>
              <a:t>grinding</a:t>
            </a:r>
            <a:r>
              <a:rPr lang="fr-FR" sz="800"/>
              <a:t> disk</a:t>
            </a:r>
            <a:endParaRPr lang="fr-FR" sz="8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863C16-956B-A705-C153-14214C5E1A92}"/>
              </a:ext>
            </a:extLst>
          </p:cNvPr>
          <p:cNvSpPr txBox="1"/>
          <p:nvPr/>
        </p:nvSpPr>
        <p:spPr>
          <a:xfrm>
            <a:off x="9434325" y="5530651"/>
            <a:ext cx="890553" cy="37457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New </a:t>
            </a:r>
            <a:r>
              <a:rPr lang="fr-FR" sz="800" err="1"/>
              <a:t>grinding</a:t>
            </a:r>
            <a:r>
              <a:rPr lang="fr-FR" sz="800"/>
              <a:t> disk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32420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41">
            <a:extLst>
              <a:ext uri="{FF2B5EF4-FFF2-40B4-BE49-F238E27FC236}">
                <a16:creationId xmlns:a16="http://schemas.microsoft.com/office/drawing/2014/main" id="{9AA4F99F-F249-994F-22ED-359C95F131E3}"/>
              </a:ext>
            </a:extLst>
          </p:cNvPr>
          <p:cNvSpPr/>
          <p:nvPr/>
        </p:nvSpPr>
        <p:spPr>
          <a:xfrm>
            <a:off x="9176551" y="4399306"/>
            <a:ext cx="2517059" cy="350393"/>
          </a:xfrm>
          <a:prstGeom prst="roundRect">
            <a:avLst>
              <a:gd name="adj" fmla="val 50000"/>
            </a:avLst>
          </a:prstGeom>
          <a:solidFill>
            <a:srgbClr val="79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CA5781-4B8A-1434-5F21-7E2CD3B06F02}"/>
              </a:ext>
            </a:extLst>
          </p:cNvPr>
          <p:cNvSpPr txBox="1"/>
          <p:nvPr/>
        </p:nvSpPr>
        <p:spPr>
          <a:xfrm>
            <a:off x="9342010" y="4475820"/>
            <a:ext cx="21861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hlinkClick r:id="rId3" tooltip="REX requirement 3.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</a:t>
            </a:r>
            <a:r>
              <a:rPr lang="fr-FR" sz="1200" dirty="0" err="1">
                <a:solidFill>
                  <a:schemeClr val="bg1"/>
                </a:solidFill>
                <a:hlinkClick r:id="rId3" tooltip="REX requirement 3.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fr-FR" sz="1200" dirty="0">
                <a:solidFill>
                  <a:schemeClr val="bg1"/>
                </a:solidFill>
                <a:hlinkClick r:id="rId3" tooltip="REX requirement 3.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</a:t>
            </a:r>
            <a:r>
              <a:rPr lang="fr-FR" sz="1200" dirty="0" err="1">
                <a:solidFill>
                  <a:schemeClr val="bg1"/>
                </a:solidFill>
                <a:hlinkClick r:id="rId3" tooltip="REX requirement 3.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</a:t>
            </a:r>
            <a:r>
              <a:rPr lang="fr-FR" sz="1200" dirty="0">
                <a:solidFill>
                  <a:schemeClr val="bg1"/>
                </a:solidFill>
                <a:hlinkClick r:id="rId3" tooltip="REX requirement 3.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the REX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Rectangle : coins arrondis 26">
            <a:extLst>
              <a:ext uri="{FF2B5EF4-FFF2-40B4-BE49-F238E27FC236}">
                <a16:creationId xmlns:a16="http://schemas.microsoft.com/office/drawing/2014/main" id="{F368CFCB-1F63-3054-795D-2FA8FE9F69B3}"/>
              </a:ext>
            </a:extLst>
          </p:cNvPr>
          <p:cNvSpPr/>
          <p:nvPr/>
        </p:nvSpPr>
        <p:spPr>
          <a:xfrm>
            <a:off x="7019175" y="1847070"/>
            <a:ext cx="4685236" cy="2366302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75D4DB-8C5A-BEB2-CC74-C68BE2C8B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951" y="2013593"/>
            <a:ext cx="396111" cy="419412"/>
          </a:xfrm>
          <a:prstGeom prst="rect">
            <a:avLst/>
          </a:prstGeom>
        </p:spPr>
      </p:pic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917C3E22-6116-0BF4-331C-0BC2B8FB3321}"/>
              </a:ext>
            </a:extLst>
          </p:cNvPr>
          <p:cNvSpPr txBox="1">
            <a:spLocks/>
          </p:cNvSpPr>
          <p:nvPr/>
        </p:nvSpPr>
        <p:spPr>
          <a:xfrm>
            <a:off x="7788617" y="2095347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79B321"/>
                </a:solidFill>
              </a:rPr>
              <a:t>LESSONS TO BE LEARNED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554A2F1-4271-C181-3AB9-8FD10D4ED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3" y="1420583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354D56"/>
                </a:solidFill>
              </a:rPr>
              <a:t>&gt; </a:t>
            </a:r>
            <a:r>
              <a:rPr lang="en-US" sz="1600" b="1" dirty="0">
                <a:solidFill>
                  <a:srgbClr val="354D56"/>
                </a:solidFill>
              </a:rPr>
              <a:t>PRESSURE TESTING OF </a:t>
            </a:r>
            <a:r>
              <a:rPr lang="en-US" sz="1600" b="1">
                <a:solidFill>
                  <a:srgbClr val="354D56"/>
                </a:solidFill>
              </a:rPr>
              <a:t>A HYDRAULIC JACK</a:t>
            </a:r>
            <a:endParaRPr lang="fr-FR" sz="1600" b="1" dirty="0">
              <a:solidFill>
                <a:srgbClr val="354D56"/>
              </a:solidFill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469879" y="1744158"/>
            <a:ext cx="2796579" cy="2292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Pressure testing of a new hydraulic jack was </a:t>
            </a: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in progress.</a:t>
            </a:r>
            <a:endParaRPr lang="en-US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2 workers </a:t>
            </a:r>
            <a:r>
              <a:rPr lang="en-US" sz="1200" dirty="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pressurised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the equipment 3 times to </a:t>
            </a: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500 bar.</a:t>
            </a:r>
            <a:endParaRPr lang="en-US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As </a:t>
            </a: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the cylinder 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did not rise sufficiently, a 4</a:t>
            </a:r>
            <a:r>
              <a:rPr lang="en-US" sz="1200" baseline="300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test was </a:t>
            </a: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carried out.</a:t>
            </a:r>
            <a:endParaRPr lang="en-US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On the 4</a:t>
            </a:r>
            <a:r>
              <a:rPr lang="en-US" sz="1200" baseline="300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test, the fastening bolts broke and the upper flange of </a:t>
            </a: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the cylinder 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was thrown up in the air.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268940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en-US" sz="1200" dirty="0"/>
              <a:t>Death of one of the workers, who was leaning over </a:t>
            </a:r>
            <a:r>
              <a:rPr lang="en-US" sz="1200"/>
              <a:t>the hydraoulic jack</a:t>
            </a:r>
            <a:r>
              <a:rPr lang="en-US" sz="1200" dirty="0"/>
              <a:t>.</a:t>
            </a:r>
            <a:endParaRPr lang="fr-FR" sz="1200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2" y="3235120"/>
            <a:ext cx="2388717" cy="2554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Equipment without certification or marking.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No user manual.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No work permit, and therefore no risk analysis.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Tests carried out at too high a pressure.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Presence of workers in the immediate vicinity of the high-pressure equipment.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780A1C6C-941A-A840-88DC-BFDD6104A019}"/>
              </a:ext>
            </a:extLst>
          </p:cNvPr>
          <p:cNvSpPr txBox="1"/>
          <p:nvPr/>
        </p:nvSpPr>
        <p:spPr>
          <a:xfrm>
            <a:off x="7338058" y="2613897"/>
            <a:ext cx="4017514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rgbClr val="71BF44"/>
              </a:buClr>
            </a:pPr>
            <a:r>
              <a:rPr lang="en-US" sz="1200" dirty="0">
                <a:solidFill>
                  <a:srgbClr val="79B321"/>
                </a:solidFill>
              </a:rPr>
              <a:t>I make sure :</a:t>
            </a:r>
          </a:p>
          <a:p>
            <a:pPr marL="252000" indent="-252000"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79B321"/>
                </a:solidFill>
              </a:rPr>
              <a:t>I know the manufacturer's recommendations and the limits of use of the equipment, </a:t>
            </a:r>
          </a:p>
          <a:p>
            <a:pPr marL="252000" indent="-252000"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79B321"/>
                </a:solidFill>
              </a:rPr>
              <a:t>I have the </a:t>
            </a:r>
            <a:r>
              <a:rPr lang="en-US" sz="1200" b="1" dirty="0">
                <a:solidFill>
                  <a:srgbClr val="79B321"/>
                </a:solidFill>
              </a:rPr>
              <a:t>certificates and user manuals</a:t>
            </a:r>
            <a:r>
              <a:rPr lang="en-US" sz="1200" dirty="0">
                <a:solidFill>
                  <a:srgbClr val="79B321"/>
                </a:solidFill>
              </a:rPr>
              <a:t>,</a:t>
            </a:r>
          </a:p>
          <a:p>
            <a:pPr marL="252000" indent="-252000"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79B321"/>
                </a:solidFill>
              </a:rPr>
              <a:t>I use a hydraulic jack with a </a:t>
            </a:r>
            <a:r>
              <a:rPr lang="en-US" sz="1200" b="1" dirty="0">
                <a:solidFill>
                  <a:srgbClr val="79B321"/>
                </a:solidFill>
              </a:rPr>
              <a:t>built-in safety </a:t>
            </a:r>
            <a:r>
              <a:rPr lang="en-US" sz="1200" dirty="0">
                <a:solidFill>
                  <a:srgbClr val="79B321"/>
                </a:solidFill>
              </a:rPr>
              <a:t>device and </a:t>
            </a:r>
            <a:r>
              <a:rPr lang="en-US" sz="1200" b="1" dirty="0">
                <a:solidFill>
                  <a:srgbClr val="79B321"/>
                </a:solidFill>
              </a:rPr>
              <a:t>protected</a:t>
            </a:r>
            <a:r>
              <a:rPr lang="en-US" sz="1200" dirty="0">
                <a:solidFill>
                  <a:srgbClr val="79B321"/>
                </a:solidFill>
              </a:rPr>
              <a:t> against overpressure.</a:t>
            </a: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951604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4BBBEE-B7A1-B59A-AC54-56B3E58DC5EE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107163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92E387C-354D-34F9-8EF9-0FC2A58947CC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107163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EBBCDA5-1242-465C-A894-E635B5E9B2F4}"/>
              </a:ext>
            </a:extLst>
          </p:cNvPr>
          <p:cNvSpPr txBox="1">
            <a:spLocks/>
          </p:cNvSpPr>
          <p:nvPr/>
        </p:nvSpPr>
        <p:spPr>
          <a:xfrm>
            <a:off x="1882911" y="256929"/>
            <a:ext cx="8268253" cy="481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/>
              <a:t>2. </a:t>
            </a:r>
            <a:r>
              <a:rPr lang="en-US" sz="1800" b="1" dirty="0"/>
              <a:t>I use </a:t>
            </a:r>
            <a:r>
              <a:rPr lang="en-US" sz="1800" dirty="0"/>
              <a:t>the tools, including those for pressure tests, in line with the manufacturer’s specified design limits.</a:t>
            </a:r>
            <a:endParaRPr lang="fr-FR" sz="1800" dirty="0">
              <a:cs typeface="Arial" panose="020B0604020202020204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4097C42E-7117-4CF0-918A-B224F229CE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4" t="1295" r="1971" b="1853"/>
          <a:stretch/>
        </p:blipFill>
        <p:spPr>
          <a:xfrm>
            <a:off x="7008533" y="4399306"/>
            <a:ext cx="2049181" cy="1554576"/>
          </a:xfrm>
          <a:prstGeom prst="roundRect">
            <a:avLst>
              <a:gd name="adj" fmla="val 8915"/>
            </a:avLst>
          </a:prstGeom>
          <a:ln>
            <a:noFill/>
          </a:ln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6DA8636-2213-FC1B-9118-EA383EB14F76}"/>
              </a:ext>
            </a:extLst>
          </p:cNvPr>
          <p:cNvCxnSpPr>
            <a:cxnSpLocks/>
          </p:cNvCxnSpPr>
          <p:nvPr/>
        </p:nvCxnSpPr>
        <p:spPr>
          <a:xfrm>
            <a:off x="532283" y="1193508"/>
            <a:ext cx="9251796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589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>
            <a:extLst>
              <a:ext uri="{FF2B5EF4-FFF2-40B4-BE49-F238E27FC236}">
                <a16:creationId xmlns:a16="http://schemas.microsoft.com/office/drawing/2014/main" id="{0CE875A8-251A-AEBD-BBEF-871ABE449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193" y="437338"/>
            <a:ext cx="222564" cy="207922"/>
          </a:xfrm>
          <a:prstGeom prst="rect">
            <a:avLst/>
          </a:prstGeom>
        </p:spPr>
      </p:pic>
      <p:sp>
        <p:nvSpPr>
          <p:cNvPr id="105" name="Rectangle : coins arrondis 104">
            <a:extLst>
              <a:ext uri="{FF2B5EF4-FFF2-40B4-BE49-F238E27FC236}">
                <a16:creationId xmlns:a16="http://schemas.microsoft.com/office/drawing/2014/main" id="{3E88F7F3-3AF3-4232-92A8-F4C87EA0444E}"/>
              </a:ext>
            </a:extLst>
          </p:cNvPr>
          <p:cNvSpPr/>
          <p:nvPr/>
        </p:nvSpPr>
        <p:spPr>
          <a:xfrm>
            <a:off x="532283" y="4102852"/>
            <a:ext cx="2575404" cy="1549966"/>
          </a:xfrm>
          <a:prstGeom prst="roundRect">
            <a:avLst>
              <a:gd name="adj" fmla="val 6735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3" y="1420986"/>
            <a:ext cx="9840312" cy="2707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354D56"/>
                </a:solidFill>
              </a:rPr>
              <a:t>&gt; HOW TO </a:t>
            </a:r>
            <a:r>
              <a:rPr lang="fr-FR" sz="1600" b="1">
                <a:solidFill>
                  <a:srgbClr val="354D56"/>
                </a:solidFill>
              </a:rPr>
              <a:t>MINIMISE OVEREXERTION</a:t>
            </a:r>
            <a:r>
              <a:rPr lang="fr-FR" sz="1600" b="1" dirty="0">
                <a:solidFill>
                  <a:srgbClr val="354D56"/>
                </a:solidFill>
              </a:rPr>
              <a:t>?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1193508"/>
            <a:ext cx="9251796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2AB869F7-CE8F-4C09-9D1B-DC2FF89C7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35" y="2046912"/>
            <a:ext cx="1014445" cy="1025654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D781E248-0797-4DC5-AA9C-D98AB795467A}"/>
              </a:ext>
            </a:extLst>
          </p:cNvPr>
          <p:cNvGrpSpPr/>
          <p:nvPr/>
        </p:nvGrpSpPr>
        <p:grpSpPr>
          <a:xfrm>
            <a:off x="1964326" y="2143824"/>
            <a:ext cx="752478" cy="928742"/>
            <a:chOff x="2576011" y="1630894"/>
            <a:chExt cx="1573393" cy="1908565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F98BB850-B4E5-467A-A86F-1B21C6A85445}"/>
                </a:ext>
              </a:extLst>
            </p:cNvPr>
            <p:cNvGrpSpPr/>
            <p:nvPr/>
          </p:nvGrpSpPr>
          <p:grpSpPr>
            <a:xfrm>
              <a:off x="2576011" y="1630894"/>
              <a:ext cx="1573393" cy="1908565"/>
              <a:chOff x="2576011" y="1630894"/>
              <a:chExt cx="1573393" cy="1908565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7F79A51E-68BF-446D-B002-39DB5466160E}"/>
                  </a:ext>
                </a:extLst>
              </p:cNvPr>
              <p:cNvGrpSpPr/>
              <p:nvPr/>
            </p:nvGrpSpPr>
            <p:grpSpPr>
              <a:xfrm>
                <a:off x="2576011" y="1630894"/>
                <a:ext cx="1573393" cy="1908565"/>
                <a:chOff x="2576011" y="1630894"/>
                <a:chExt cx="1573393" cy="1908565"/>
              </a:xfrm>
            </p:grpSpPr>
            <p:grpSp>
              <p:nvGrpSpPr>
                <p:cNvPr id="11" name="Groupe 10">
                  <a:extLst>
                    <a:ext uri="{FF2B5EF4-FFF2-40B4-BE49-F238E27FC236}">
                      <a16:creationId xmlns:a16="http://schemas.microsoft.com/office/drawing/2014/main" id="{9ED6165D-1DD3-445A-9DDA-AC151145906D}"/>
                    </a:ext>
                  </a:extLst>
                </p:cNvPr>
                <p:cNvGrpSpPr/>
                <p:nvPr/>
              </p:nvGrpSpPr>
              <p:grpSpPr>
                <a:xfrm>
                  <a:off x="2606553" y="1630894"/>
                  <a:ext cx="1542851" cy="1908565"/>
                  <a:chOff x="2606553" y="1630894"/>
                  <a:chExt cx="1542851" cy="1908565"/>
                </a:xfrm>
              </p:grpSpPr>
              <p:grpSp>
                <p:nvGrpSpPr>
                  <p:cNvPr id="10" name="Groupe 9">
                    <a:extLst>
                      <a:ext uri="{FF2B5EF4-FFF2-40B4-BE49-F238E27FC236}">
                        <a16:creationId xmlns:a16="http://schemas.microsoft.com/office/drawing/2014/main" id="{FBF8CEC6-D49C-4C6E-8B99-8CDC1F87A2C2}"/>
                      </a:ext>
                    </a:extLst>
                  </p:cNvPr>
                  <p:cNvGrpSpPr/>
                  <p:nvPr/>
                </p:nvGrpSpPr>
                <p:grpSpPr>
                  <a:xfrm>
                    <a:off x="2606553" y="1630894"/>
                    <a:ext cx="1488501" cy="1908565"/>
                    <a:chOff x="2606553" y="1630894"/>
                    <a:chExt cx="1488501" cy="1908565"/>
                  </a:xfrm>
                </p:grpSpPr>
                <p:grpSp>
                  <p:nvGrpSpPr>
                    <p:cNvPr id="9" name="Groupe 8">
                      <a:extLst>
                        <a:ext uri="{FF2B5EF4-FFF2-40B4-BE49-F238E27FC236}">
                          <a16:creationId xmlns:a16="http://schemas.microsoft.com/office/drawing/2014/main" id="{ADBB4F39-F259-42A5-819E-BD4B850DC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6553" y="1698839"/>
                      <a:ext cx="1488501" cy="1840620"/>
                      <a:chOff x="2592266" y="1698839"/>
                      <a:chExt cx="1488501" cy="1840620"/>
                    </a:xfrm>
                  </p:grpSpPr>
                  <p:pic>
                    <p:nvPicPr>
                      <p:cNvPr id="7" name="Image 6">
                        <a:extLst>
                          <a:ext uri="{FF2B5EF4-FFF2-40B4-BE49-F238E27FC236}">
                            <a16:creationId xmlns:a16="http://schemas.microsoft.com/office/drawing/2014/main" id="{AC77A7DA-D7F6-4949-8F91-ECB673C0391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2266" y="1698839"/>
                        <a:ext cx="1488501" cy="184062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" name="Rectangle 7">
                        <a:extLst>
                          <a:ext uri="{FF2B5EF4-FFF2-40B4-BE49-F238E27FC236}">
                            <a16:creationId xmlns:a16="http://schemas.microsoft.com/office/drawing/2014/main" id="{8353CD44-131C-4399-8510-EDDB915F15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67100" y="3067050"/>
                        <a:ext cx="252413" cy="66675"/>
                      </a:xfrm>
                      <a:prstGeom prst="rect">
                        <a:avLst/>
                      </a:prstGeom>
                      <a:solidFill>
                        <a:srgbClr val="FCF7F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4" name="Rectangle 23">
                        <a:extLst>
                          <a:ext uri="{FF2B5EF4-FFF2-40B4-BE49-F238E27FC236}">
                            <a16:creationId xmlns:a16="http://schemas.microsoft.com/office/drawing/2014/main" id="{7E6EC1E6-A047-45E8-974B-4F1F4AA1670A}"/>
                          </a:ext>
                        </a:extLst>
                      </p:cNvPr>
                      <p:cNvSpPr/>
                      <p:nvPr/>
                    </p:nvSpPr>
                    <p:spPr>
                      <a:xfrm rot="3509464" flipV="1">
                        <a:off x="3476814" y="3178763"/>
                        <a:ext cx="279183" cy="103558"/>
                      </a:xfrm>
                      <a:prstGeom prst="rect">
                        <a:avLst/>
                      </a:prstGeom>
                      <a:solidFill>
                        <a:srgbClr val="FCF7F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DF73D36F-DB86-469D-A79E-049C8BB4B855}"/>
                        </a:ext>
                      </a:extLst>
                    </p:cNvPr>
                    <p:cNvSpPr/>
                    <p:nvPr/>
                  </p:nvSpPr>
                  <p:spPr>
                    <a:xfrm rot="3199703" flipV="1">
                      <a:off x="2522185" y="1758615"/>
                      <a:ext cx="362756" cy="10731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F7AE7406-2AAD-4B38-8876-6DA9714981C6}"/>
                      </a:ext>
                    </a:extLst>
                  </p:cNvPr>
                  <p:cNvSpPr/>
                  <p:nvPr/>
                </p:nvSpPr>
                <p:spPr>
                  <a:xfrm flipV="1">
                    <a:off x="3567113" y="2155733"/>
                    <a:ext cx="582291" cy="59448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1B35F05-9C2B-4EEC-A67B-CA7AF61BDA42}"/>
                    </a:ext>
                  </a:extLst>
                </p:cNvPr>
                <p:cNvSpPr/>
                <p:nvPr/>
              </p:nvSpPr>
              <p:spPr>
                <a:xfrm flipV="1">
                  <a:off x="2576011" y="2246043"/>
                  <a:ext cx="252413" cy="88768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2ACDEF7-2A7F-4DF6-85DF-C527F08160EF}"/>
                  </a:ext>
                </a:extLst>
              </p:cNvPr>
              <p:cNvSpPr/>
              <p:nvPr/>
            </p:nvSpPr>
            <p:spPr>
              <a:xfrm rot="19224684" flipV="1">
                <a:off x="3226647" y="2405505"/>
                <a:ext cx="83994" cy="175152"/>
              </a:xfrm>
              <a:prstGeom prst="rect">
                <a:avLst/>
              </a:prstGeom>
              <a:solidFill>
                <a:srgbClr val="579F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BBD05CA-34B4-4060-8E02-D090C7BD1088}"/>
                </a:ext>
              </a:extLst>
            </p:cNvPr>
            <p:cNvSpPr/>
            <p:nvPr/>
          </p:nvSpPr>
          <p:spPr>
            <a:xfrm rot="19224684" flipV="1">
              <a:off x="3369173" y="2522088"/>
              <a:ext cx="83994" cy="216405"/>
            </a:xfrm>
            <a:prstGeom prst="rect">
              <a:avLst/>
            </a:prstGeom>
            <a:solidFill>
              <a:srgbClr val="579F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2D88E7-17F8-4E03-9079-C476AD0CA88B}"/>
                </a:ext>
              </a:extLst>
            </p:cNvPr>
            <p:cNvSpPr/>
            <p:nvPr/>
          </p:nvSpPr>
          <p:spPr>
            <a:xfrm rot="16200000" flipV="1">
              <a:off x="2915947" y="2290624"/>
              <a:ext cx="83994" cy="216405"/>
            </a:xfrm>
            <a:prstGeom prst="rect">
              <a:avLst/>
            </a:prstGeom>
            <a:solidFill>
              <a:srgbClr val="579F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2715394-693C-4AE0-836E-31052506DE7F}"/>
                </a:ext>
              </a:extLst>
            </p:cNvPr>
            <p:cNvSpPr/>
            <p:nvPr/>
          </p:nvSpPr>
          <p:spPr>
            <a:xfrm rot="16564340" flipV="1">
              <a:off x="3096759" y="2301834"/>
              <a:ext cx="83994" cy="216405"/>
            </a:xfrm>
            <a:prstGeom prst="rect">
              <a:avLst/>
            </a:prstGeom>
            <a:solidFill>
              <a:srgbClr val="008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D4A243-7039-46C4-923D-A0A2AD4FFC78}"/>
                </a:ext>
              </a:extLst>
            </p:cNvPr>
            <p:cNvSpPr/>
            <p:nvPr/>
          </p:nvSpPr>
          <p:spPr>
            <a:xfrm rot="16564340" flipV="1">
              <a:off x="2885963" y="2876193"/>
              <a:ext cx="83994" cy="216405"/>
            </a:xfrm>
            <a:prstGeom prst="rect">
              <a:avLst/>
            </a:prstGeom>
            <a:solidFill>
              <a:srgbClr val="8DC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EA6F5C1-D1BB-4633-9065-03B1A220AAFD}"/>
                </a:ext>
              </a:extLst>
            </p:cNvPr>
            <p:cNvSpPr/>
            <p:nvPr/>
          </p:nvSpPr>
          <p:spPr>
            <a:xfrm rot="15018464" flipV="1">
              <a:off x="3091182" y="2868724"/>
              <a:ext cx="83994" cy="216405"/>
            </a:xfrm>
            <a:prstGeom prst="rect">
              <a:avLst/>
            </a:prstGeom>
            <a:solidFill>
              <a:srgbClr val="8DC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274788D-F2ED-4485-9DEE-96A1B721B05F}"/>
                </a:ext>
              </a:extLst>
            </p:cNvPr>
            <p:cNvSpPr/>
            <p:nvPr/>
          </p:nvSpPr>
          <p:spPr>
            <a:xfrm rot="15018464" flipV="1">
              <a:off x="3155771" y="2822986"/>
              <a:ext cx="83994" cy="216405"/>
            </a:xfrm>
            <a:prstGeom prst="rect">
              <a:avLst/>
            </a:prstGeom>
            <a:solidFill>
              <a:srgbClr val="8DC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53" name="Image 52">
            <a:extLst>
              <a:ext uri="{FF2B5EF4-FFF2-40B4-BE49-F238E27FC236}">
                <a16:creationId xmlns:a16="http://schemas.microsoft.com/office/drawing/2014/main" id="{294910B3-780E-4EBA-BEA2-24C22241E8E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419" y="2275480"/>
            <a:ext cx="1050407" cy="646404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E4B77BB2-3673-4BEF-BBB9-F0A1FE01B8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704" t="3243" r="6281" b="23927"/>
          <a:stretch/>
        </p:blipFill>
        <p:spPr>
          <a:xfrm>
            <a:off x="1812280" y="4347237"/>
            <a:ext cx="899002" cy="1047226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0D6BDE7A-D8C2-427E-820B-4C62656367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40" t="3243" r="51988" b="23927"/>
          <a:stretch/>
        </p:blipFill>
        <p:spPr>
          <a:xfrm>
            <a:off x="798846" y="4336718"/>
            <a:ext cx="899001" cy="1069639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2422BBF8-166A-4CF9-BC86-671675128D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27" t="1424" r="52246" b="64782"/>
          <a:stretch/>
        </p:blipFill>
        <p:spPr>
          <a:xfrm>
            <a:off x="3577898" y="2103551"/>
            <a:ext cx="883971" cy="1043004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F48197B5-CCB7-4E32-95B0-16DED14A92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929" t="-215" r="5166" b="64133"/>
          <a:stretch/>
        </p:blipFill>
        <p:spPr>
          <a:xfrm>
            <a:off x="4540159" y="2046912"/>
            <a:ext cx="933121" cy="1132559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BBEABAD3-96F9-4751-8919-27C74601564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226" t="50698" r="4713" b="14526"/>
          <a:stretch/>
        </p:blipFill>
        <p:spPr>
          <a:xfrm>
            <a:off x="4795934" y="4325424"/>
            <a:ext cx="922790" cy="1099688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39594A3D-C7AB-404C-A86A-CBEC5B7CB2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90" t="50698" r="51849" b="14526"/>
          <a:stretch/>
        </p:blipFill>
        <p:spPr>
          <a:xfrm>
            <a:off x="3731734" y="4314559"/>
            <a:ext cx="922790" cy="1099688"/>
          </a:xfrm>
          <a:prstGeom prst="rect">
            <a:avLst/>
          </a:prstGeom>
        </p:spPr>
      </p:pic>
      <p:sp>
        <p:nvSpPr>
          <p:cNvPr id="104" name="Rectangle : coins arrondis 103">
            <a:extLst>
              <a:ext uri="{FF2B5EF4-FFF2-40B4-BE49-F238E27FC236}">
                <a16:creationId xmlns:a16="http://schemas.microsoft.com/office/drawing/2014/main" id="{99B9D56E-A291-41CD-B885-6D3AD35FCB92}"/>
              </a:ext>
            </a:extLst>
          </p:cNvPr>
          <p:cNvSpPr/>
          <p:nvPr/>
        </p:nvSpPr>
        <p:spPr>
          <a:xfrm>
            <a:off x="520851" y="1891702"/>
            <a:ext cx="2581350" cy="1504818"/>
          </a:xfrm>
          <a:prstGeom prst="roundRect">
            <a:avLst>
              <a:gd name="adj" fmla="val 6735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9C661A08-CDC0-453F-9F54-C44DC02B84A6}"/>
              </a:ext>
            </a:extLst>
          </p:cNvPr>
          <p:cNvSpPr txBox="1"/>
          <p:nvPr/>
        </p:nvSpPr>
        <p:spPr>
          <a:xfrm>
            <a:off x="532283" y="5768546"/>
            <a:ext cx="23076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rgbClr val="374649"/>
                </a:solidFill>
              </a:rPr>
              <a:t>I carry the load close to my body</a:t>
            </a:r>
            <a:endParaRPr lang="fr-FR" sz="1000" b="1" dirty="0">
              <a:solidFill>
                <a:srgbClr val="374649"/>
              </a:solidFill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BBC46EB3-6B78-4CB4-B977-EFF90D8B73A3}"/>
              </a:ext>
            </a:extLst>
          </p:cNvPr>
          <p:cNvSpPr txBox="1"/>
          <p:nvPr/>
        </p:nvSpPr>
        <p:spPr>
          <a:xfrm>
            <a:off x="3176703" y="5774245"/>
            <a:ext cx="29361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374649"/>
                </a:solidFill>
              </a:rPr>
              <a:t>I push the loads, rather than pull them</a:t>
            </a:r>
            <a:endParaRPr lang="fr-FR" sz="1000" b="1" dirty="0">
              <a:solidFill>
                <a:srgbClr val="374649"/>
              </a:solidFill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B2F936B5-0974-4412-B956-FB26E0E5D4F6}"/>
              </a:ext>
            </a:extLst>
          </p:cNvPr>
          <p:cNvSpPr txBox="1"/>
          <p:nvPr/>
        </p:nvSpPr>
        <p:spPr>
          <a:xfrm>
            <a:off x="3380569" y="3492875"/>
            <a:ext cx="29413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71BF44"/>
              </a:buClr>
            </a:pPr>
            <a:r>
              <a:rPr lang="en-US" sz="1000" b="1" dirty="0">
                <a:solidFill>
                  <a:srgbClr val="374649"/>
                </a:solidFill>
              </a:rPr>
              <a:t>I use the handling equipment provided. If not, I don't hesitate to ask for help when I have to handle things manually.</a:t>
            </a:r>
            <a:endParaRPr lang="fr-FR" sz="1000" b="1" dirty="0">
              <a:solidFill>
                <a:srgbClr val="374649"/>
              </a:solidFill>
            </a:endParaRP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44E2EA8E-C43D-4FC5-95CB-95D1808B17E4}"/>
              </a:ext>
            </a:extLst>
          </p:cNvPr>
          <p:cNvSpPr txBox="1"/>
          <p:nvPr/>
        </p:nvSpPr>
        <p:spPr>
          <a:xfrm>
            <a:off x="532283" y="3484714"/>
            <a:ext cx="25699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rgbClr val="374649"/>
                </a:solidFill>
              </a:rPr>
              <a:t>To lift a load, I keep my back straight and bend my knees</a:t>
            </a:r>
            <a:endParaRPr lang="fr-FR" sz="1000" b="1" dirty="0">
              <a:solidFill>
                <a:srgbClr val="374649"/>
              </a:solidFill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C2CB611A-162B-4133-A7BB-A30F47A75963}"/>
              </a:ext>
            </a:extLst>
          </p:cNvPr>
          <p:cNvSpPr/>
          <p:nvPr/>
        </p:nvSpPr>
        <p:spPr>
          <a:xfrm>
            <a:off x="6547507" y="1895886"/>
            <a:ext cx="4299026" cy="3759200"/>
          </a:xfrm>
          <a:prstGeom prst="roundRect">
            <a:avLst>
              <a:gd name="adj" fmla="val 3041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0D9887DE-5857-4500-A9FE-55E7B0D46E85}"/>
              </a:ext>
            </a:extLst>
          </p:cNvPr>
          <p:cNvSpPr txBox="1"/>
          <p:nvPr/>
        </p:nvSpPr>
        <p:spPr>
          <a:xfrm>
            <a:off x="6547508" y="5768546"/>
            <a:ext cx="42990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71BF44"/>
              </a:buClr>
            </a:pPr>
            <a:r>
              <a:rPr lang="en-US" sz="1000" b="1" dirty="0">
                <a:solidFill>
                  <a:srgbClr val="374649"/>
                </a:solidFill>
              </a:rPr>
              <a:t>Before any intense or prolonged physical effort, I warm up, which reduces the risk of injury by preparing the body for the effort.</a:t>
            </a:r>
            <a:endParaRPr lang="fr-FR" sz="1000" b="1" dirty="0">
              <a:solidFill>
                <a:srgbClr val="374649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B8DDAB-A5A0-421F-BE24-6139374C63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9210" y="2245719"/>
            <a:ext cx="613859" cy="11939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BBED690-8FC4-4F2D-8AB1-2C332666CF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4410" y="2349426"/>
            <a:ext cx="734325" cy="114344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AB57A80-D61C-4391-AEE3-6B94F7249C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4149" y="2187776"/>
            <a:ext cx="653525" cy="13303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EA74353-5811-4E32-8A77-03E57FBA83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34674" y="4138030"/>
            <a:ext cx="792673" cy="109129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CBE3D6AA-8099-4071-9859-88A491C08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5931" y="3997854"/>
            <a:ext cx="597138" cy="135110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C7D114B-ACCE-4AE4-9A97-87E7BBD665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28952" y="4264325"/>
            <a:ext cx="625903" cy="993296"/>
          </a:xfrm>
          <a:prstGeom prst="rect">
            <a:avLst/>
          </a:prstGeom>
        </p:spPr>
      </p:pic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B7270145-9B9A-C1AC-00D6-E29C1E8AF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7754" y="358638"/>
            <a:ext cx="5059305" cy="5924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/>
              <a:t>3. </a:t>
            </a:r>
            <a:r>
              <a:rPr lang="en-US" sz="1800" b="1" dirty="0"/>
              <a:t>I position </a:t>
            </a:r>
            <a:r>
              <a:rPr lang="en-US" sz="1800" dirty="0"/>
              <a:t>my body to minimize excessive strain.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ECF14F5D-2F57-6CB5-D94E-565996C2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8" y="242844"/>
            <a:ext cx="3756433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GOOD PRACTICE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A5FE4536-C36D-A48C-1EE7-8F9EEED9A00E}"/>
              </a:ext>
            </a:extLst>
          </p:cNvPr>
          <p:cNvSpPr/>
          <p:nvPr/>
        </p:nvSpPr>
        <p:spPr>
          <a:xfrm>
            <a:off x="3283985" y="1891702"/>
            <a:ext cx="3113540" cy="1504818"/>
          </a:xfrm>
          <a:prstGeom prst="roundRect">
            <a:avLst>
              <a:gd name="adj" fmla="val 6735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F9E898CE-15B1-0DB0-2F81-8C6734447F38}"/>
              </a:ext>
            </a:extLst>
          </p:cNvPr>
          <p:cNvSpPr/>
          <p:nvPr/>
        </p:nvSpPr>
        <p:spPr>
          <a:xfrm>
            <a:off x="3283985" y="4093899"/>
            <a:ext cx="3113540" cy="1558919"/>
          </a:xfrm>
          <a:prstGeom prst="roundRect">
            <a:avLst>
              <a:gd name="adj" fmla="val 6735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59286A-9E91-4C26-899B-D594DC5F3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C628152-80A6-4D40-9F48-216777220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7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8BCA03-3B7A-4264-8A9F-43FE8C0023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3DA96E-BEE8-400D-8027-810F2F206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A78F4AA4-E9BB-8843-8F85-91B2163D3002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 dirty="0">
                <a:solidFill>
                  <a:srgbClr val="79B321"/>
                </a:solidFill>
              </a:rPr>
              <a:t>03. </a:t>
            </a:r>
            <a:br>
              <a:rPr lang="fr-FR" dirty="0">
                <a:solidFill>
                  <a:srgbClr val="F7941D"/>
                </a:solidFill>
              </a:rPr>
            </a:br>
            <a:r>
              <a:rPr lang="fr-FR" sz="9000" dirty="0" err="1">
                <a:solidFill>
                  <a:srgbClr val="354D56"/>
                </a:solidFill>
              </a:rPr>
              <a:t>Further</a:t>
            </a:r>
            <a:r>
              <a:rPr lang="fr-FR" sz="9000" dirty="0">
                <a:solidFill>
                  <a:srgbClr val="354D56"/>
                </a:solidFill>
              </a:rPr>
              <a:t> information</a:t>
            </a:r>
          </a:p>
        </p:txBody>
      </p:sp>
    </p:spTree>
    <p:extLst>
      <p:ext uri="{BB962C8B-B14F-4D97-AF65-F5344CB8AC3E}">
        <p14:creationId xmlns:p14="http://schemas.microsoft.com/office/powerpoint/2010/main" val="137981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26">
            <a:extLst>
              <a:ext uri="{FF2B5EF4-FFF2-40B4-BE49-F238E27FC236}">
                <a16:creationId xmlns:a16="http://schemas.microsoft.com/office/drawing/2014/main" id="{58E025EA-1702-1090-A3C3-391E64D5ECFF}"/>
              </a:ext>
            </a:extLst>
          </p:cNvPr>
          <p:cNvSpPr/>
          <p:nvPr/>
        </p:nvSpPr>
        <p:spPr>
          <a:xfrm>
            <a:off x="520513" y="1274344"/>
            <a:ext cx="6224952" cy="2574845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en-US" dirty="0">
                <a:solidFill>
                  <a:srgbClr val="354D56"/>
                </a:solidFill>
              </a:rPr>
              <a:t>The Golden Rule 3 applied to offices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56A3E1-F15E-634E-8A46-2B9F7A5CC0F7}"/>
              </a:ext>
            </a:extLst>
          </p:cNvPr>
          <p:cNvSpPr txBox="1"/>
          <p:nvPr/>
        </p:nvSpPr>
        <p:spPr>
          <a:xfrm>
            <a:off x="856680" y="1504297"/>
            <a:ext cx="5494501" cy="21082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just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en-US" sz="1400" b="1" dirty="0">
                <a:latin typeface="Arial" panose="020B0604020202020204"/>
              </a:rPr>
              <a:t>Cuts, bruises: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400" b="1" dirty="0">
                <a:solidFill>
                  <a:srgbClr val="79B321"/>
                </a:solidFill>
                <a:cs typeface="Arial" panose="020B0604020202020204" pitchFamily="34" charset="0"/>
              </a:rPr>
              <a:t>I use </a:t>
            </a:r>
            <a:r>
              <a:rPr lang="en-US" sz="1400" dirty="0">
                <a:cs typeface="Arial" panose="020B0604020202020204" pitchFamily="34" charset="0"/>
              </a:rPr>
              <a:t>only safe office tools and equipment; unsecured cutters are prohibited.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400" b="1" dirty="0">
                <a:solidFill>
                  <a:srgbClr val="79B321"/>
                </a:solidFill>
                <a:cs typeface="Arial" panose="020B0604020202020204" pitchFamily="34" charset="0"/>
              </a:rPr>
              <a:t>I use </a:t>
            </a:r>
            <a:r>
              <a:rPr lang="en-US" sz="1400" dirty="0">
                <a:cs typeface="Arial" panose="020B0604020202020204" pitchFamily="34" charset="0"/>
              </a:rPr>
              <a:t>office tools and equipment for their intended purpose.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400" b="1" dirty="0">
                <a:solidFill>
                  <a:srgbClr val="79B321"/>
                </a:solidFill>
                <a:cs typeface="Arial" panose="020B0604020202020204" pitchFamily="34" charset="0"/>
              </a:rPr>
              <a:t>I dispose of </a:t>
            </a:r>
            <a:r>
              <a:rPr lang="en-US" sz="1400" dirty="0">
                <a:cs typeface="Arial" panose="020B0604020202020204" pitchFamily="34" charset="0"/>
              </a:rPr>
              <a:t>unsecured office equipment (unsecured cutters, etc.).</a:t>
            </a:r>
          </a:p>
          <a:p>
            <a:pPr marL="0" lvl="1" algn="just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en-US" sz="1400" b="1" dirty="0">
                <a:latin typeface="Arial" panose="020B0604020202020204"/>
              </a:rPr>
              <a:t>Pain, lower back pain, musculoskeletal disorders: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400" b="1" dirty="0">
                <a:solidFill>
                  <a:srgbClr val="79B321"/>
                </a:solidFill>
                <a:cs typeface="Arial" panose="020B0604020202020204" pitchFamily="34" charset="0"/>
              </a:rPr>
              <a:t>I adjust </a:t>
            </a:r>
            <a:r>
              <a:rPr lang="en-US" sz="1400" dirty="0">
                <a:solidFill>
                  <a:srgbClr val="374649"/>
                </a:solidFill>
                <a:cs typeface="Arial" panose="020B0604020202020204" pitchFamily="34" charset="0"/>
              </a:rPr>
              <a:t>my workstation and position myself to limit postural constraints.</a:t>
            </a:r>
            <a:endParaRPr lang="fr-FR" sz="1400" dirty="0">
              <a:solidFill>
                <a:srgbClr val="374649"/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CE5AA23-0263-4DB3-B174-4DF399257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963" y="3600032"/>
            <a:ext cx="3635986" cy="2215812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4592AC-14C1-484C-B9EB-13FB865265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r="12024"/>
          <a:stretch/>
        </p:blipFill>
        <p:spPr>
          <a:xfrm rot="5400000">
            <a:off x="5114716" y="4098007"/>
            <a:ext cx="1463222" cy="1798277"/>
          </a:xfrm>
          <a:prstGeom prst="roundRect">
            <a:avLst>
              <a:gd name="adj" fmla="val 6868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C6ED22E-6230-4DC9-A75D-A4CDE0A5DA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57" r="2351"/>
          <a:stretch/>
        </p:blipFill>
        <p:spPr>
          <a:xfrm>
            <a:off x="547853" y="4265535"/>
            <a:ext cx="1638418" cy="1463220"/>
          </a:xfrm>
          <a:prstGeom prst="roundRect">
            <a:avLst>
              <a:gd name="adj" fmla="val 7028"/>
            </a:avLst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E64A7A0-7C4C-4793-9CCF-3066432CC412}"/>
              </a:ext>
            </a:extLst>
          </p:cNvPr>
          <p:cNvSpPr txBox="1"/>
          <p:nvPr/>
        </p:nvSpPr>
        <p:spPr>
          <a:xfrm>
            <a:off x="8107681" y="2014085"/>
            <a:ext cx="347472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79B321"/>
                </a:solidFill>
              </a:rPr>
              <a:t>At the office, </a:t>
            </a:r>
            <a:br>
              <a:rPr lang="en-US" sz="2600" dirty="0">
                <a:solidFill>
                  <a:srgbClr val="79B321"/>
                </a:solidFill>
              </a:rPr>
            </a:br>
            <a:r>
              <a:rPr lang="en-US" sz="2600" dirty="0">
                <a:solidFill>
                  <a:srgbClr val="79B321"/>
                </a:solidFill>
              </a:rPr>
              <a:t>I am also implicated!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59C7BEB-8CEE-4D43-8673-6670D843C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5120" y="3697122"/>
            <a:ext cx="1463220" cy="2600045"/>
          </a:xfrm>
          <a:prstGeom prst="roundRect">
            <a:avLst>
              <a:gd name="adj" fmla="val 9871"/>
            </a:avLst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7B79F06-38D9-DA49-DFE4-3AE5006BD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477" y="2083537"/>
            <a:ext cx="715041" cy="7150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630098-3C27-6CBE-E86C-9DF00C34B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9113" y="4360850"/>
            <a:ext cx="381000" cy="381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667B6-5A24-F54D-30AC-33C4CD6A69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4395850" y="4360850"/>
            <a:ext cx="381000" cy="381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389593-5DE3-073B-0288-C63AD263A3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3863" y="43608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66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: coins arrondis 26">
            <a:extLst>
              <a:ext uri="{FF2B5EF4-FFF2-40B4-BE49-F238E27FC236}">
                <a16:creationId xmlns:a16="http://schemas.microsoft.com/office/drawing/2014/main" id="{965D656B-DAB2-46FE-A089-29CC93804709}"/>
              </a:ext>
            </a:extLst>
          </p:cNvPr>
          <p:cNvSpPr/>
          <p:nvPr/>
        </p:nvSpPr>
        <p:spPr>
          <a:xfrm>
            <a:off x="5762723" y="1448956"/>
            <a:ext cx="5835191" cy="3031573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676F80A-44A8-8CFA-6EEB-29CAB4CC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647" y="1670402"/>
            <a:ext cx="396111" cy="41941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B5AE707-05D1-40D7-A287-8623F6C3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54D56"/>
                </a:solidFill>
              </a:rPr>
              <a:t>The hand is a fragile tool!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305F6B-25AC-4845-B5B3-B4DDC0F5D9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E19387-9B0B-4CC6-9E10-617940548A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95744450-C53E-4D84-B45D-08DB2A0E11BB}"/>
              </a:ext>
            </a:extLst>
          </p:cNvPr>
          <p:cNvSpPr txBox="1">
            <a:spLocks/>
          </p:cNvSpPr>
          <p:nvPr/>
        </p:nvSpPr>
        <p:spPr>
          <a:xfrm>
            <a:off x="6544313" y="1752156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79B321"/>
                </a:solidFill>
              </a:rPr>
              <a:t>LESSONS TO BE LEARNED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6C80461-0659-48B0-9D99-937167A346B0}"/>
              </a:ext>
            </a:extLst>
          </p:cNvPr>
          <p:cNvSpPr txBox="1">
            <a:spLocks/>
          </p:cNvSpPr>
          <p:nvPr/>
        </p:nvSpPr>
        <p:spPr>
          <a:xfrm>
            <a:off x="6094647" y="2211878"/>
            <a:ext cx="5478222" cy="20291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I select the most suitable tool for the task.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I check the compatibility of the accessories and spare parts to be used.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I inspect my tool before each use.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I set up my workstation (tidy work surface, working height, fixing the workpiece, etc.) before starting my task.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I wear suitable and approved PPE.</a:t>
            </a:r>
            <a:endParaRPr lang="fr-FR" dirty="0">
              <a:solidFill>
                <a:srgbClr val="374649"/>
              </a:solidFill>
              <a:latin typeface="+mn-lt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4240151-36DD-D8F5-EC87-B807A90CF271}"/>
              </a:ext>
            </a:extLst>
          </p:cNvPr>
          <p:cNvSpPr txBox="1"/>
          <p:nvPr/>
        </p:nvSpPr>
        <p:spPr>
          <a:xfrm>
            <a:off x="462478" y="1395470"/>
            <a:ext cx="24981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>
                <a:solidFill>
                  <a:srgbClr val="79B321"/>
                </a:solidFill>
              </a:rPr>
              <a:t>ACCIDENTOLOGY</a:t>
            </a:r>
            <a:endParaRPr lang="fr-FR" sz="1200" dirty="0">
              <a:solidFill>
                <a:srgbClr val="79B321"/>
              </a:solidFill>
            </a:endParaRPr>
          </a:p>
          <a:p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15FED21-7FEA-9164-04F6-3EEA1829EA22}"/>
              </a:ext>
            </a:extLst>
          </p:cNvPr>
          <p:cNvSpPr txBox="1"/>
          <p:nvPr/>
        </p:nvSpPr>
        <p:spPr>
          <a:xfrm>
            <a:off x="1372997" y="1896586"/>
            <a:ext cx="4270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54649"/>
                </a:solidFill>
              </a:rPr>
              <a:t>In the Company, 191 TRIR events were caused by hand tools (2017-2021).</a:t>
            </a:r>
            <a:endParaRPr lang="fr-FR" sz="1400" dirty="0">
              <a:solidFill>
                <a:srgbClr val="354649"/>
              </a:solidFill>
            </a:endParaRPr>
          </a:p>
        </p:txBody>
      </p:sp>
      <p:sp>
        <p:nvSpPr>
          <p:cNvPr id="32" name="Espace réservé du contenu 4">
            <a:extLst>
              <a:ext uri="{FF2B5EF4-FFF2-40B4-BE49-F238E27FC236}">
                <a16:creationId xmlns:a16="http://schemas.microsoft.com/office/drawing/2014/main" id="{03D1A3E9-D896-B848-EC0C-FEC9B91AA6C9}"/>
              </a:ext>
            </a:extLst>
          </p:cNvPr>
          <p:cNvSpPr txBox="1">
            <a:spLocks/>
          </p:cNvSpPr>
          <p:nvPr/>
        </p:nvSpPr>
        <p:spPr>
          <a:xfrm>
            <a:off x="469879" y="3918297"/>
            <a:ext cx="2859505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79B321"/>
                </a:solidFill>
              </a:rPr>
              <a:t>CAUSES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58294A52-B8AD-0FA9-2F6F-42DF52CD9849}"/>
              </a:ext>
            </a:extLst>
          </p:cNvPr>
          <p:cNvSpPr txBox="1">
            <a:spLocks/>
          </p:cNvSpPr>
          <p:nvPr/>
        </p:nvSpPr>
        <p:spPr>
          <a:xfrm>
            <a:off x="542133" y="4262163"/>
            <a:ext cx="4836960" cy="1591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The main causes of cuts by cutting tools are: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Unsuitable tools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Slipping of blades or use of worn discs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Projection of pieces of blade or disc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374649"/>
                </a:solidFill>
                <a:latin typeface="+mn-lt"/>
                <a:cs typeface="+mn-cs"/>
              </a:rPr>
              <a:t>Unintentional contact when holding the tool</a:t>
            </a:r>
            <a:endParaRPr lang="fr-FR" dirty="0">
              <a:solidFill>
                <a:srgbClr val="374649"/>
              </a:solidFill>
              <a:latin typeface="+mn-lt"/>
              <a:cs typeface="+mn-cs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164D397-4BBB-A47A-1640-5F415EFEDA21}"/>
              </a:ext>
            </a:extLst>
          </p:cNvPr>
          <p:cNvSpPr txBox="1"/>
          <p:nvPr/>
        </p:nvSpPr>
        <p:spPr>
          <a:xfrm>
            <a:off x="1384603" y="2786011"/>
            <a:ext cx="40981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374649"/>
                </a:solidFill>
              </a:rPr>
              <a:t>These events mainly occur when using sharp objects (cutters, knives, scissors: 28%), grinders (13%), drills (8%) or saws (6%).</a:t>
            </a:r>
            <a:endParaRPr lang="fr-FR" sz="1400" dirty="0">
              <a:solidFill>
                <a:srgbClr val="374649"/>
              </a:solidFill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BB64A675-4B69-8316-60F5-8148FB417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83" y="1792097"/>
            <a:ext cx="729439" cy="7294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D23B7D-1395-762D-6359-B0A843013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33" y="2793390"/>
            <a:ext cx="730344" cy="7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77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599356-7888-43B5-96DA-2F7CAC3116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008" y="1006896"/>
            <a:ext cx="11215113" cy="4860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b="1" i="0" dirty="0">
                <a:solidFill>
                  <a:srgbClr val="79B321"/>
                </a:solidFill>
                <a:effectLst/>
              </a:rPr>
              <a:t>GM-GR-HSE-300 </a:t>
            </a:r>
            <a:r>
              <a:rPr lang="en-US" sz="1800" b="1" i="0" dirty="0">
                <a:solidFill>
                  <a:srgbClr val="79B321"/>
                </a:solidFill>
                <a:effectLst/>
              </a:rPr>
              <a:t>Assessment of the occupational risks in the workplace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b="1" i="0" dirty="0">
                <a:solidFill>
                  <a:srgbClr val="79B321"/>
                </a:solidFill>
                <a:effectLst/>
              </a:rPr>
              <a:t>GM-GR-HSE-404 </a:t>
            </a:r>
            <a:r>
              <a:rPr lang="en-US" sz="1800" b="1" dirty="0">
                <a:solidFill>
                  <a:srgbClr val="79B321"/>
                </a:solidFill>
                <a:effectLst/>
              </a:rPr>
              <a:t>Managing The Ergonomic Risks Associated With Work On Visual Display Units</a:t>
            </a:r>
            <a:br>
              <a:rPr lang="fr-FR" sz="1600" b="1" dirty="0">
                <a:solidFill>
                  <a:srgbClr val="71BF44"/>
                </a:solidFill>
                <a:effectLst/>
                <a:latin typeface="Roboto" panose="02000000000000000000" pitchFamily="2" charset="0"/>
              </a:rPr>
            </a:br>
            <a:r>
              <a:rPr lang="fr-FR" sz="1800" dirty="0">
                <a:hlinkClick r:id="rId2"/>
              </a:rPr>
              <a:t>Group guide and </a:t>
            </a:r>
            <a:r>
              <a:rPr lang="fr-FR" sz="1800" dirty="0" err="1">
                <a:hlinkClick r:id="rId2"/>
              </a:rPr>
              <a:t>manual</a:t>
            </a:r>
            <a:r>
              <a:rPr lang="fr-FR" sz="1800" dirty="0">
                <a:hlinkClick r:id="rId2"/>
              </a:rPr>
              <a:t> | TotalEnergies Toolbox HSE</a:t>
            </a:r>
            <a:endParaRPr lang="fr-FR" sz="1600" b="1" dirty="0">
              <a:solidFill>
                <a:srgbClr val="374649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b="1" dirty="0">
                <a:solidFill>
                  <a:srgbClr val="79B321"/>
                </a:solidFill>
              </a:rPr>
              <a:t>E-learning on body </a:t>
            </a:r>
            <a:r>
              <a:rPr lang="fr-FR" sz="1800" b="1" dirty="0" err="1">
                <a:solidFill>
                  <a:srgbClr val="79B321"/>
                </a:solidFill>
              </a:rPr>
              <a:t>mechanics</a:t>
            </a:r>
            <a:r>
              <a:rPr lang="fr-FR" sz="1800" b="1" dirty="0">
                <a:solidFill>
                  <a:srgbClr val="79B321"/>
                </a:solidFill>
              </a:rPr>
              <a:t>: </a:t>
            </a:r>
            <a:r>
              <a:rPr lang="fr-FR" sz="1800" dirty="0">
                <a:hlinkClick r:id="rId3"/>
              </a:rPr>
              <a:t>https://lizzy.totalenergies.com/</a:t>
            </a:r>
            <a:endParaRPr lang="fr-FR" sz="1600" b="1" dirty="0">
              <a:solidFill>
                <a:srgbClr val="EE1C25"/>
              </a:solidFill>
              <a:highlight>
                <a:srgbClr val="FFFF00"/>
              </a:highlight>
            </a:endParaRPr>
          </a:p>
          <a:p>
            <a:pPr marL="179705" indent="-179705">
              <a:spcAft>
                <a:spcPts val="10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79B321"/>
                </a:solidFill>
              </a:rPr>
              <a:t>Toolbox HSE – new Golden Rules: </a:t>
            </a:r>
          </a:p>
          <a:p>
            <a:pPr marL="539750" lvl="2" indent="-179705">
              <a:spcAft>
                <a:spcPts val="10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800" b="1" dirty="0">
                <a:cs typeface="Arial"/>
              </a:rPr>
              <a:t>General </a:t>
            </a:r>
            <a:r>
              <a:rPr lang="fr-FR" sz="1800" b="1" dirty="0" err="1">
                <a:cs typeface="Arial"/>
              </a:rPr>
              <a:t>material</a:t>
            </a:r>
            <a:r>
              <a:rPr lang="fr-FR" sz="1800" b="1" dirty="0">
                <a:cs typeface="Arial"/>
              </a:rPr>
              <a:t>: </a:t>
            </a:r>
            <a:r>
              <a:rPr lang="fr-FR" sz="1800" dirty="0">
                <a:ea typeface="+mn-lt"/>
                <a:cs typeface="+mn-lt"/>
                <a:hlinkClick r:id="rId4"/>
              </a:rPr>
              <a:t>TotalEnergies Golden Rules – General </a:t>
            </a:r>
            <a:r>
              <a:rPr lang="fr-FR" sz="1800" dirty="0" err="1">
                <a:ea typeface="+mn-lt"/>
                <a:cs typeface="+mn-lt"/>
                <a:hlinkClick r:id="rId4"/>
              </a:rPr>
              <a:t>material</a:t>
            </a:r>
            <a:endParaRPr lang="fr-FR" sz="1800" dirty="0">
              <a:ea typeface="+mn-lt"/>
              <a:cs typeface="+mn-lt"/>
              <a:hlinkClick r:id="rId5"/>
            </a:endParaRPr>
          </a:p>
          <a:p>
            <a:pPr marL="539750" lvl="2" indent="-179705">
              <a:spcAft>
                <a:spcPts val="10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800" b="1" dirty="0">
                <a:cs typeface="Arial"/>
              </a:rPr>
              <a:t>Roll-out </a:t>
            </a:r>
            <a:r>
              <a:rPr lang="fr-FR" sz="1800" b="1" dirty="0" err="1">
                <a:cs typeface="Arial"/>
              </a:rPr>
              <a:t>material</a:t>
            </a:r>
            <a:r>
              <a:rPr lang="fr-FR" sz="1800" b="1" dirty="0">
                <a:cs typeface="Arial"/>
              </a:rPr>
              <a:t>: </a:t>
            </a:r>
            <a:r>
              <a:rPr lang="fr-FR" sz="1800" dirty="0">
                <a:ea typeface="+mn-lt"/>
                <a:cs typeface="+mn-lt"/>
                <a:hlinkClick r:id="rId6"/>
              </a:rPr>
              <a:t>TotalEnergies Golden Rules – Roll-out </a:t>
            </a:r>
            <a:r>
              <a:rPr lang="fr-FR" sz="1800" dirty="0" err="1">
                <a:ea typeface="+mn-lt"/>
                <a:cs typeface="+mn-lt"/>
                <a:hlinkClick r:id="rId6"/>
              </a:rPr>
              <a:t>material</a:t>
            </a:r>
            <a:endParaRPr lang="fr-FR" sz="1800" dirty="0">
              <a:ea typeface="+mn-lt"/>
              <a:cs typeface="+mn-lt"/>
            </a:endParaRPr>
          </a:p>
          <a:p>
            <a:pPr marL="179705" indent="-179705">
              <a:spcAft>
                <a:spcPts val="10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79B321"/>
                </a:solidFill>
              </a:rPr>
              <a:t>REX </a:t>
            </a:r>
            <a:r>
              <a:rPr lang="fr-FR" sz="1800" b="1" dirty="0" err="1">
                <a:solidFill>
                  <a:srgbClr val="79B321"/>
                </a:solidFill>
              </a:rPr>
              <a:t>database</a:t>
            </a:r>
            <a:r>
              <a:rPr lang="fr-FR" sz="1800" b="1" dirty="0">
                <a:solidFill>
                  <a:srgbClr val="79B321"/>
                </a:solidFill>
              </a:rPr>
              <a:t>: </a:t>
            </a:r>
            <a:r>
              <a:rPr lang="fr-FR" sz="1800" dirty="0" err="1">
                <a:hlinkClick r:id="rId7"/>
              </a:rPr>
              <a:t>Company</a:t>
            </a:r>
            <a:r>
              <a:rPr lang="fr-FR" sz="1800" dirty="0">
                <a:hlinkClick r:id="rId7"/>
              </a:rPr>
              <a:t> HSE REX </a:t>
            </a:r>
            <a:r>
              <a:rPr lang="fr-FR" sz="1800" dirty="0" err="1">
                <a:hlinkClick r:id="rId7"/>
              </a:rPr>
              <a:t>DataBase</a:t>
            </a:r>
            <a:endParaRPr lang="fr-FR" sz="1800" dirty="0">
              <a:cs typeface="Arial"/>
            </a:endParaRPr>
          </a:p>
          <a:p>
            <a:pPr marL="179705" indent="-179705">
              <a:spcAft>
                <a:spcPts val="10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79B321"/>
                </a:solidFill>
              </a:rPr>
              <a:t>Safety+ (good practices per Golden Rule): </a:t>
            </a:r>
            <a:r>
              <a:rPr lang="fr-FR" sz="1800" dirty="0">
                <a:hlinkClick r:id="rId8"/>
              </a:rPr>
              <a:t>https://safetyplus.totalenergies.com/en</a:t>
            </a:r>
            <a:endParaRPr lang="fr-FR" sz="1800" dirty="0">
              <a:cs typeface="Arial" panose="020B0604020202020204"/>
            </a:endParaRPr>
          </a:p>
          <a:p>
            <a:pPr lvl="2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1800" b="1" dirty="0" err="1"/>
              <a:t>Some</a:t>
            </a:r>
            <a:r>
              <a:rPr lang="fr-FR" sz="1800" b="1" dirty="0"/>
              <a:t> good practices:</a:t>
            </a:r>
          </a:p>
          <a:p>
            <a:pPr lvl="5"/>
            <a:r>
              <a:rPr lang="fr-FR" sz="1000" i="1" dirty="0">
                <a:hlinkClick r:id="rId9"/>
              </a:rPr>
              <a:t>https://safetyplus.totalenergies.com/en/contribution/qkbngk?p_route=wall&amp;p_qs=rules%3D2%26desc%3Dmanutention</a:t>
            </a:r>
            <a:endParaRPr lang="fr-FR" sz="1000" i="1" dirty="0"/>
          </a:p>
          <a:p>
            <a:pPr lvl="5"/>
            <a:r>
              <a:rPr lang="fr-FR" sz="1000" i="1" dirty="0">
                <a:hlinkClick r:id="rId10"/>
              </a:rPr>
              <a:t>https://safetyplus.totalenergies.com/en/contribution/7jgi9g?p_route=wall&amp;p_qs=rules%3D2%26desc%3Dmanutention</a:t>
            </a:r>
            <a:endParaRPr lang="fr-FR" sz="1000" i="1" dirty="0"/>
          </a:p>
          <a:p>
            <a:pPr lvl="5"/>
            <a:r>
              <a:rPr lang="fr-FR" sz="1000" i="1" dirty="0">
                <a:hlinkClick r:id="rId11"/>
              </a:rPr>
              <a:t>https://safetyplus.totalenergies.com/en/contribution/rjzwpc?p_route=wall&amp;p_qs=rules%3D2%26desc%3Dmeuleuse</a:t>
            </a:r>
            <a:endParaRPr lang="fr-FR" sz="1000" i="1" dirty="0"/>
          </a:p>
          <a:p>
            <a:pPr lvl="5"/>
            <a:endParaRPr lang="fr-FR" sz="1200" i="1" dirty="0"/>
          </a:p>
          <a:p>
            <a:endParaRPr lang="fr-FR" sz="1600" i="1" dirty="0">
              <a:highlight>
                <a:srgbClr val="FFFF00"/>
              </a:highlight>
            </a:endParaRPr>
          </a:p>
          <a:p>
            <a:endParaRPr lang="fr-FR" sz="1600" i="1" dirty="0">
              <a:solidFill>
                <a:srgbClr val="374649"/>
              </a:solidFill>
            </a:endParaRPr>
          </a:p>
          <a:p>
            <a:endParaRPr lang="fr-FR" sz="1600" i="1" dirty="0">
              <a:solidFill>
                <a:srgbClr val="374649"/>
              </a:solidFill>
            </a:endParaRPr>
          </a:p>
          <a:p>
            <a:endParaRPr lang="fr-FR" sz="1200" i="1" dirty="0"/>
          </a:p>
          <a:p>
            <a:endParaRPr lang="fr-FR" sz="1200" i="1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6BDCB4-659D-4F1F-9200-D0AD11FB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654464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Our </a:t>
            </a:r>
            <a:r>
              <a:rPr lang="fr-FR" dirty="0" err="1">
                <a:solidFill>
                  <a:srgbClr val="354D56"/>
                </a:solidFill>
              </a:rPr>
              <a:t>tools</a:t>
            </a:r>
            <a:r>
              <a:rPr lang="fr-FR" dirty="0">
                <a:solidFill>
                  <a:srgbClr val="354D56"/>
                </a:solidFill>
              </a:rPr>
              <a:t> and documents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F5AEF9-F201-4C7A-9E27-821A5826DC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E6E07-D9AC-4BA7-9767-1C2D355ACB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dirty="0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52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51B668-D05F-4C1E-93F4-ACE2B4ADD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44468"/>
            <a:ext cx="11164315" cy="5105515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400" b="1" dirty="0">
                <a:solidFill>
                  <a:srgbClr val="79B321"/>
                </a:solidFill>
              </a:rPr>
              <a:t>Hazard: </a:t>
            </a:r>
            <a:r>
              <a:rPr lang="en-US" sz="1400" dirty="0"/>
              <a:t>An intrinsic property of a product, equipment, process, situation or action that can result in harm to people, the environment and/or assets</a:t>
            </a:r>
            <a:r>
              <a:rPr lang="fr-FR" sz="1400" dirty="0"/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400" b="1" dirty="0">
                <a:solidFill>
                  <a:srgbClr val="79B321"/>
                </a:solidFill>
              </a:rPr>
              <a:t>Risk: </a:t>
            </a:r>
            <a:r>
              <a:rPr lang="en-US" sz="1400" dirty="0"/>
              <a:t>The combination of the probability of occurrence of a hazardous event and the severity of the impact that may result from exposure to the hazard. </a:t>
            </a:r>
            <a:endParaRPr lang="en-US" sz="1400" dirty="0">
              <a:cs typeface="Arial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400" b="1" dirty="0">
                <a:solidFill>
                  <a:srgbClr val="79B321"/>
                </a:solidFill>
              </a:rPr>
              <a:t>HSE </a:t>
            </a:r>
            <a:r>
              <a:rPr lang="fr-FR" sz="1400" b="1" dirty="0" err="1">
                <a:solidFill>
                  <a:srgbClr val="79B321"/>
                </a:solidFill>
              </a:rPr>
              <a:t>events</a:t>
            </a:r>
            <a:r>
              <a:rPr lang="fr-FR" sz="1400" b="1" dirty="0">
                <a:solidFill>
                  <a:srgbClr val="79B321"/>
                </a:solidFill>
              </a:rPr>
              <a:t>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79B321"/>
              </a:buClr>
            </a:pPr>
            <a:r>
              <a:rPr lang="fr-FR" sz="1400" b="1" dirty="0">
                <a:solidFill>
                  <a:srgbClr val="79B321"/>
                </a:solidFill>
              </a:rPr>
              <a:t>Incident: </a:t>
            </a:r>
            <a:r>
              <a:rPr lang="en-US" sz="1400" dirty="0"/>
              <a:t>Any sudden and undesirable HSE event on a given date, that causes injury or illness, damage to property or facilities, loss of production, environmental damage or damage to the Company's image.</a:t>
            </a:r>
            <a:endParaRPr lang="fr-FR" sz="1400" dirty="0"/>
          </a:p>
          <a:p>
            <a:pPr marL="359410" lvl="1" indent="-179705" algn="just">
              <a:spcBef>
                <a:spcPts val="0"/>
              </a:spcBef>
              <a:spcAft>
                <a:spcPts val="600"/>
              </a:spcAft>
              <a:buClr>
                <a:srgbClr val="79B321"/>
              </a:buClr>
            </a:pPr>
            <a:r>
              <a:rPr lang="fr-FR" sz="1400" b="1" dirty="0">
                <a:solidFill>
                  <a:srgbClr val="79B321"/>
                </a:solidFill>
              </a:rPr>
              <a:t>Near miss: </a:t>
            </a:r>
            <a:r>
              <a:rPr lang="en-US" sz="1400" dirty="0"/>
              <a:t>Any sudden and undesirable HSE event on a given date which, in slightly different circumstances, could have had the same consequences as an incident. A near miss does not have an actual severity level but has a potential severity level. </a:t>
            </a:r>
            <a:endParaRPr lang="en-US" sz="1400" dirty="0">
              <a:cs typeface="Arial"/>
            </a:endParaRPr>
          </a:p>
          <a:p>
            <a:pPr marL="359410" lvl="1" indent="-179705" algn="just">
              <a:spcBef>
                <a:spcPts val="0"/>
              </a:spcBef>
              <a:spcAft>
                <a:spcPts val="600"/>
              </a:spcAft>
              <a:buClr>
                <a:srgbClr val="79B321"/>
              </a:buClr>
            </a:pPr>
            <a:r>
              <a:rPr lang="fr-FR" sz="1400" b="1" dirty="0" err="1">
                <a:solidFill>
                  <a:srgbClr val="79B321"/>
                </a:solidFill>
              </a:rPr>
              <a:t>Anomaly</a:t>
            </a:r>
            <a:r>
              <a:rPr lang="fr-FR" sz="1400" b="1" dirty="0">
                <a:solidFill>
                  <a:srgbClr val="79B321"/>
                </a:solidFill>
              </a:rPr>
              <a:t>: </a:t>
            </a:r>
            <a:r>
              <a:rPr lang="en-US" sz="1400" dirty="0"/>
              <a:t>Any abnormal situation or </a:t>
            </a:r>
            <a:r>
              <a:rPr lang="en-US" sz="1400" dirty="0" err="1"/>
              <a:t>behaviour</a:t>
            </a:r>
            <a:r>
              <a:rPr lang="en-US" sz="1400" dirty="0"/>
              <a:t>, including deviations from a standard, specification, procedure or rule. </a:t>
            </a:r>
            <a:endParaRPr lang="en-US" sz="1400" dirty="0">
              <a:cs typeface="Arial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400" b="1" dirty="0">
                <a:solidFill>
                  <a:srgbClr val="79B321"/>
                </a:solidFill>
              </a:rPr>
              <a:t>HIPO (High </a:t>
            </a:r>
            <a:r>
              <a:rPr lang="fr-FR" sz="1400" b="1" dirty="0" err="1">
                <a:solidFill>
                  <a:srgbClr val="79B321"/>
                </a:solidFill>
              </a:rPr>
              <a:t>Potential</a:t>
            </a:r>
            <a:r>
              <a:rPr lang="fr-FR" sz="1400" b="1" dirty="0">
                <a:solidFill>
                  <a:srgbClr val="79B321"/>
                </a:solidFill>
              </a:rPr>
              <a:t>) </a:t>
            </a:r>
            <a:r>
              <a:rPr lang="fr-FR" sz="1400" b="1" i="1" dirty="0">
                <a:solidFill>
                  <a:srgbClr val="79B321"/>
                </a:solidFill>
              </a:rPr>
              <a:t>[slide 6]</a:t>
            </a:r>
            <a:r>
              <a:rPr lang="fr-FR" sz="1400" b="1" dirty="0">
                <a:solidFill>
                  <a:srgbClr val="79B321"/>
                </a:solidFill>
              </a:rPr>
              <a:t>: </a:t>
            </a:r>
            <a:r>
              <a:rPr lang="en-US" sz="1400" dirty="0"/>
              <a:t>Incident or near miss with an actual severity level ≤ 3* and a potential severity level ≥ 4** in one or more areas of the Company’s evaluation matrix of the actual and potential severity level of HSE events</a:t>
            </a:r>
            <a:r>
              <a:rPr lang="fr-FR" sz="1400" dirty="0"/>
              <a:t>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79B321"/>
              </a:buClr>
              <a:buFont typeface="Wingdings" pitchFamily="2" charset="2"/>
              <a:buChar char="§"/>
            </a:pPr>
            <a:r>
              <a:rPr lang="fr-FR" sz="1400" b="1" dirty="0">
                <a:solidFill>
                  <a:srgbClr val="79B321"/>
                </a:solidFill>
              </a:rPr>
              <a:t>REX HSE: </a:t>
            </a:r>
            <a:r>
              <a:rPr lang="en-US" sz="1400" dirty="0"/>
              <a:t>Document for sharing information on an internal or external HSE event, based on a detailed analysis and making recommendations</a:t>
            </a:r>
            <a:r>
              <a:rPr lang="fr-FR" sz="1400" dirty="0">
                <a:solidFill>
                  <a:srgbClr val="374649"/>
                </a:solidFill>
                <a:ea typeface="Roboto" panose="02000000000000000000" pitchFamily="2" charset="0"/>
              </a:rPr>
              <a:t>.</a:t>
            </a:r>
            <a:endParaRPr lang="fr-FR" sz="1400" i="1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FR" sz="1050" i="1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FR" sz="1050" i="1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FR" sz="1050" i="1" dirty="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endParaRPr lang="fr-FR" sz="1600" dirty="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endParaRPr lang="fr-FR" sz="16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1B15046-ECC0-4130-B6F4-D2AFF14F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Lexique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33BE08-7BA0-4B72-A287-C0FDCB20BC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DB2303-5C8B-40B1-9CF4-D85128AFC706}"/>
              </a:ext>
            </a:extLst>
          </p:cNvPr>
          <p:cNvSpPr txBox="1"/>
          <p:nvPr/>
        </p:nvSpPr>
        <p:spPr>
          <a:xfrm>
            <a:off x="624114" y="5256547"/>
            <a:ext cx="7407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 </a:t>
            </a:r>
            <a:r>
              <a:rPr lang="en-US" sz="1200" dirty="0"/>
              <a:t>For example, physical consequences with an actual severity level = 3 correspond to a lost time accident. </a:t>
            </a:r>
          </a:p>
          <a:p>
            <a:r>
              <a:rPr lang="fr-FR" sz="1200" dirty="0"/>
              <a:t>** </a:t>
            </a:r>
            <a:r>
              <a:rPr lang="en-US" sz="1200" dirty="0"/>
              <a:t>For example, physical consequences with a potential severity level of 4 correspond to a fatality</a:t>
            </a:r>
            <a:r>
              <a:rPr lang="fr-FR" sz="1200" dirty="0"/>
              <a:t>.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0298E4CB-DA89-4C4B-BBCE-E4ED4E3611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68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Deployment kit Golden Rule 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B3D1768F-37A1-764B-B173-877D889123AD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en-US">
                <a:solidFill>
                  <a:srgbClr val="79B321"/>
                </a:solidFill>
              </a:rPr>
              <a:t>01. </a:t>
            </a:r>
            <a:br>
              <a:rPr lang="en-US">
                <a:solidFill>
                  <a:srgbClr val="F7941D"/>
                </a:solidFill>
              </a:rPr>
            </a:br>
            <a:r>
              <a:rPr lang="en-US" sz="9000">
                <a:solidFill>
                  <a:srgbClr val="354D56"/>
                </a:solidFill>
              </a:rPr>
              <a:t>The essentials</a:t>
            </a:r>
          </a:p>
        </p:txBody>
      </p:sp>
    </p:spTree>
    <p:extLst>
      <p:ext uri="{BB962C8B-B14F-4D97-AF65-F5344CB8AC3E}">
        <p14:creationId xmlns:p14="http://schemas.microsoft.com/office/powerpoint/2010/main" val="118037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76DBCA-0016-F947-8594-B0BF0A17C561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36E1B2-0EB5-49E4-B37F-4E36FA08A357}"/>
              </a:ext>
            </a:extLst>
          </p:cNvPr>
          <p:cNvSpPr txBox="1"/>
          <p:nvPr/>
        </p:nvSpPr>
        <p:spPr>
          <a:xfrm>
            <a:off x="6739831" y="2787189"/>
            <a:ext cx="489476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The pictogram of the Golden Rule 3 “Body Mechanics &amp; Tools" shows </a:t>
            </a:r>
            <a:r>
              <a:rPr lang="en-US" sz="1600" b="1" dirty="0"/>
              <a:t>a hand protected by a glove and holding a spanner</a:t>
            </a:r>
            <a:r>
              <a:rPr lang="en-US" sz="1600" dirty="0"/>
              <a:t>, </a:t>
            </a:r>
            <a:r>
              <a:rPr lang="en-US" sz="1600" dirty="0" err="1"/>
              <a:t>symbolising</a:t>
            </a:r>
            <a:r>
              <a:rPr lang="en-US" sz="1600" dirty="0"/>
              <a:t> the use of a tool.</a:t>
            </a:r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Poster &amp; </a:t>
            </a:r>
            <a:r>
              <a:rPr lang="fr-FR" dirty="0" err="1">
                <a:solidFill>
                  <a:srgbClr val="354D56"/>
                </a:solidFill>
              </a:rPr>
              <a:t>pictogram</a:t>
            </a:r>
            <a:endParaRPr lang="fr-FR" dirty="0">
              <a:solidFill>
                <a:srgbClr val="354D56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3424D1-EDE1-A1A2-6C58-2D8ADE702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8493" y="1115112"/>
            <a:ext cx="1368000" cy="136800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08B74589-21A3-4468-B9E9-78C484AFF413}"/>
              </a:ext>
            </a:extLst>
          </p:cNvPr>
          <p:cNvGrpSpPr/>
          <p:nvPr/>
        </p:nvGrpSpPr>
        <p:grpSpPr>
          <a:xfrm>
            <a:off x="6697771" y="3800053"/>
            <a:ext cx="4423076" cy="2535432"/>
            <a:chOff x="6697771" y="3800053"/>
            <a:chExt cx="4423076" cy="2535432"/>
          </a:xfrm>
        </p:grpSpPr>
        <p:pic>
          <p:nvPicPr>
            <p:cNvPr id="7" name="Image 6">
              <a:hlinkClick r:id="rId4"/>
              <a:extLst>
                <a:ext uri="{FF2B5EF4-FFF2-40B4-BE49-F238E27FC236}">
                  <a16:creationId xmlns:a16="http://schemas.microsoft.com/office/drawing/2014/main" id="{0944B980-80F0-424E-BA25-C0DC1FC3A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7771" y="3800053"/>
              <a:ext cx="4423076" cy="2535432"/>
            </a:xfrm>
            <a:prstGeom prst="rect">
              <a:avLst/>
            </a:prstGeom>
          </p:spPr>
        </p:pic>
        <p:sp>
          <p:nvSpPr>
            <p:cNvPr id="11" name="Rectangle : coins arrondis 10">
              <a:hlinkClick r:id="rId4"/>
              <a:extLst>
                <a:ext uri="{FF2B5EF4-FFF2-40B4-BE49-F238E27FC236}">
                  <a16:creationId xmlns:a16="http://schemas.microsoft.com/office/drawing/2014/main" id="{9CA3DEFE-2D01-4F67-9D9F-ECDB4C1C3607}"/>
                </a:ext>
              </a:extLst>
            </p:cNvPr>
            <p:cNvSpPr/>
            <p:nvPr/>
          </p:nvSpPr>
          <p:spPr>
            <a:xfrm>
              <a:off x="8522526" y="4907404"/>
              <a:ext cx="785091" cy="517236"/>
            </a:xfrm>
            <a:prstGeom prst="roundRect">
              <a:avLst/>
            </a:prstGeom>
            <a:solidFill>
              <a:srgbClr val="79B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riangle isocèle 11">
              <a:hlinkClick r:id="rId4"/>
              <a:extLst>
                <a:ext uri="{FF2B5EF4-FFF2-40B4-BE49-F238E27FC236}">
                  <a16:creationId xmlns:a16="http://schemas.microsoft.com/office/drawing/2014/main" id="{1A197B81-60D2-40F7-9711-99D2235DBE4B}"/>
                </a:ext>
              </a:extLst>
            </p:cNvPr>
            <p:cNvSpPr/>
            <p:nvPr/>
          </p:nvSpPr>
          <p:spPr>
            <a:xfrm rot="5596149">
              <a:off x="8822490" y="5048435"/>
              <a:ext cx="235280" cy="23090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CCEF2233-4201-4282-AD06-A94C8F8907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8" y="894996"/>
            <a:ext cx="3834338" cy="53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DF70F05-84F4-DC9E-A11D-42E1C57A9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843" y="1568825"/>
            <a:ext cx="715041" cy="7150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787CE2-E2C9-1442-8E74-CC7F0FC67641}"/>
              </a:ext>
            </a:extLst>
          </p:cNvPr>
          <p:cNvSpPr/>
          <p:nvPr/>
        </p:nvSpPr>
        <p:spPr>
          <a:xfrm>
            <a:off x="0" y="0"/>
            <a:ext cx="4826643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941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 err="1">
                <a:solidFill>
                  <a:schemeClr val="tx1"/>
                </a:solidFill>
              </a:rPr>
              <a:t>Some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definitions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56A3E1-F15E-634E-8A46-2B9F7A5CC0F7}"/>
              </a:ext>
            </a:extLst>
          </p:cNvPr>
          <p:cNvSpPr txBox="1"/>
          <p:nvPr/>
        </p:nvSpPr>
        <p:spPr>
          <a:xfrm>
            <a:off x="1458734" y="1569420"/>
            <a:ext cx="2849315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374649"/>
                </a:solidFill>
              </a:rPr>
              <a:t>All portable tools and equipment needed to perform a task.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56BBA2D-5D86-0045-AEF6-5B351A38C3B3}"/>
              </a:ext>
            </a:extLst>
          </p:cNvPr>
          <p:cNvSpPr txBox="1"/>
          <p:nvPr/>
        </p:nvSpPr>
        <p:spPr>
          <a:xfrm>
            <a:off x="5326551" y="1246920"/>
            <a:ext cx="9890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79B321"/>
                </a:solidFill>
              </a:rPr>
              <a:t>GESTURE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FDC1DC3-76D3-E04A-9030-5985082C010C}"/>
              </a:ext>
            </a:extLst>
          </p:cNvPr>
          <p:cNvSpPr txBox="1"/>
          <p:nvPr/>
        </p:nvSpPr>
        <p:spPr>
          <a:xfrm>
            <a:off x="558455" y="1246273"/>
            <a:ext cx="360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79B321"/>
                </a:solidFill>
              </a:rPr>
              <a:t>TOOLS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E0BDEBA-D581-0F40-A63D-C5CEDF0CED61}"/>
              </a:ext>
            </a:extLst>
          </p:cNvPr>
          <p:cNvSpPr txBox="1"/>
          <p:nvPr/>
        </p:nvSpPr>
        <p:spPr>
          <a:xfrm>
            <a:off x="6239123" y="1812726"/>
            <a:ext cx="623368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374649"/>
                </a:solidFill>
              </a:rPr>
              <a:t>Movement</a:t>
            </a:r>
            <a:r>
              <a:rPr lang="en-US" sz="1400" dirty="0"/>
              <a:t> of all or part of the body.</a:t>
            </a:r>
            <a:endParaRPr lang="fr-FR" sz="14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A74D3B7-3442-44C8-BD15-0B5C3DDA27EB}"/>
              </a:ext>
            </a:extLst>
          </p:cNvPr>
          <p:cNvSpPr txBox="1"/>
          <p:nvPr/>
        </p:nvSpPr>
        <p:spPr>
          <a:xfrm>
            <a:off x="5326551" y="2548249"/>
            <a:ext cx="9890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79B321"/>
                </a:solidFill>
              </a:rPr>
              <a:t>POSTURE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8E40557-12C0-4948-977A-9C498177561A}"/>
              </a:ext>
            </a:extLst>
          </p:cNvPr>
          <p:cNvSpPr txBox="1"/>
          <p:nvPr/>
        </p:nvSpPr>
        <p:spPr>
          <a:xfrm>
            <a:off x="6239122" y="3056264"/>
            <a:ext cx="623368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/>
              <a:t>Body position.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870B93E-AA52-4B55-95BA-4EDBFDA808D7}"/>
              </a:ext>
            </a:extLst>
          </p:cNvPr>
          <p:cNvSpPr txBox="1"/>
          <p:nvPr/>
        </p:nvSpPr>
        <p:spPr>
          <a:xfrm>
            <a:off x="5326551" y="3885617"/>
            <a:ext cx="14250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79B321"/>
                </a:solidFill>
              </a:rPr>
              <a:t>ERGONOMICS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598547-480D-47AE-B5DA-986D598F5690}"/>
              </a:ext>
            </a:extLst>
          </p:cNvPr>
          <p:cNvSpPr txBox="1"/>
          <p:nvPr/>
        </p:nvSpPr>
        <p:spPr>
          <a:xfrm>
            <a:off x="5335623" y="4208916"/>
            <a:ext cx="5333411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b="0" i="0" dirty="0">
                <a:solidFill>
                  <a:srgbClr val="354D56"/>
                </a:solidFill>
                <a:effectLst/>
                <a:latin typeface="arial" panose="020B0604020202020204" pitchFamily="34" charset="0"/>
              </a:rPr>
              <a:t>Scientific study of working conditions and the relationship between human beings and their activity (tasks, tools, methods, working environment, etc.).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089CB68-6267-4D40-B10F-646BB932D9FB}"/>
              </a:ext>
            </a:extLst>
          </p:cNvPr>
          <p:cNvSpPr txBox="1"/>
          <p:nvPr/>
        </p:nvSpPr>
        <p:spPr>
          <a:xfrm>
            <a:off x="5326551" y="5165469"/>
            <a:ext cx="336976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79B321"/>
                </a:solidFill>
              </a:rPr>
              <a:t>MUSCULOSKELETAL DISORDERS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B0DC036-3D6E-4C50-8D57-89F82B2CFE2F}"/>
              </a:ext>
            </a:extLst>
          </p:cNvPr>
          <p:cNvSpPr txBox="1"/>
          <p:nvPr/>
        </p:nvSpPr>
        <p:spPr>
          <a:xfrm>
            <a:off x="5335623" y="5488403"/>
            <a:ext cx="623368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354D56"/>
                </a:solidFill>
                <a:cs typeface="Arial" panose="020B0604020202020204" pitchFamily="34" charset="0"/>
              </a:rPr>
              <a:t>Painful conditions that affect joints, muscles, tendons and nerves.</a:t>
            </a:r>
            <a:endParaRPr lang="fr-FR" sz="1400" dirty="0">
              <a:solidFill>
                <a:srgbClr val="354D56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4CB712-47D9-1AAA-6E8D-791956AA5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551" y="2870160"/>
            <a:ext cx="715041" cy="7150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4A6A781-E0BC-73A1-E3CA-FCA8DA6C0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55" y="1569420"/>
            <a:ext cx="715041" cy="7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0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50F1D0-C718-9642-8BC4-E1A2861C9CC0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The essence of Golden Rule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50A17D3-20E4-437E-BE7D-7DEE9EC4C2C7}"/>
              </a:ext>
            </a:extLst>
          </p:cNvPr>
          <p:cNvSpPr txBox="1">
            <a:spLocks/>
          </p:cNvSpPr>
          <p:nvPr/>
        </p:nvSpPr>
        <p:spPr>
          <a:xfrm>
            <a:off x="6634617" y="2072661"/>
            <a:ext cx="5099089" cy="100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 algn="just">
              <a:buClr>
                <a:srgbClr val="71BF44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The requirements have been reformulated in the first person singular ("I").</a:t>
            </a:r>
          </a:p>
          <a:p>
            <a:pPr marL="285750" lvl="2" indent="-285750" algn="just">
              <a:buClr>
                <a:srgbClr val="71BF44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The content of the Golden Rule is unchanged. </a:t>
            </a:r>
            <a:endParaRPr lang="fr-FR" sz="1400" b="1" dirty="0">
              <a:solidFill>
                <a:srgbClr val="50656A"/>
              </a:solidFill>
              <a:highlight>
                <a:srgbClr val="FFFF00"/>
              </a:highlight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F355122-B354-478F-BC9B-73227BB51B10}"/>
              </a:ext>
            </a:extLst>
          </p:cNvPr>
          <p:cNvSpPr txBox="1"/>
          <p:nvPr/>
        </p:nvSpPr>
        <p:spPr>
          <a:xfrm>
            <a:off x="6768089" y="3254885"/>
            <a:ext cx="4965617" cy="23698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The objectives of Golden Rule 3 include</a:t>
            </a:r>
            <a:r>
              <a:rPr lang="fr-FR" sz="1400" b="1" dirty="0"/>
              <a:t>: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/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1BF4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400"/>
              <a:t>To raise awareness of the use of tools specified in the work permit and procedures.</a:t>
            </a:r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1BF4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400"/>
              <a:t>To remind them of the importance of not using tools that are defective or not suitable for the task or area of use.</a:t>
            </a:r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1BF4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400"/>
              <a:t>To raise awareness of the use of tools and their accessories within the limits set by the manufacturer.</a:t>
            </a:r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1BF4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400"/>
              <a:t>To remind people of the importance of adapting their movements and working posture to the efforts and their repetition.</a:t>
            </a:r>
            <a:endParaRPr lang="en-US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5E34BB0-991F-49C0-B1B6-FA640F72FDFF}"/>
              </a:ext>
            </a:extLst>
          </p:cNvPr>
          <p:cNvSpPr txBox="1"/>
          <p:nvPr/>
        </p:nvSpPr>
        <p:spPr>
          <a:xfrm>
            <a:off x="6623740" y="1390628"/>
            <a:ext cx="358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spc="-20" dirty="0">
                <a:solidFill>
                  <a:srgbClr val="374649"/>
                </a:solidFill>
              </a:rPr>
              <a:t>What changes from the 2017 version of the Golden Rules: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EC88470-AD6A-406B-889A-2E69B8AB5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63" y="960120"/>
            <a:ext cx="4634866" cy="52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4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3571A7B-3713-FF02-6DF2-4F909F1B1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833" y="2672660"/>
            <a:ext cx="730344" cy="7303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6DEE9A6-2095-0A88-ED78-801B60311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230" y="4532688"/>
            <a:ext cx="717643" cy="7176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E716073-61DD-C071-A045-09617556D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806" y="3620017"/>
            <a:ext cx="713167" cy="71316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A5D64B3-0DF2-4E4B-A878-7BFF98709FAE}"/>
              </a:ext>
            </a:extLst>
          </p:cNvPr>
          <p:cNvSpPr/>
          <p:nvPr/>
        </p:nvSpPr>
        <p:spPr>
          <a:xfrm>
            <a:off x="0" y="0"/>
            <a:ext cx="4064399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7941D"/>
              </a:solidFill>
              <a:highlight>
                <a:srgbClr val="FFFF00"/>
              </a:highligh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161546A-6AE1-CB43-6C7A-E7984D807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633" y="3612217"/>
            <a:ext cx="712333" cy="7123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9933E9-ACD5-C6DF-8EE0-2A58BEEE2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633" y="4551648"/>
            <a:ext cx="712332" cy="71233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47554CF-AAF2-BD9F-A8C2-65631FC235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634" y="2700409"/>
            <a:ext cx="712332" cy="7123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3727652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Body </a:t>
            </a:r>
            <a:r>
              <a:rPr lang="fr-FR" dirty="0" err="1">
                <a:solidFill>
                  <a:srgbClr val="354D56"/>
                </a:solidFill>
              </a:rPr>
              <a:t>mechanics</a:t>
            </a:r>
            <a:r>
              <a:rPr lang="fr-FR" dirty="0">
                <a:solidFill>
                  <a:srgbClr val="354D56"/>
                </a:solidFill>
              </a:rPr>
              <a:t> &amp; Tools incidents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DD78A1C-ED8B-DF40-AC68-A14ED3CEB2CA}"/>
              </a:ext>
            </a:extLst>
          </p:cNvPr>
          <p:cNvSpPr/>
          <p:nvPr/>
        </p:nvSpPr>
        <p:spPr>
          <a:xfrm>
            <a:off x="520634" y="1453592"/>
            <a:ext cx="302312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>
                <a:solidFill>
                  <a:srgbClr val="79B321"/>
                </a:solidFill>
              </a:rPr>
              <a:t>ACCIDENTS IN THE COMPANY WHERE A REQUIREMENT OF GOLDEN RULE 3 HAS BEEN BREACHED</a:t>
            </a: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5A63BF29-CBA0-1846-A30C-309B8E97C571}"/>
              </a:ext>
            </a:extLst>
          </p:cNvPr>
          <p:cNvSpPr txBox="1"/>
          <p:nvPr/>
        </p:nvSpPr>
        <p:spPr>
          <a:xfrm>
            <a:off x="1478854" y="3132817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 dirty="0" err="1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Fatalities</a:t>
            </a: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50" name="object 2">
            <a:extLst>
              <a:ext uri="{FF2B5EF4-FFF2-40B4-BE49-F238E27FC236}">
                <a16:creationId xmlns:a16="http://schemas.microsoft.com/office/drawing/2014/main" id="{6D899AFE-FC30-3F45-A5D3-F4DC5ED80DE8}"/>
              </a:ext>
            </a:extLst>
          </p:cNvPr>
          <p:cNvSpPr txBox="1"/>
          <p:nvPr/>
        </p:nvSpPr>
        <p:spPr>
          <a:xfrm>
            <a:off x="1478854" y="2675637"/>
            <a:ext cx="27745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 dirty="0">
                <a:solidFill>
                  <a:srgbClr val="79B321"/>
                </a:solidFill>
                <a:latin typeface="Arial MT Light" pitchFamily="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object 2">
            <a:extLst>
              <a:ext uri="{FF2B5EF4-FFF2-40B4-BE49-F238E27FC236}">
                <a16:creationId xmlns:a16="http://schemas.microsoft.com/office/drawing/2014/main" id="{435901EF-FFB7-7946-B692-11EBCE4E5058}"/>
              </a:ext>
            </a:extLst>
          </p:cNvPr>
          <p:cNvSpPr txBox="1"/>
          <p:nvPr/>
        </p:nvSpPr>
        <p:spPr>
          <a:xfrm>
            <a:off x="1478854" y="4077197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 dirty="0" err="1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</a:t>
            </a: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accidents**</a:t>
            </a:r>
          </a:p>
        </p:txBody>
      </p:sp>
      <p:sp>
        <p:nvSpPr>
          <p:cNvPr id="54" name="object 2">
            <a:extLst>
              <a:ext uri="{FF2B5EF4-FFF2-40B4-BE49-F238E27FC236}">
                <a16:creationId xmlns:a16="http://schemas.microsoft.com/office/drawing/2014/main" id="{52A4C2AB-DC79-E64F-BB66-15E57C6D9DC9}"/>
              </a:ext>
            </a:extLst>
          </p:cNvPr>
          <p:cNvSpPr txBox="1"/>
          <p:nvPr/>
        </p:nvSpPr>
        <p:spPr>
          <a:xfrm>
            <a:off x="1478853" y="3620017"/>
            <a:ext cx="71720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 dirty="0">
                <a:solidFill>
                  <a:srgbClr val="79B321"/>
                </a:solidFill>
                <a:latin typeface="Arial MT Light" pitchFamily="2"/>
                <a:cs typeface="Arial" panose="020B0604020202020204" pitchFamily="34" charset="0"/>
              </a:rPr>
              <a:t>93</a:t>
            </a:r>
            <a:endParaRPr lang="fr-FR" sz="3000" spc="25" dirty="0">
              <a:solidFill>
                <a:srgbClr val="79B3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2">
            <a:extLst>
              <a:ext uri="{FF2B5EF4-FFF2-40B4-BE49-F238E27FC236}">
                <a16:creationId xmlns:a16="http://schemas.microsoft.com/office/drawing/2014/main" id="{5B9C6974-2E90-6D44-90DE-818BB876055F}"/>
              </a:ext>
            </a:extLst>
          </p:cNvPr>
          <p:cNvSpPr txBox="1"/>
          <p:nvPr/>
        </p:nvSpPr>
        <p:spPr>
          <a:xfrm>
            <a:off x="1478854" y="4984102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 (High </a:t>
            </a:r>
            <a:r>
              <a:rPr lang="fr-FR" sz="1400" b="1" spc="25" dirty="0" err="1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)**</a:t>
            </a: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id="{5C3E4F14-D975-9145-9E1F-0DF5C1D17A82}"/>
              </a:ext>
            </a:extLst>
          </p:cNvPr>
          <p:cNvSpPr txBox="1"/>
          <p:nvPr/>
        </p:nvSpPr>
        <p:spPr>
          <a:xfrm>
            <a:off x="1478853" y="4526922"/>
            <a:ext cx="7846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 dirty="0">
                <a:solidFill>
                  <a:srgbClr val="79B321"/>
                </a:solidFill>
                <a:latin typeface="Arial MT Light" pitchFamily="2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03F192A-5BDF-4846-85C5-6BA4CEF5E01A}"/>
              </a:ext>
            </a:extLst>
          </p:cNvPr>
          <p:cNvSpPr txBox="1"/>
          <p:nvPr/>
        </p:nvSpPr>
        <p:spPr>
          <a:xfrm>
            <a:off x="4585033" y="1456933"/>
            <a:ext cx="5101892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500" b="1" dirty="0">
                <a:solidFill>
                  <a:srgbClr val="79B321"/>
                </a:solidFill>
              </a:rPr>
              <a:t>MAIN RISKS </a:t>
            </a:r>
          </a:p>
          <a:p>
            <a:r>
              <a:rPr lang="en-US" sz="1500" b="1" dirty="0">
                <a:solidFill>
                  <a:srgbClr val="79B321"/>
                </a:solidFill>
              </a:rPr>
              <a:t>ASSOCIATED WITH BODY MECHANICS &amp; TOOLS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6096AC43-F0D0-418A-9B31-0FCEE3B4CFCC}"/>
              </a:ext>
            </a:extLst>
          </p:cNvPr>
          <p:cNvSpPr txBox="1"/>
          <p:nvPr/>
        </p:nvSpPr>
        <p:spPr>
          <a:xfrm>
            <a:off x="5663784" y="2776219"/>
            <a:ext cx="199546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/>
              <a:t>Cutting, </a:t>
            </a:r>
            <a:r>
              <a:rPr lang="fr-FR" sz="1400" b="1" dirty="0" err="1"/>
              <a:t>crushing</a:t>
            </a:r>
            <a:r>
              <a:rPr lang="fr-FR" sz="1400" b="1" dirty="0"/>
              <a:t>, </a:t>
            </a:r>
            <a:r>
              <a:rPr lang="fr-FR" sz="1400" b="1" dirty="0" err="1"/>
              <a:t>puncturing</a:t>
            </a:r>
            <a:endParaRPr lang="fr-FR" sz="1400" b="1" dirty="0"/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619F6C2A-5703-403B-913A-0CB874488FD4}"/>
              </a:ext>
            </a:extLst>
          </p:cNvPr>
          <p:cNvSpPr txBox="1"/>
          <p:nvPr/>
        </p:nvSpPr>
        <p:spPr>
          <a:xfrm>
            <a:off x="9426618" y="2707713"/>
            <a:ext cx="192851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Low back pain and musculoskeletal disorders (MSD)</a:t>
            </a:r>
            <a:endParaRPr lang="fr-FR" sz="1400" b="1" dirty="0"/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AB75D53B-F419-4A0B-B80F-FC7B2FE32E8F}"/>
              </a:ext>
            </a:extLst>
          </p:cNvPr>
          <p:cNvSpPr txBox="1"/>
          <p:nvPr/>
        </p:nvSpPr>
        <p:spPr>
          <a:xfrm>
            <a:off x="6555123" y="4636413"/>
            <a:ext cx="193600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err="1"/>
              <a:t>Fire</a:t>
            </a:r>
            <a:r>
              <a:rPr lang="fr-FR" sz="1400" b="1" dirty="0"/>
              <a:t>/explosion (non-ATEX </a:t>
            </a:r>
            <a:r>
              <a:rPr lang="fr-FR" sz="1400" b="1" dirty="0" err="1"/>
              <a:t>equipment</a:t>
            </a:r>
            <a:r>
              <a:rPr lang="fr-FR" sz="1400" b="1" dirty="0"/>
              <a:t>)</a:t>
            </a:r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34A81E80-299E-4E77-AC49-F4598AEF1D19}"/>
              </a:ext>
            </a:extLst>
          </p:cNvPr>
          <p:cNvSpPr txBox="1">
            <a:spLocks/>
          </p:cNvSpPr>
          <p:nvPr/>
        </p:nvSpPr>
        <p:spPr>
          <a:xfrm>
            <a:off x="4585032" y="2026842"/>
            <a:ext cx="5950445" cy="127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938" indent="217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938" indent="217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938" indent="217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938" indent="217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spcBef>
                <a:spcPts val="0"/>
              </a:spcBef>
              <a:defRPr/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In the short or long term</a:t>
            </a:r>
            <a:endParaRPr lang="fr-FR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FFFF7E6A-A3EF-43B2-ADAD-A2B742C0619D}"/>
              </a:ext>
            </a:extLst>
          </p:cNvPr>
          <p:cNvSpPr txBox="1"/>
          <p:nvPr/>
        </p:nvSpPr>
        <p:spPr>
          <a:xfrm>
            <a:off x="520634" y="5711777"/>
            <a:ext cx="312371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2012-2021</a:t>
            </a:r>
            <a:br>
              <a:rPr lang="fr-FR" sz="1100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2017-2021</a:t>
            </a:r>
          </a:p>
        </p:txBody>
      </p:sp>
      <p:sp>
        <p:nvSpPr>
          <p:cNvPr id="41" name="object 2">
            <a:extLst>
              <a:ext uri="{FF2B5EF4-FFF2-40B4-BE49-F238E27FC236}">
                <a16:creationId xmlns:a16="http://schemas.microsoft.com/office/drawing/2014/main" id="{AD658BD2-0DC5-44B3-BEE5-A1E6C40F99AF}"/>
              </a:ext>
            </a:extLst>
          </p:cNvPr>
          <p:cNvSpPr txBox="1"/>
          <p:nvPr/>
        </p:nvSpPr>
        <p:spPr>
          <a:xfrm>
            <a:off x="5659697" y="3742253"/>
            <a:ext cx="27270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/>
              <a:t>Electrification, </a:t>
            </a:r>
            <a:r>
              <a:rPr lang="fr-FR" sz="1400" b="1" dirty="0" err="1"/>
              <a:t>electrocution</a:t>
            </a:r>
            <a:r>
              <a:rPr lang="fr-FR" sz="1400" b="1" dirty="0"/>
              <a:t> (non-</a:t>
            </a:r>
            <a:r>
              <a:rPr lang="fr-FR" sz="1400" b="1" dirty="0" err="1"/>
              <a:t>insulated</a:t>
            </a:r>
            <a:r>
              <a:rPr lang="fr-FR" sz="1400" b="1" dirty="0"/>
              <a:t> </a:t>
            </a:r>
            <a:r>
              <a:rPr lang="fr-FR" sz="1400" b="1" dirty="0" err="1"/>
              <a:t>tools</a:t>
            </a:r>
            <a:r>
              <a:rPr lang="fr-FR" sz="1400" b="1" dirty="0"/>
              <a:t>)</a:t>
            </a: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EFFAE4FB-4F77-484D-848F-5C8DBD1DD6A8}"/>
              </a:ext>
            </a:extLst>
          </p:cNvPr>
          <p:cNvSpPr txBox="1"/>
          <p:nvPr/>
        </p:nvSpPr>
        <p:spPr>
          <a:xfrm>
            <a:off x="9426618" y="3828564"/>
            <a:ext cx="13380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err="1"/>
              <a:t>Falling</a:t>
            </a:r>
            <a:r>
              <a:rPr lang="fr-FR" sz="1400" b="1" dirty="0"/>
              <a:t> </a:t>
            </a:r>
            <a:r>
              <a:rPr lang="fr-FR" sz="1400" b="1" dirty="0" err="1"/>
              <a:t>tools</a:t>
            </a:r>
            <a:endParaRPr lang="fr-FR" sz="1400" b="1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1C13F25-1309-5333-AB42-E9BCCD227C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4097" y="2663853"/>
            <a:ext cx="746876" cy="7468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E02A49-64F3-E7C4-3154-3D18714CE3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9697" y="4532688"/>
            <a:ext cx="717643" cy="7176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37E168-BFF1-CA0B-9A08-136AD28FB9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1833" y="3607625"/>
            <a:ext cx="712966" cy="7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1FE2D4F6-AF13-D647-A916-8820941476EA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 dirty="0">
                <a:solidFill>
                  <a:srgbClr val="79B321"/>
                </a:solidFill>
              </a:rPr>
              <a:t>02. </a:t>
            </a:r>
            <a:br>
              <a:rPr lang="fr-FR" dirty="0">
                <a:solidFill>
                  <a:srgbClr val="F7941D"/>
                </a:solidFill>
              </a:rPr>
            </a:br>
            <a:r>
              <a:rPr lang="fr-FR" sz="9000" dirty="0">
                <a:solidFill>
                  <a:srgbClr val="354D56"/>
                </a:solidFill>
              </a:rPr>
              <a:t>REX</a:t>
            </a:r>
          </a:p>
        </p:txBody>
      </p:sp>
    </p:spTree>
    <p:extLst>
      <p:ext uri="{BB962C8B-B14F-4D97-AF65-F5344CB8AC3E}">
        <p14:creationId xmlns:p14="http://schemas.microsoft.com/office/powerpoint/2010/main" val="240659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F39052-4367-48E5-AFEB-335B26EC1E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2AB209-E430-48D8-9015-D552239C8C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579052B5-939A-4FD2-AB07-3F162287B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200845"/>
              </p:ext>
            </p:extLst>
          </p:nvPr>
        </p:nvGraphicFramePr>
        <p:xfrm>
          <a:off x="559018" y="1307975"/>
          <a:ext cx="9362973" cy="385109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512478">
                  <a:extLst>
                    <a:ext uri="{9D8B030D-6E8A-4147-A177-3AD203B41FA5}">
                      <a16:colId xmlns:a16="http://schemas.microsoft.com/office/drawing/2014/main" val="2770995818"/>
                    </a:ext>
                  </a:extLst>
                </a:gridCol>
                <a:gridCol w="2974758">
                  <a:extLst>
                    <a:ext uri="{9D8B030D-6E8A-4147-A177-3AD203B41FA5}">
                      <a16:colId xmlns:a16="http://schemas.microsoft.com/office/drawing/2014/main" val="2322655508"/>
                    </a:ext>
                  </a:extLst>
                </a:gridCol>
                <a:gridCol w="875737">
                  <a:extLst>
                    <a:ext uri="{9D8B030D-6E8A-4147-A177-3AD203B41FA5}">
                      <a16:colId xmlns:a16="http://schemas.microsoft.com/office/drawing/2014/main" val="2620056346"/>
                    </a:ext>
                  </a:extLst>
                </a:gridCol>
              </a:tblGrid>
              <a:tr h="46351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REQUIREMENT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EVENT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SLIDE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790407"/>
                  </a:ext>
                </a:extLst>
              </a:tr>
              <a:tr h="504936">
                <a:tc>
                  <a:txBody>
                    <a:bodyPr/>
                    <a:lstStyle/>
                    <a:p>
                      <a:r>
                        <a:rPr lang="fr-FR" sz="1100" b="1" dirty="0"/>
                        <a:t>1. </a:t>
                      </a:r>
                      <a:r>
                        <a:rPr lang="en-US" sz="1100" b="1" dirty="0"/>
                        <a:t>I check that my tool is the one specified in the work permit or operating</a:t>
                      </a:r>
                    </a:p>
                    <a:p>
                      <a:r>
                        <a:rPr lang="en-US" sz="1100" b="1" dirty="0"/>
                        <a:t>instruction</a:t>
                      </a:r>
                      <a:r>
                        <a:rPr lang="fr-FR" sz="1100" b="1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FRACTURE WHILE HANDLING A MOULD PLATE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79B321"/>
                          </a:solidFill>
                        </a:rPr>
                        <a:t>N°9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36661"/>
                  </a:ext>
                </a:extLst>
              </a:tr>
              <a:tr h="514184">
                <a:tc>
                  <a:txBody>
                    <a:bodyPr/>
                    <a:lstStyle/>
                    <a:p>
                      <a:r>
                        <a:rPr lang="fr-FR" sz="1100" b="1" dirty="0"/>
                        <a:t>1. </a:t>
                      </a:r>
                      <a:r>
                        <a:rPr lang="en-US" sz="1100" b="1" dirty="0"/>
                        <a:t>I check that my tool is suitable for the task</a:t>
                      </a:r>
                      <a:r>
                        <a:rPr lang="fr-FR" sz="1100" b="1" dirty="0"/>
                        <a:t>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LACERATED FINGER CUTTING PALLET STRAPS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N°10</a:t>
                      </a:r>
                      <a:endParaRPr lang="fr-FR" sz="1200" b="1" dirty="0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1168532"/>
                  </a:ext>
                </a:extLst>
              </a:tr>
              <a:tr h="554357">
                <a:tc>
                  <a:txBody>
                    <a:bodyPr/>
                    <a:lstStyle/>
                    <a:p>
                      <a:r>
                        <a:rPr lang="fr-FR" sz="1100" b="1" dirty="0"/>
                        <a:t>1. </a:t>
                      </a:r>
                      <a:r>
                        <a:rPr lang="en-US" sz="1100" b="1" dirty="0"/>
                        <a:t>I check that my tool is suitable for the work area</a:t>
                      </a:r>
                      <a:r>
                        <a:rPr lang="fr-FR" sz="1100" b="1" dirty="0"/>
                        <a:t>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FLASH </a:t>
                      </a:r>
                      <a:r>
                        <a:rPr lang="fr-FR" sz="1100"/>
                        <a:t>IN EXPLOSIVE ATMOSPHERE </a:t>
                      </a:r>
                      <a:r>
                        <a:rPr lang="fr-FR" sz="1100" dirty="0"/>
                        <a:t>AREA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N°11</a:t>
                      </a:r>
                      <a:endParaRPr lang="fr-FR" sz="1200" b="1" dirty="0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403165"/>
                  </a:ext>
                </a:extLst>
              </a:tr>
              <a:tr h="604704">
                <a:tc>
                  <a:txBody>
                    <a:bodyPr/>
                    <a:lstStyle/>
                    <a:p>
                      <a:r>
                        <a:rPr lang="fr-FR" sz="1100" b="1" dirty="0"/>
                        <a:t>1. </a:t>
                      </a:r>
                      <a:r>
                        <a:rPr lang="en-US" sz="1100" b="1" dirty="0"/>
                        <a:t>I check that my tool is in good condition</a:t>
                      </a:r>
                      <a:r>
                        <a:rPr lang="fr-FR" sz="1100" b="1" dirty="0"/>
                        <a:t>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FACIAL INJURY DURING GRINDING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N°12</a:t>
                      </a:r>
                      <a:endParaRPr lang="fr-FR" sz="1200" b="1" dirty="0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390887"/>
                  </a:ext>
                </a:extLst>
              </a:tr>
              <a:tr h="604704">
                <a:tc>
                  <a:txBody>
                    <a:bodyPr/>
                    <a:lstStyle/>
                    <a:p>
                      <a:r>
                        <a:rPr lang="fr-FR" sz="1100" b="1" dirty="0"/>
                        <a:t>2. </a:t>
                      </a:r>
                      <a:r>
                        <a:rPr lang="en-US" sz="1100" b="1" dirty="0"/>
                        <a:t>I use the tools, including those for pressure tests, in line with the manufacturer’s specified design limits.</a:t>
                      </a:r>
                      <a:endParaRPr lang="fr-FR" sz="1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PRESSURE TESTING OF A JACK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N°13</a:t>
                      </a:r>
                      <a:endParaRPr lang="fr-FR" sz="1200" b="1" dirty="0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99574"/>
                  </a:ext>
                </a:extLst>
              </a:tr>
              <a:tr h="604704">
                <a:tc>
                  <a:txBody>
                    <a:bodyPr/>
                    <a:lstStyle/>
                    <a:p>
                      <a:r>
                        <a:rPr lang="fr-FR" sz="1100" b="1" dirty="0"/>
                        <a:t>3. </a:t>
                      </a:r>
                      <a:r>
                        <a:rPr lang="en-US" sz="1100" b="1" dirty="0"/>
                        <a:t>I position my body to minimize excessive strain.</a:t>
                      </a:r>
                      <a:endParaRPr lang="fr-FR" sz="1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HOW TO </a:t>
                      </a:r>
                      <a:r>
                        <a:rPr lang="fr-FR" sz="1100"/>
                        <a:t>MINIMISE OVEREXERTION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N°14</a:t>
                      </a:r>
                      <a:endParaRPr lang="fr-FR" sz="1200" b="1" dirty="0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726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15F6E24-F65F-4361-BDF0-16A2F7EC5D0F}"/>
              </a:ext>
            </a:extLst>
          </p:cNvPr>
          <p:cNvSpPr txBox="1"/>
          <p:nvPr/>
        </p:nvSpPr>
        <p:spPr>
          <a:xfrm>
            <a:off x="559018" y="5571293"/>
            <a:ext cx="972000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The descriptions of the circumstances and consequences have been simplified for a better understanding.</a:t>
            </a:r>
          </a:p>
          <a:p>
            <a:r>
              <a:rPr lang="en-US" sz="1100" dirty="0"/>
              <a:t>A link to each REX is available for more information</a:t>
            </a:r>
            <a:r>
              <a:rPr lang="fr-FR" sz="1100" dirty="0"/>
              <a:t>. 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A694C1E-1849-9D46-AC95-19E172F4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Illustration of </a:t>
            </a:r>
            <a:r>
              <a:rPr lang="fr-FR" dirty="0" err="1">
                <a:solidFill>
                  <a:srgbClr val="354D56"/>
                </a:solidFill>
              </a:rPr>
              <a:t>requirements</a:t>
            </a:r>
            <a:endParaRPr lang="fr-FR" dirty="0">
              <a:solidFill>
                <a:srgbClr val="354D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1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: coins arrondis 26">
            <a:extLst>
              <a:ext uri="{FF2B5EF4-FFF2-40B4-BE49-F238E27FC236}">
                <a16:creationId xmlns:a16="http://schemas.microsoft.com/office/drawing/2014/main" id="{8398BD08-3E83-A06A-5D8F-856BCF02062D}"/>
              </a:ext>
            </a:extLst>
          </p:cNvPr>
          <p:cNvSpPr/>
          <p:nvPr/>
        </p:nvSpPr>
        <p:spPr>
          <a:xfrm>
            <a:off x="7019175" y="1847069"/>
            <a:ext cx="4685236" cy="1984701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9B32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D6467B-A31C-7D32-93AE-0F89B258C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469879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354D56"/>
                </a:solidFill>
              </a:rPr>
              <a:t>&gt; </a:t>
            </a:r>
            <a:r>
              <a:rPr lang="en-US" sz="1600" b="1" dirty="0">
                <a:solidFill>
                  <a:srgbClr val="354D56"/>
                </a:solidFill>
              </a:rPr>
              <a:t>FRACTURE WHILE HANDLING A MOULD PLATE</a:t>
            </a:r>
            <a:endParaRPr lang="fr-FR" sz="1600" b="1" dirty="0">
              <a:solidFill>
                <a:srgbClr val="354D56"/>
              </a:solidFill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678126"/>
            <a:ext cx="292265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The worker pulled the </a:t>
            </a:r>
            <a:r>
              <a:rPr lang="en-US" sz="1200" dirty="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mould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out of the press with the handle of the bottom plate of the </a:t>
            </a:r>
            <a:r>
              <a:rPr lang="en-US" sz="1200" dirty="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mould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.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While pulling the </a:t>
            </a:r>
            <a:r>
              <a:rPr lang="en-US" sz="1200" dirty="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mould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with the handle, he hit the support structure with his right hand.</a:t>
            </a: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26894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 dirty="0"/>
              <a:t>Fracture of the </a:t>
            </a:r>
            <a:r>
              <a:rPr lang="fr-FR" sz="1200" dirty="0" err="1"/>
              <a:t>fingertip</a:t>
            </a:r>
            <a:r>
              <a:rPr lang="fr-FR" sz="1200" dirty="0"/>
              <a:t>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2917620"/>
            <a:ext cx="2268940" cy="1215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algn="just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The operator did not use the tool provided for in the operating instructions.</a:t>
            </a: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786504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4BBBEE-B7A1-B59A-AC54-56B3E58DC5EE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458" cy="4039836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92E387C-354D-34F9-8EF9-0FC2A58947CC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039836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767896F1-647A-43A3-BF4B-D56A15113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2912" y="228782"/>
            <a:ext cx="8501468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 dirty="0"/>
              <a:t>1. </a:t>
            </a:r>
            <a:r>
              <a:rPr lang="en-US" sz="1800" b="1" dirty="0"/>
              <a:t>I check </a:t>
            </a:r>
            <a:r>
              <a:rPr lang="en-US" sz="1800" dirty="0"/>
              <a:t>that my tool is the one specified in the work permit or operating instruction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endParaRPr lang="fr-FR" sz="1800" dirty="0">
              <a:cs typeface="Arial" panose="020B060402020202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48A447-19CC-4ACC-B3CB-446BEEE2CA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472"/>
          <a:stretch/>
        </p:blipFill>
        <p:spPr>
          <a:xfrm>
            <a:off x="7059265" y="3899038"/>
            <a:ext cx="2228850" cy="1485689"/>
          </a:xfrm>
          <a:prstGeom prst="roundRect">
            <a:avLst>
              <a:gd name="adj" fmla="val 9687"/>
            </a:avLst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C73164-2FC2-4DDB-91F1-50374B1D80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429"/>
          <a:stretch/>
        </p:blipFill>
        <p:spPr>
          <a:xfrm>
            <a:off x="9431830" y="3901640"/>
            <a:ext cx="2243430" cy="1485689"/>
          </a:xfrm>
          <a:prstGeom prst="roundRect">
            <a:avLst>
              <a:gd name="adj" fmla="val 8418"/>
            </a:avLst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8D075252-00B0-46BA-B0F0-95700C004CFB}"/>
              </a:ext>
            </a:extLst>
          </p:cNvPr>
          <p:cNvSpPr txBox="1"/>
          <p:nvPr/>
        </p:nvSpPr>
        <p:spPr>
          <a:xfrm>
            <a:off x="7255667" y="2593016"/>
            <a:ext cx="416019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9B321"/>
                </a:solidFill>
                <a:cs typeface="Arial" panose="020B0604020202020204" pitchFamily="34" charset="0"/>
              </a:rPr>
              <a:t>The tools to be used have been defined following a risk assessment. </a:t>
            </a:r>
          </a:p>
          <a:p>
            <a:pPr marL="0" lvl="1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9B321"/>
                </a:solidFill>
                <a:cs typeface="Arial" panose="020B0604020202020204" pitchFamily="34" charset="0"/>
              </a:rPr>
              <a:t>I ensure that I use the tool specified in the operating instructions or the work permit for the task to be performed</a:t>
            </a:r>
            <a:r>
              <a:rPr lang="fr-FR" sz="1200" dirty="0">
                <a:solidFill>
                  <a:srgbClr val="79B321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5B4CBB7-8548-4132-8E2C-53B7567F7442}"/>
              </a:ext>
            </a:extLst>
          </p:cNvPr>
          <p:cNvSpPr txBox="1"/>
          <p:nvPr/>
        </p:nvSpPr>
        <p:spPr>
          <a:xfrm rot="20186421">
            <a:off x="7047147" y="4837432"/>
            <a:ext cx="1054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 err="1">
                <a:solidFill>
                  <a:schemeClr val="bg1"/>
                </a:solidFill>
                <a:cs typeface="Arial" panose="020B0604020202020204" pitchFamily="34" charset="0"/>
              </a:rPr>
              <a:t>Movement</a:t>
            </a:r>
            <a:r>
              <a:rPr lang="fr-FR" sz="11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7F41325-C1D3-4875-94D7-51B26C4B4541}"/>
              </a:ext>
            </a:extLst>
          </p:cNvPr>
          <p:cNvCxnSpPr/>
          <p:nvPr/>
        </p:nvCxnSpPr>
        <p:spPr>
          <a:xfrm flipV="1">
            <a:off x="7255667" y="4964512"/>
            <a:ext cx="663160" cy="3081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33273EBC-77B1-460A-B794-520D490E2CD0}"/>
              </a:ext>
            </a:extLst>
          </p:cNvPr>
          <p:cNvSpPr txBox="1"/>
          <p:nvPr/>
        </p:nvSpPr>
        <p:spPr>
          <a:xfrm rot="20186421">
            <a:off x="9525393" y="4945128"/>
            <a:ext cx="1054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 err="1">
                <a:solidFill>
                  <a:schemeClr val="bg1"/>
                </a:solidFill>
                <a:cs typeface="Arial" panose="020B0604020202020204" pitchFamily="34" charset="0"/>
              </a:rPr>
              <a:t>Movement</a:t>
            </a:r>
            <a:r>
              <a:rPr lang="fr-FR" sz="11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886E626-4ECD-454F-8D45-F1D3751897E6}"/>
              </a:ext>
            </a:extLst>
          </p:cNvPr>
          <p:cNvCxnSpPr/>
          <p:nvPr/>
        </p:nvCxnSpPr>
        <p:spPr>
          <a:xfrm flipV="1">
            <a:off x="9721220" y="5048427"/>
            <a:ext cx="663160" cy="3081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D586C7C2-0577-488F-8D2F-B8CE882E898B}"/>
              </a:ext>
            </a:extLst>
          </p:cNvPr>
          <p:cNvSpPr/>
          <p:nvPr/>
        </p:nvSpPr>
        <p:spPr>
          <a:xfrm>
            <a:off x="10384380" y="4637529"/>
            <a:ext cx="874170" cy="71900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98FB71-2C57-C689-4377-6CB2DA9B3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779" y="3961724"/>
            <a:ext cx="381000" cy="381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4F0536-DF7F-7B1D-6D1F-F8D617312D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4902" y="3976005"/>
            <a:ext cx="381000" cy="381000"/>
          </a:xfrm>
          <a:prstGeom prst="rect">
            <a:avLst/>
          </a:prstGeom>
        </p:spPr>
      </p:pic>
      <p:sp>
        <p:nvSpPr>
          <p:cNvPr id="14" name="Rectangle à coins arrondis 41">
            <a:extLst>
              <a:ext uri="{FF2B5EF4-FFF2-40B4-BE49-F238E27FC236}">
                <a16:creationId xmlns:a16="http://schemas.microsoft.com/office/drawing/2014/main" id="{9DC5370F-C450-BC7B-EA70-D4EC54BF0D38}"/>
              </a:ext>
            </a:extLst>
          </p:cNvPr>
          <p:cNvSpPr/>
          <p:nvPr/>
        </p:nvSpPr>
        <p:spPr>
          <a:xfrm>
            <a:off x="7059265" y="5536513"/>
            <a:ext cx="2517059" cy="350393"/>
          </a:xfrm>
          <a:prstGeom prst="roundRect">
            <a:avLst>
              <a:gd name="adj" fmla="val 50000"/>
            </a:avLst>
          </a:prstGeom>
          <a:solidFill>
            <a:srgbClr val="79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84B1610-CC2E-CF1A-15B0-7F3CC3881969}"/>
              </a:ext>
            </a:extLst>
          </p:cNvPr>
          <p:cNvSpPr txBox="1"/>
          <p:nvPr/>
        </p:nvSpPr>
        <p:spPr>
          <a:xfrm>
            <a:off x="7224378" y="5613027"/>
            <a:ext cx="21861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hlinkClick r:id="rId8" tooltip="REX requirement 3.1.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</a:t>
            </a:r>
            <a:r>
              <a:rPr lang="fr-FR" sz="1200" dirty="0" err="1">
                <a:solidFill>
                  <a:schemeClr val="bg1"/>
                </a:solidFill>
                <a:hlinkClick r:id="rId8" tooltip="REX requirement 3.1.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fr-FR" sz="1200" dirty="0">
                <a:solidFill>
                  <a:schemeClr val="bg1"/>
                </a:solidFill>
                <a:hlinkClick r:id="rId8" tooltip="REX requirement 3.1.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</a:t>
            </a:r>
            <a:r>
              <a:rPr lang="fr-FR" sz="1200" dirty="0" err="1">
                <a:solidFill>
                  <a:schemeClr val="bg1"/>
                </a:solidFill>
                <a:hlinkClick r:id="rId8" tooltip="REX requirement 3.1.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</a:t>
            </a:r>
            <a:r>
              <a:rPr lang="fr-FR" sz="1200" dirty="0">
                <a:solidFill>
                  <a:schemeClr val="bg1"/>
                </a:solidFill>
                <a:hlinkClick r:id="rId8" tooltip="REX requirement 3.1.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the REX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B45F1FB-CB0A-87E7-DFAE-317E8B19A8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8951" y="1978757"/>
            <a:ext cx="396111" cy="419412"/>
          </a:xfrm>
          <a:prstGeom prst="rect">
            <a:avLst/>
          </a:prstGeom>
        </p:spPr>
      </p:pic>
      <p:sp>
        <p:nvSpPr>
          <p:cNvPr id="18" name="Espace réservé du contenu 4">
            <a:extLst>
              <a:ext uri="{FF2B5EF4-FFF2-40B4-BE49-F238E27FC236}">
                <a16:creationId xmlns:a16="http://schemas.microsoft.com/office/drawing/2014/main" id="{82557846-461A-51BC-52C3-28512F419080}"/>
              </a:ext>
            </a:extLst>
          </p:cNvPr>
          <p:cNvSpPr txBox="1">
            <a:spLocks/>
          </p:cNvSpPr>
          <p:nvPr/>
        </p:nvSpPr>
        <p:spPr>
          <a:xfrm>
            <a:off x="7788617" y="2060511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79B321"/>
                </a:solidFill>
              </a:rPr>
              <a:t>LESSONS TO BE LEARNED</a:t>
            </a:r>
          </a:p>
        </p:txBody>
      </p:sp>
    </p:spTree>
    <p:extLst>
      <p:ext uri="{BB962C8B-B14F-4D97-AF65-F5344CB8AC3E}">
        <p14:creationId xmlns:p14="http://schemas.microsoft.com/office/powerpoint/2010/main" val="2046512653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F54EC3176342AA69E46BF095A846" ma:contentTypeVersion="14" ma:contentTypeDescription="Crée un document." ma:contentTypeScope="" ma:versionID="333694e9f198b892cb66d3d661955e30">
  <xsd:schema xmlns:xsd="http://www.w3.org/2001/XMLSchema" xmlns:xs="http://www.w3.org/2001/XMLSchema" xmlns:p="http://schemas.microsoft.com/office/2006/metadata/properties" xmlns:ns2="40753fda-f579-4bb9-aa37-7b314b45a769" xmlns:ns3="5e3fc8a5-ae92-42ac-9a5b-adc0faec43d6" targetNamespace="http://schemas.microsoft.com/office/2006/metadata/properties" ma:root="true" ma:fieldsID="8c7ac7fe3cbc64d020c0b41f92df7139" ns2:_="" ns3:_="">
    <xsd:import namespace="40753fda-f579-4bb9-aa37-7b314b45a769"/>
    <xsd:import namespace="5e3fc8a5-ae92-42ac-9a5b-adc0faec4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53fda-f579-4bb9-aa37-7b314b45a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c8a5-ae92-42ac-9a5b-adc0faec4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d17153-1ee4-4a6d-88b4-3fe46e77897f}" ma:internalName="TaxCatchAll" ma:showField="CatchAllData" ma:web="5e3fc8a5-ae92-42ac-9a5b-adc0faec4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3fc8a5-ae92-42ac-9a5b-adc0faec43d6" xsi:nil="true"/>
    <lcf76f155ced4ddcb4097134ff3c332f xmlns="40753fda-f579-4bb9-aa37-7b314b45a7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4892BC-FDD1-4B0F-AD6E-6601434B05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53fda-f579-4bb9-aa37-7b314b45a769"/>
    <ds:schemaRef ds:uri="5e3fc8a5-ae92-42ac-9a5b-adc0faec43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560780-D1C1-4641-9B08-F0A5FFFCA309}">
  <ds:schemaRefs>
    <ds:schemaRef ds:uri="5e3fc8a5-ae92-42ac-9a5b-adc0faec43d6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753fda-f579-4bb9-aa37-7b314b45a769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4524</TotalTime>
  <Words>2364</Words>
  <Application>Microsoft Office PowerPoint</Application>
  <PresentationFormat>Grand écran</PresentationFormat>
  <Paragraphs>289</Paragraphs>
  <Slides>19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Arial</vt:lpstr>
      <vt:lpstr>Arial</vt:lpstr>
      <vt:lpstr>Arial MT Light</vt:lpstr>
      <vt:lpstr>Roboto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Présentation PowerPoint</vt:lpstr>
      <vt:lpstr>Présentation PowerPoint</vt:lpstr>
      <vt:lpstr>Poster &amp; pictogram</vt:lpstr>
      <vt:lpstr>Some definitions</vt:lpstr>
      <vt:lpstr>The essence of Golden Rule 3</vt:lpstr>
      <vt:lpstr>Body mechanics &amp; Tools incidents</vt:lpstr>
      <vt:lpstr>Présentation PowerPoint</vt:lpstr>
      <vt:lpstr>Illustration of requirements</vt:lpstr>
      <vt:lpstr>REX</vt:lpstr>
      <vt:lpstr>REX</vt:lpstr>
      <vt:lpstr>REX</vt:lpstr>
      <vt:lpstr>REX</vt:lpstr>
      <vt:lpstr>REX</vt:lpstr>
      <vt:lpstr>GOOD PRACTICE</vt:lpstr>
      <vt:lpstr>Présentation PowerPoint</vt:lpstr>
      <vt:lpstr>The Golden Rule 3 applied to offices</vt:lpstr>
      <vt:lpstr>The hand is a fragile tool!</vt:lpstr>
      <vt:lpstr>Our tools and documents</vt:lpstr>
      <vt:lpstr>Lexique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Claire MAIRET</cp:lastModifiedBy>
  <cp:revision>615</cp:revision>
  <cp:lastPrinted>2021-09-13T12:46:09Z</cp:lastPrinted>
  <dcterms:created xsi:type="dcterms:W3CDTF">2021-08-30T17:14:08Z</dcterms:created>
  <dcterms:modified xsi:type="dcterms:W3CDTF">2022-11-30T16:34:57Z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  <property fmtid="{D5CDD505-2E9C-101B-9397-08002B2CF9AE}" pid="10" name="MediaServiceImageTags">
    <vt:lpwstr/>
  </property>
</Properties>
</file>