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0" r:id="rId2"/>
  </p:sldIdLst>
  <p:sldSz cx="10691813" cy="1511935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32FF"/>
    <a:srgbClr val="00A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859"/>
  </p:normalViewPr>
  <p:slideViewPr>
    <p:cSldViewPr snapToGrid="0">
      <p:cViewPr varScale="1">
        <p:scale>
          <a:sx n="49" d="100"/>
          <a:sy n="49" d="100"/>
        </p:scale>
        <p:origin x="311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habits, capture d’écran, dessin humoristique, casque&#10;&#10;Description générée automatiquement">
            <a:extLst>
              <a:ext uri="{FF2B5EF4-FFF2-40B4-BE49-F238E27FC236}">
                <a16:creationId xmlns:a16="http://schemas.microsoft.com/office/drawing/2014/main" id="{0A2AF622-884D-53F2-A902-A3AE23DF34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6" y="3175"/>
            <a:ext cx="10686257" cy="1512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869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capture d’écran, dessin humoristique, casque&#10;&#10;Description générée automatiquement">
            <a:extLst>
              <a:ext uri="{FF2B5EF4-FFF2-40B4-BE49-F238E27FC236}">
                <a16:creationId xmlns:a16="http://schemas.microsoft.com/office/drawing/2014/main" id="{C0D5A428-0B2E-5BB9-2CD4-D7450ED8C7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6" y="3175"/>
            <a:ext cx="10686257" cy="1512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65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804969"/>
            <a:ext cx="9221689" cy="2922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4024827"/>
            <a:ext cx="9221689" cy="9593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14013401"/>
            <a:ext cx="2405658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59AB90D-0699-5941-BBF8-55F7E096B32A}" type="datetimeFigureOut">
              <a:rPr lang="fr-FR" smtClean="0"/>
              <a:t>24/03/2024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14013401"/>
            <a:ext cx="3608487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14013401"/>
            <a:ext cx="2405658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4AE7C7-9770-0440-93C9-16DDFCEBCD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7577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1069208" rtl="0" eaLnBrk="1" latinLnBrk="0" hangingPunct="1">
        <a:lnSpc>
          <a:spcPct val="90000"/>
        </a:lnSpc>
        <a:spcBef>
          <a:spcPct val="0"/>
        </a:spcBef>
        <a:buNone/>
        <a:defRPr sz="514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302" indent="-267302" algn="l" defTabSz="1069208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3274" kern="1200">
          <a:solidFill>
            <a:schemeClr val="tx1"/>
          </a:solidFill>
          <a:latin typeface="+mn-lt"/>
          <a:ea typeface="+mn-ea"/>
          <a:cs typeface="+mn-cs"/>
        </a:defRPr>
      </a:lvl1pPr>
      <a:lvl2pPr marL="801906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336510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339" kern="1200">
          <a:solidFill>
            <a:schemeClr val="tx1"/>
          </a:solidFill>
          <a:latin typeface="+mn-lt"/>
          <a:ea typeface="+mn-ea"/>
          <a:cs typeface="+mn-cs"/>
        </a:defRPr>
      </a:lvl3pPr>
      <a:lvl4pPr marL="1871114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405718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940322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474926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4009530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544134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1pPr>
      <a:lvl2pPr marL="534604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69208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3pPr>
      <a:lvl4pPr marL="1603812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138416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673020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207624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3742228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276832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7B8B91B4-382F-CD93-9BF0-D443D437D487}"/>
              </a:ext>
            </a:extLst>
          </p:cNvPr>
          <p:cNvSpPr txBox="1"/>
          <p:nvPr/>
        </p:nvSpPr>
        <p:spPr>
          <a:xfrm>
            <a:off x="813093" y="679267"/>
            <a:ext cx="8905673" cy="132343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fr-FR" sz="5000" dirty="0" err="1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Incidenti</a:t>
            </a:r>
            <a:r>
              <a:rPr lang="fr-FR" sz="5000" dirty="0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 </a:t>
            </a:r>
            <a:r>
              <a:rPr lang="fr-FR" sz="5000" dirty="0" err="1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maggiori</a:t>
            </a:r>
            <a:r>
              <a:rPr lang="fr-FR" sz="5000" dirty="0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 e REX</a:t>
            </a:r>
          </a:p>
          <a:p>
            <a:r>
              <a:rPr lang="fr-FR" sz="3400" dirty="0" err="1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Impariamo</a:t>
            </a:r>
            <a:r>
              <a:rPr lang="fr-FR" sz="3400" dirty="0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 dalle </a:t>
            </a:r>
            <a:r>
              <a:rPr lang="fr-FR" sz="3400" dirty="0" err="1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nostre</a:t>
            </a:r>
            <a:r>
              <a:rPr lang="fr-FR" sz="3400" dirty="0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 </a:t>
            </a:r>
            <a:r>
              <a:rPr lang="fr-FR" sz="3400" dirty="0" err="1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esperienze</a:t>
            </a:r>
            <a:endParaRPr lang="fr-FR" sz="3400" dirty="0">
              <a:solidFill>
                <a:srgbClr val="FFFFFF"/>
              </a:solidFill>
              <a:effectLst/>
              <a:latin typeface="Gotham Rounded Medium" panose="02000000000000000000" pitchFamily="2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F3A3C23-0EBC-EDD8-D2BE-3EA18FB5CAF9}"/>
              </a:ext>
            </a:extLst>
          </p:cNvPr>
          <p:cNvSpPr txBox="1"/>
          <p:nvPr/>
        </p:nvSpPr>
        <p:spPr>
          <a:xfrm>
            <a:off x="4601322" y="10629716"/>
            <a:ext cx="5666084" cy="10156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fr-FR" sz="2500" dirty="0" err="1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latin typeface="Gotham Rounded Bold" panose="02000000000000000000" pitchFamily="2" charset="0"/>
              </a:rPr>
              <a:t>Giornata</a:t>
            </a:r>
            <a:r>
              <a:rPr lang="fr-FR" sz="2500" dirty="0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latin typeface="Gotham Rounded Bold" panose="02000000000000000000" pitchFamily="2" charset="0"/>
              </a:rPr>
              <a:t> Mondiale </a:t>
            </a:r>
            <a:r>
              <a:rPr lang="fr-FR" sz="2500" dirty="0" err="1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latin typeface="Gotham Rounded Bold" panose="02000000000000000000" pitchFamily="2" charset="0"/>
              </a:rPr>
              <a:t>della</a:t>
            </a:r>
            <a:r>
              <a:rPr lang="fr-FR" sz="2500" dirty="0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latin typeface="Gotham Rounded Bold" panose="02000000000000000000" pitchFamily="2" charset="0"/>
              </a:rPr>
              <a:t> </a:t>
            </a:r>
            <a:r>
              <a:rPr lang="fr-FR" sz="2500" dirty="0" err="1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latin typeface="Gotham Rounded Bold" panose="02000000000000000000" pitchFamily="2" charset="0"/>
              </a:rPr>
              <a:t>Sicurezza</a:t>
            </a:r>
            <a:endParaRPr lang="fr-FR" sz="2500" dirty="0">
              <a:gradFill flip="none" rotWithShape="1">
                <a:gsLst>
                  <a:gs pos="0">
                    <a:srgbClr val="00AAFF"/>
                  </a:gs>
                  <a:gs pos="100000">
                    <a:srgbClr val="4632FF"/>
                  </a:gs>
                </a:gsLst>
                <a:lin ang="0" scaled="1"/>
                <a:tileRect/>
              </a:gradFill>
              <a:latin typeface="Gotham Rounded Bold" panose="02000000000000000000" pitchFamily="2" charset="0"/>
            </a:endParaRPr>
          </a:p>
          <a:p>
            <a:r>
              <a:rPr lang="fr-FR" sz="2200" dirty="0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effectLst/>
                <a:latin typeface="Gotham Rounded Bold" panose="02000000000000000000" pitchFamily="2" charset="0"/>
              </a:rPr>
              <a:t>22 </a:t>
            </a:r>
            <a:r>
              <a:rPr lang="fr-FR" sz="2200" dirty="0" err="1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effectLst/>
                <a:latin typeface="Gotham Rounded Bold" panose="02000000000000000000" pitchFamily="2" charset="0"/>
              </a:rPr>
              <a:t>aprile</a:t>
            </a:r>
            <a:r>
              <a:rPr lang="fr-FR" sz="2200" dirty="0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effectLst/>
                <a:latin typeface="Gotham Rounded Bold" panose="02000000000000000000" pitchFamily="2" charset="0"/>
              </a:rPr>
              <a:t> 2024</a:t>
            </a:r>
          </a:p>
          <a:p>
            <a:pPr>
              <a:spcBef>
                <a:spcPts val="600"/>
              </a:spcBef>
            </a:pPr>
            <a:r>
              <a:rPr lang="fr-FR" sz="1400" dirty="0" err="1">
                <a:solidFill>
                  <a:srgbClr val="374649"/>
                </a:solidFill>
                <a:effectLst/>
                <a:latin typeface="Gotham Rounded Book" pitchFamily="2" charset="0"/>
              </a:rPr>
              <a:t>Insieme</a:t>
            </a:r>
            <a:r>
              <a:rPr lang="fr-FR" sz="1400" dirty="0">
                <a:solidFill>
                  <a:srgbClr val="374649"/>
                </a:solidFill>
                <a:effectLst/>
                <a:latin typeface="Gotham Rounded Book" pitchFamily="2" charset="0"/>
              </a:rPr>
              <a:t>, </a:t>
            </a:r>
            <a:r>
              <a:rPr lang="fr-FR" sz="1400" dirty="0" err="1">
                <a:solidFill>
                  <a:srgbClr val="374649"/>
                </a:solidFill>
                <a:effectLst/>
                <a:latin typeface="Gotham Rounded Book" pitchFamily="2" charset="0"/>
              </a:rPr>
              <a:t>miglioriamo</a:t>
            </a:r>
            <a:r>
              <a:rPr lang="fr-FR" sz="1400" dirty="0">
                <a:solidFill>
                  <a:srgbClr val="374649"/>
                </a:solidFill>
                <a:effectLst/>
                <a:latin typeface="Gotham Rounded Book" pitchFamily="2" charset="0"/>
              </a:rPr>
              <a:t> la </a:t>
            </a:r>
            <a:r>
              <a:rPr lang="fr-FR" sz="1400" dirty="0" err="1">
                <a:solidFill>
                  <a:srgbClr val="374649"/>
                </a:solidFill>
                <a:effectLst/>
                <a:latin typeface="Gotham Rounded Book" pitchFamily="2" charset="0"/>
              </a:rPr>
              <a:t>sicurezza</a:t>
            </a:r>
            <a:r>
              <a:rPr lang="fr-FR" sz="1400" dirty="0">
                <a:solidFill>
                  <a:srgbClr val="374649"/>
                </a:solidFill>
                <a:effectLst/>
                <a:latin typeface="Gotham Rounded Book" pitchFamily="2" charset="0"/>
              </a:rPr>
              <a:t> delle </a:t>
            </a:r>
            <a:r>
              <a:rPr lang="fr-FR" sz="1400" dirty="0" err="1">
                <a:solidFill>
                  <a:srgbClr val="374649"/>
                </a:solidFill>
                <a:effectLst/>
                <a:latin typeface="Gotham Rounded Book" pitchFamily="2" charset="0"/>
              </a:rPr>
              <a:t>nostre</a:t>
            </a:r>
            <a:r>
              <a:rPr lang="fr-FR" sz="1400" dirty="0">
                <a:solidFill>
                  <a:srgbClr val="374649"/>
                </a:solidFill>
                <a:effectLst/>
                <a:latin typeface="Gotham Rounded Book" pitchFamily="2" charset="0"/>
              </a:rPr>
              <a:t> </a:t>
            </a:r>
            <a:r>
              <a:rPr lang="fr-FR" sz="1400" dirty="0" err="1">
                <a:solidFill>
                  <a:srgbClr val="374649"/>
                </a:solidFill>
                <a:effectLst/>
                <a:latin typeface="Gotham Rounded Book" pitchFamily="2" charset="0"/>
              </a:rPr>
              <a:t>operazioni</a:t>
            </a:r>
            <a:r>
              <a:rPr lang="fr-FR" sz="1400" dirty="0">
                <a:solidFill>
                  <a:srgbClr val="374649"/>
                </a:solidFill>
                <a:effectLst/>
                <a:latin typeface="Gotham Rounded Book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099308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OTALENERGIES">
      <a:dk1>
        <a:srgbClr val="374649"/>
      </a:dk1>
      <a:lt1>
        <a:srgbClr val="FFFFFF"/>
      </a:lt1>
      <a:dk2>
        <a:srgbClr val="009CEA"/>
      </a:dk2>
      <a:lt2>
        <a:srgbClr val="FFFFFF"/>
      </a:lt2>
      <a:accent1>
        <a:srgbClr val="009CEA"/>
      </a:accent1>
      <a:accent2>
        <a:srgbClr val="ED0000"/>
      </a:accent2>
      <a:accent3>
        <a:srgbClr val="40A900"/>
      </a:accent3>
      <a:accent4>
        <a:srgbClr val="F66A00"/>
      </a:accent4>
      <a:accent5>
        <a:srgbClr val="009CEA"/>
      </a:accent5>
      <a:accent6>
        <a:srgbClr val="ED0000"/>
      </a:accent6>
      <a:hlink>
        <a:srgbClr val="374649"/>
      </a:hlink>
      <a:folHlink>
        <a:srgbClr val="009CEA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84E9654083E41A6406A9B02F3728C" ma:contentTypeVersion="13" ma:contentTypeDescription="Crée un document." ma:contentTypeScope="" ma:versionID="d6e0cdc3e64b5e4a64056620a4c1e79a">
  <xsd:schema xmlns:xsd="http://www.w3.org/2001/XMLSchema" xmlns:xs="http://www.w3.org/2001/XMLSchema" xmlns:p="http://schemas.microsoft.com/office/2006/metadata/properties" xmlns:ns2="c756e844-8713-42fb-9be3-be05545d8e70" xmlns:ns3="d0db0e18-7841-4582-9bbc-4cc15db94510" targetNamespace="http://schemas.microsoft.com/office/2006/metadata/properties" ma:root="true" ma:fieldsID="34bb31aa3bd558934b7cd8820eba6053" ns2:_="" ns3:_="">
    <xsd:import namespace="c756e844-8713-42fb-9be3-be05545d8e70"/>
    <xsd:import namespace="d0db0e18-7841-4582-9bbc-4cc15db9451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56e844-8713-42fb-9be3-be05545d8e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Balises d’images" ma:readOnly="false" ma:fieldId="{5cf76f15-5ced-4ddc-b409-7134ff3c332f}" ma:taxonomyMulti="true" ma:sspId="e6ecadab-1f61-4b8d-95ea-825bb4aab43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db0e18-7841-4582-9bbc-4cc15db94510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6b3c24a7-1721-405c-911c-f687d483d383}" ma:internalName="TaxCatchAll" ma:showField="CatchAllData" ma:web="d0db0e18-7841-4582-9bbc-4cc15db9451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8A86B54-153B-4370-A923-16DE3DB0B54F}"/>
</file>

<file path=customXml/itemProps2.xml><?xml version="1.0" encoding="utf-8"?>
<ds:datastoreItem xmlns:ds="http://schemas.openxmlformats.org/officeDocument/2006/customXml" ds:itemID="{EC87CB07-FFB5-4E9F-8725-75DB6387A69F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</TotalTime>
  <Words>24</Words>
  <Application>Microsoft Macintosh PowerPoint</Application>
  <PresentationFormat>Personnalisé</PresentationFormat>
  <Paragraphs>5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8" baseType="lpstr">
      <vt:lpstr>Aptos</vt:lpstr>
      <vt:lpstr>Aptos Display</vt:lpstr>
      <vt:lpstr>Arial</vt:lpstr>
      <vt:lpstr>Gotham Rounded Bold</vt:lpstr>
      <vt:lpstr>Gotham Rounded Book</vt:lpstr>
      <vt:lpstr>Gotham Rounded Medium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Anne-Sophie Massip</dc:creator>
  <cp:lastModifiedBy>Anne-Sophie Massip</cp:lastModifiedBy>
  <cp:revision>5</cp:revision>
  <dcterms:created xsi:type="dcterms:W3CDTF">2024-03-23T09:02:48Z</dcterms:created>
  <dcterms:modified xsi:type="dcterms:W3CDTF">2024-03-24T15:55:26Z</dcterms:modified>
</cp:coreProperties>
</file>