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32FF"/>
    <a:srgbClr val="00A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9"/>
  </p:normalViewPr>
  <p:slideViewPr>
    <p:cSldViewPr snapToGrid="0">
      <p:cViewPr varScale="1">
        <p:scale>
          <a:sx n="49" d="100"/>
          <a:sy n="49" d="100"/>
        </p:scale>
        <p:origin x="31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0A2AF622-884D-53F2-A902-A3AE23DF34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6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C0D5A428-0B2E-5BB9-2CD4-D7450ED8C7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9AB90D-0699-5941-BBF8-55F7E096B32A}" type="datetimeFigureOut">
              <a:rPr lang="fr-FR" smtClean="0"/>
              <a:t>24/03/2024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4AE7C7-9770-0440-93C9-16DDFCEBC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57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7B8B91B4-382F-CD93-9BF0-D443D437D487}"/>
              </a:ext>
            </a:extLst>
          </p:cNvPr>
          <p:cNvSpPr txBox="1"/>
          <p:nvPr/>
        </p:nvSpPr>
        <p:spPr>
          <a:xfrm>
            <a:off x="813093" y="679267"/>
            <a:ext cx="8905673" cy="132343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50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Incidenti</a:t>
            </a:r>
            <a:r>
              <a:rPr lang="fr-FR" sz="50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50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maggiori</a:t>
            </a:r>
            <a:r>
              <a:rPr lang="fr-FR" sz="50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e REX</a:t>
            </a:r>
          </a:p>
          <a:p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Impariamo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dalle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nostre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esperienze</a:t>
            </a:r>
            <a:endParaRPr lang="fr-FR" sz="3400" dirty="0">
              <a:solidFill>
                <a:srgbClr val="FFFFFF"/>
              </a:solidFill>
              <a:effectLst/>
              <a:latin typeface="Gotham Rounded Medium" panose="02000000000000000000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F3A3C23-0EBC-EDD8-D2BE-3EA18FB5CAF9}"/>
              </a:ext>
            </a:extLst>
          </p:cNvPr>
          <p:cNvSpPr txBox="1"/>
          <p:nvPr/>
        </p:nvSpPr>
        <p:spPr>
          <a:xfrm>
            <a:off x="4601322" y="10629716"/>
            <a:ext cx="5666084" cy="101566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25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Giornata</a:t>
            </a:r>
            <a:r>
              <a:rPr lang="fr-FR" sz="25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 Mondiale </a:t>
            </a:r>
            <a:r>
              <a:rPr lang="fr-FR" sz="25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della</a:t>
            </a:r>
            <a:r>
              <a:rPr lang="fr-FR" sz="25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 </a:t>
            </a:r>
            <a:r>
              <a:rPr lang="fr-FR" sz="25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Sicurezza</a:t>
            </a:r>
            <a:endParaRPr lang="fr-FR" sz="2500" dirty="0">
              <a:gradFill flip="none" rotWithShape="1">
                <a:gsLst>
                  <a:gs pos="0">
                    <a:srgbClr val="00AAFF"/>
                  </a:gs>
                  <a:gs pos="100000">
                    <a:srgbClr val="4632FF"/>
                  </a:gs>
                </a:gsLst>
                <a:lin ang="0" scaled="1"/>
                <a:tileRect/>
              </a:gradFill>
              <a:latin typeface="Gotham Rounded Bold" panose="02000000000000000000" pitchFamily="2" charset="0"/>
            </a:endParaRPr>
          </a:p>
          <a:p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22 </a:t>
            </a:r>
            <a:r>
              <a:rPr lang="fr-FR" sz="22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aprile</a:t>
            </a:r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 2024</a:t>
            </a:r>
          </a:p>
          <a:p>
            <a:pPr>
              <a:spcBef>
                <a:spcPts val="600"/>
              </a:spcBef>
            </a:pP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Insieme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,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miglioriamo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la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sicurezza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delle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nostre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operazioni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09930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A86B54-153B-4370-A923-16DE3DB0B54F}"/>
</file>

<file path=customXml/itemProps2.xml><?xml version="1.0" encoding="utf-8"?>
<ds:datastoreItem xmlns:ds="http://schemas.openxmlformats.org/officeDocument/2006/customXml" ds:itemID="{EC87CB07-FFB5-4E9F-8725-75DB6387A69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24</Words>
  <Application>Microsoft Macintosh PowerPoint</Application>
  <PresentationFormat>Personnalisé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Gotham Rounded Bold</vt:lpstr>
      <vt:lpstr>Gotham Rounded Book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Anne-Sophie Massip</cp:lastModifiedBy>
  <cp:revision>5</cp:revision>
  <dcterms:created xsi:type="dcterms:W3CDTF">2024-03-23T09:02:48Z</dcterms:created>
  <dcterms:modified xsi:type="dcterms:W3CDTF">2024-03-24T15:55:26Z</dcterms:modified>
</cp:coreProperties>
</file>