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9"/>
  </p:notesMasterIdLst>
  <p:handoutMasterIdLst>
    <p:handoutMasterId r:id="rId10"/>
  </p:handoutMasterIdLst>
  <p:sldIdLst>
    <p:sldId id="266" r:id="rId5"/>
    <p:sldId id="270" r:id="rId6"/>
    <p:sldId id="268" r:id="rId7"/>
    <p:sldId id="269" r:id="rId8"/>
  </p:sldIdLst>
  <p:sldSz cx="1944688" cy="30781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4946"/>
    <a:srgbClr val="004196"/>
    <a:srgbClr val="4B7D91"/>
    <a:srgbClr val="7098A7"/>
    <a:srgbClr val="004394"/>
    <a:srgbClr val="E200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4660"/>
  </p:normalViewPr>
  <p:slideViewPr>
    <p:cSldViewPr snapToGrid="0">
      <p:cViewPr varScale="1">
        <p:scale>
          <a:sx n="256" d="100"/>
          <a:sy n="256" d="100"/>
        </p:scale>
        <p:origin x="37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402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MAIRET" userId="b91d9db2-e41b-4c98-9525-27312980cc2f" providerId="ADAL" clId="{567D1102-41D4-47FD-8A7C-11C5FCA5C716}"/>
    <pc:docChg chg="undo custSel addSld modSld modMainMaster">
      <pc:chgData name="Claire MAIRET" userId="b91d9db2-e41b-4c98-9525-27312980cc2f" providerId="ADAL" clId="{567D1102-41D4-47FD-8A7C-11C5FCA5C716}" dt="2022-02-11T16:13:07.090" v="47" actId="478"/>
      <pc:docMkLst>
        <pc:docMk/>
      </pc:docMkLst>
      <pc:sldChg chg="addSp delSp modSp new mod">
        <pc:chgData name="Claire MAIRET" userId="b91d9db2-e41b-4c98-9525-27312980cc2f" providerId="ADAL" clId="{567D1102-41D4-47FD-8A7C-11C5FCA5C716}" dt="2022-02-11T16:13:07.090" v="47" actId="478"/>
        <pc:sldMkLst>
          <pc:docMk/>
          <pc:sldMk cId="3526111553" sldId="270"/>
        </pc:sldMkLst>
        <pc:spChg chg="del">
          <ac:chgData name="Claire MAIRET" userId="b91d9db2-e41b-4c98-9525-27312980cc2f" providerId="ADAL" clId="{567D1102-41D4-47FD-8A7C-11C5FCA5C716}" dt="2022-02-11T15:56:28.996" v="1" actId="478"/>
          <ac:spMkLst>
            <pc:docMk/>
            <pc:sldMk cId="3526111553" sldId="270"/>
            <ac:spMk id="2" creationId="{E136408D-AFF3-44AF-8EEF-D34C9E3F97F2}"/>
          </ac:spMkLst>
        </pc:spChg>
        <pc:spChg chg="add del mod">
          <ac:chgData name="Claire MAIRET" userId="b91d9db2-e41b-4c98-9525-27312980cc2f" providerId="ADAL" clId="{567D1102-41D4-47FD-8A7C-11C5FCA5C716}" dt="2022-02-11T16:13:02.799" v="44" actId="11529"/>
          <ac:spMkLst>
            <pc:docMk/>
            <pc:sldMk cId="3526111553" sldId="270"/>
            <ac:spMk id="5" creationId="{CAF0A3D9-1D6F-4929-B688-2798611981D5}"/>
          </ac:spMkLst>
        </pc:spChg>
        <pc:picChg chg="add del mod">
          <ac:chgData name="Claire MAIRET" userId="b91d9db2-e41b-4c98-9525-27312980cc2f" providerId="ADAL" clId="{567D1102-41D4-47FD-8A7C-11C5FCA5C716}" dt="2022-02-11T16:13:07.090" v="47" actId="478"/>
          <ac:picMkLst>
            <pc:docMk/>
            <pc:sldMk cId="3526111553" sldId="270"/>
            <ac:picMk id="4" creationId="{7EDD364C-56EF-4DBD-A08E-A7FFD7A7DA9C}"/>
          </ac:picMkLst>
        </pc:picChg>
      </pc:sldChg>
      <pc:sldMasterChg chg="modSldLayout">
        <pc:chgData name="Claire MAIRET" userId="b91d9db2-e41b-4c98-9525-27312980cc2f" providerId="ADAL" clId="{567D1102-41D4-47FD-8A7C-11C5FCA5C716}" dt="2022-02-11T16:13:02.081" v="40" actId="478"/>
        <pc:sldMasterMkLst>
          <pc:docMk/>
          <pc:sldMasterMk cId="3221854071" sldId="2147483672"/>
        </pc:sldMasterMkLst>
        <pc:sldLayoutChg chg="addSp delSp modSp mod">
          <pc:chgData name="Claire MAIRET" userId="b91d9db2-e41b-4c98-9525-27312980cc2f" providerId="ADAL" clId="{567D1102-41D4-47FD-8A7C-11C5FCA5C716}" dt="2022-02-11T16:13:02.081" v="40" actId="478"/>
          <pc:sldLayoutMkLst>
            <pc:docMk/>
            <pc:sldMasterMk cId="3221854071" sldId="2147483672"/>
            <pc:sldLayoutMk cId="1035286494" sldId="2147483675"/>
          </pc:sldLayoutMkLst>
          <pc:spChg chg="add del mod">
            <ac:chgData name="Claire MAIRET" userId="b91d9db2-e41b-4c98-9525-27312980cc2f" providerId="ADAL" clId="{567D1102-41D4-47FD-8A7C-11C5FCA5C716}" dt="2022-02-11T16:12:59.922" v="29" actId="11529"/>
            <ac:spMkLst>
              <pc:docMk/>
              <pc:sldMasterMk cId="3221854071" sldId="2147483672"/>
              <pc:sldLayoutMk cId="1035286494" sldId="2147483675"/>
              <ac:spMk id="2" creationId="{B80B42A3-2238-4F11-A617-3243E5DE42E0}"/>
            </ac:spMkLst>
          </pc:spChg>
          <pc:spChg chg="add del">
            <ac:chgData name="Claire MAIRET" userId="b91d9db2-e41b-4c98-9525-27312980cc2f" providerId="ADAL" clId="{567D1102-41D4-47FD-8A7C-11C5FCA5C716}" dt="2022-02-11T16:13:02.081" v="40" actId="478"/>
            <ac:spMkLst>
              <pc:docMk/>
              <pc:sldMasterMk cId="3221854071" sldId="2147483672"/>
              <pc:sldLayoutMk cId="1035286494" sldId="2147483675"/>
              <ac:spMk id="12" creationId="{A739AA49-C1E2-1D42-9543-A275937AE469}"/>
            </ac:spMkLst>
          </pc:spChg>
          <pc:spChg chg="add del">
            <ac:chgData name="Claire MAIRET" userId="b91d9db2-e41b-4c98-9525-27312980cc2f" providerId="ADAL" clId="{567D1102-41D4-47FD-8A7C-11C5FCA5C716}" dt="2022-02-11T16:13:01.881" v="39" actId="478"/>
            <ac:spMkLst>
              <pc:docMk/>
              <pc:sldMasterMk cId="3221854071" sldId="2147483672"/>
              <pc:sldLayoutMk cId="1035286494" sldId="2147483675"/>
              <ac:spMk id="13" creationId="{42619815-1B0A-D048-B4CF-C28E2BF3C821}"/>
            </ac:spMkLst>
          </pc:spChg>
          <pc:picChg chg="mod modCrop">
            <ac:chgData name="Claire MAIRET" userId="b91d9db2-e41b-4c98-9525-27312980cc2f" providerId="ADAL" clId="{567D1102-41D4-47FD-8A7C-11C5FCA5C716}" dt="2022-02-11T16:13:01.110" v="35" actId="732"/>
            <ac:picMkLst>
              <pc:docMk/>
              <pc:sldMasterMk cId="3221854071" sldId="2147483672"/>
              <pc:sldLayoutMk cId="1035286494" sldId="2147483675"/>
              <ac:picMk id="3" creationId="{21BA63D5-C5D9-5C44-A73D-8B07011DAE39}"/>
            </ac:picMkLst>
          </pc:picChg>
          <pc:picChg chg="add del mod modCrop">
            <ac:chgData name="Claire MAIRET" userId="b91d9db2-e41b-4c98-9525-27312980cc2f" providerId="ADAL" clId="{567D1102-41D4-47FD-8A7C-11C5FCA5C716}" dt="2022-02-11T16:13:01.680" v="38"/>
            <ac:picMkLst>
              <pc:docMk/>
              <pc:sldMasterMk cId="3221854071" sldId="2147483672"/>
              <pc:sldLayoutMk cId="1035286494" sldId="2147483675"/>
              <ac:picMk id="7" creationId="{7A9D7756-0E2E-4DB1-A39E-485B5DBF4824}"/>
            </ac:picMkLst>
          </pc:picChg>
        </pc:sldLayoutChg>
      </pc:sldMasterChg>
    </pc:docChg>
  </pc:docChgLst>
  <pc:docChgLst>
    <pc:chgData name="Claire MAIRET" userId="b91d9db2-e41b-4c98-9525-27312980cc2f" providerId="ADAL" clId="{2E9D971D-AF06-4011-A294-B1DE4E050AF0}"/>
    <pc:docChg chg="custSel modSld modMainMaster">
      <pc:chgData name="Claire MAIRET" userId="b91d9db2-e41b-4c98-9525-27312980cc2f" providerId="ADAL" clId="{2E9D971D-AF06-4011-A294-B1DE4E050AF0}" dt="2022-03-11T07:52:39.119" v="143" actId="1582"/>
      <pc:docMkLst>
        <pc:docMk/>
      </pc:docMkLst>
      <pc:sldChg chg="modSp mod">
        <pc:chgData name="Claire MAIRET" userId="b91d9db2-e41b-4c98-9525-27312980cc2f" providerId="ADAL" clId="{2E9D971D-AF06-4011-A294-B1DE4E050AF0}" dt="2022-03-09T15:54:50.501" v="136" actId="2711"/>
        <pc:sldMkLst>
          <pc:docMk/>
          <pc:sldMk cId="2214434685" sldId="266"/>
        </pc:sldMkLst>
        <pc:spChg chg="mod">
          <ac:chgData name="Claire MAIRET" userId="b91d9db2-e41b-4c98-9525-27312980cc2f" providerId="ADAL" clId="{2E9D971D-AF06-4011-A294-B1DE4E050AF0}" dt="2022-03-09T15:54:50.501" v="136" actId="2711"/>
          <ac:spMkLst>
            <pc:docMk/>
            <pc:sldMk cId="2214434685" sldId="266"/>
            <ac:spMk id="2" creationId="{E7FD1BBB-248B-064F-8C0F-2ECF3E539042}"/>
          </ac:spMkLst>
        </pc:spChg>
      </pc:sldChg>
      <pc:sldChg chg="modSp mod">
        <pc:chgData name="Claire MAIRET" userId="b91d9db2-e41b-4c98-9525-27312980cc2f" providerId="ADAL" clId="{2E9D971D-AF06-4011-A294-B1DE4E050AF0}" dt="2022-03-09T15:54:59.525" v="137" actId="2711"/>
        <pc:sldMkLst>
          <pc:docMk/>
          <pc:sldMk cId="4147381839" sldId="268"/>
        </pc:sldMkLst>
        <pc:spChg chg="mod">
          <ac:chgData name="Claire MAIRET" userId="b91d9db2-e41b-4c98-9525-27312980cc2f" providerId="ADAL" clId="{2E9D971D-AF06-4011-A294-B1DE4E050AF0}" dt="2022-03-09T15:54:59.525" v="137" actId="2711"/>
          <ac:spMkLst>
            <pc:docMk/>
            <pc:sldMk cId="4147381839" sldId="268"/>
            <ac:spMk id="2" creationId="{E7FD1BBB-248B-064F-8C0F-2ECF3E539042}"/>
          </ac:spMkLst>
        </pc:spChg>
      </pc:sldChg>
      <pc:sldMasterChg chg="modSldLayout">
        <pc:chgData name="Claire MAIRET" userId="b91d9db2-e41b-4c98-9525-27312980cc2f" providerId="ADAL" clId="{2E9D971D-AF06-4011-A294-B1DE4E050AF0}" dt="2022-03-11T07:52:39.119" v="143" actId="1582"/>
        <pc:sldMasterMkLst>
          <pc:docMk/>
          <pc:sldMasterMk cId="3221854071" sldId="2147483672"/>
        </pc:sldMasterMkLst>
        <pc:sldLayoutChg chg="modSp mod">
          <pc:chgData name="Claire MAIRET" userId="b91d9db2-e41b-4c98-9525-27312980cc2f" providerId="ADAL" clId="{2E9D971D-AF06-4011-A294-B1DE4E050AF0}" dt="2022-03-11T07:52:39.119" v="143" actId="1582"/>
          <pc:sldLayoutMkLst>
            <pc:docMk/>
            <pc:sldMasterMk cId="3221854071" sldId="2147483672"/>
            <pc:sldLayoutMk cId="1632618121" sldId="2147483673"/>
          </pc:sldLayoutMkLst>
          <pc:spChg chg="mod">
            <ac:chgData name="Claire MAIRET" userId="b91d9db2-e41b-4c98-9525-27312980cc2f" providerId="ADAL" clId="{2E9D971D-AF06-4011-A294-B1DE4E050AF0}" dt="2022-03-11T07:52:39.119" v="143" actId="1582"/>
            <ac:spMkLst>
              <pc:docMk/>
              <pc:sldMasterMk cId="3221854071" sldId="2147483672"/>
              <pc:sldLayoutMk cId="1632618121" sldId="2147483673"/>
              <ac:spMk id="2" creationId="{FE30E3FD-B0E8-2647-9331-2F9FFB231804}"/>
            </ac:spMkLst>
          </pc:spChg>
        </pc:sldLayoutChg>
        <pc:sldLayoutChg chg="modSp mod">
          <pc:chgData name="Claire MAIRET" userId="b91d9db2-e41b-4c98-9525-27312980cc2f" providerId="ADAL" clId="{2E9D971D-AF06-4011-A294-B1DE4E050AF0}" dt="2022-03-11T07:50:03.685" v="139" actId="1582"/>
          <pc:sldLayoutMkLst>
            <pc:docMk/>
            <pc:sldMasterMk cId="3221854071" sldId="2147483672"/>
            <pc:sldLayoutMk cId="4181866386" sldId="2147483674"/>
          </pc:sldLayoutMkLst>
          <pc:spChg chg="mod">
            <ac:chgData name="Claire MAIRET" userId="b91d9db2-e41b-4c98-9525-27312980cc2f" providerId="ADAL" clId="{2E9D971D-AF06-4011-A294-B1DE4E050AF0}" dt="2022-03-11T07:50:03.685" v="139" actId="1582"/>
            <ac:spMkLst>
              <pc:docMk/>
              <pc:sldMasterMk cId="3221854071" sldId="2147483672"/>
              <pc:sldLayoutMk cId="4181866386" sldId="2147483674"/>
              <ac:spMk id="13" creationId="{920173F7-C91E-794E-9FAD-0C1CBD3BC6C0}"/>
            </ac:spMkLst>
          </pc:spChg>
        </pc:sldLayoutChg>
        <pc:sldLayoutChg chg="modSp mod">
          <pc:chgData name="Claire MAIRET" userId="b91d9db2-e41b-4c98-9525-27312980cc2f" providerId="ADAL" clId="{2E9D971D-AF06-4011-A294-B1DE4E050AF0}" dt="2022-03-11T07:50:13.746" v="141" actId="1582"/>
          <pc:sldLayoutMkLst>
            <pc:docMk/>
            <pc:sldMasterMk cId="3221854071" sldId="2147483672"/>
            <pc:sldLayoutMk cId="1035286494" sldId="2147483675"/>
          </pc:sldLayoutMkLst>
          <pc:spChg chg="mod">
            <ac:chgData name="Claire MAIRET" userId="b91d9db2-e41b-4c98-9525-27312980cc2f" providerId="ADAL" clId="{2E9D971D-AF06-4011-A294-B1DE4E050AF0}" dt="2022-03-11T07:50:13.746" v="141" actId="1582"/>
            <ac:spMkLst>
              <pc:docMk/>
              <pc:sldMasterMk cId="3221854071" sldId="2147483672"/>
              <pc:sldLayoutMk cId="1035286494" sldId="2147483675"/>
              <ac:spMk id="12" creationId="{A739AA49-C1E2-1D42-9543-A275937AE469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6B490F-62E8-6646-928E-DACC2B9105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773929F-0883-D244-8D05-997A6CB7BC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F9A2D-73CE-984E-830A-58F7B8D7D51A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7A71366-F58A-4C48-8CDC-E0CE50DEC5EB}"/>
              </a:ext>
            </a:extLst>
          </p:cNvPr>
          <p:cNvSpPr/>
          <p:nvPr/>
        </p:nvSpPr>
        <p:spPr>
          <a:xfrm>
            <a:off x="2426493" y="127362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36B560AB-C327-7D4E-B558-CD902B6B5DE9}"/>
              </a:ext>
            </a:extLst>
          </p:cNvPr>
          <p:cNvSpPr/>
          <p:nvPr/>
        </p:nvSpPr>
        <p:spPr>
          <a:xfrm>
            <a:off x="2426493" y="557484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8" name="Image 7" descr="Une image contenant texte, signe&#10;&#10;Description générée automatiquement">
            <a:extLst>
              <a:ext uri="{FF2B5EF4-FFF2-40B4-BE49-F238E27FC236}">
                <a16:creationId xmlns:a16="http://schemas.microsoft.com/office/drawing/2014/main" id="{C5C4BF9C-54E8-1843-BAD7-F459AE20E5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6198" y="2706384"/>
            <a:ext cx="863490" cy="86349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E15BDD55-8E92-2D4C-AE87-1E68E1EFEF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675" y="3682802"/>
            <a:ext cx="668282" cy="528206"/>
          </a:xfrm>
          <a:prstGeom prst="rect">
            <a:avLst/>
          </a:prstGeom>
        </p:spPr>
      </p:pic>
      <p:pic>
        <p:nvPicPr>
          <p:cNvPr id="10" name="Image 9" descr="Une image contenant texte, signe&#10;&#10;Description générée automatiquement">
            <a:extLst>
              <a:ext uri="{FF2B5EF4-FFF2-40B4-BE49-F238E27FC236}">
                <a16:creationId xmlns:a16="http://schemas.microsoft.com/office/drawing/2014/main" id="{36133BA1-C50C-7849-B331-003A5ED7F8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6198" y="7012324"/>
            <a:ext cx="863490" cy="86349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07F97960-312B-2B45-96DB-2EA1C30AF7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675" y="7988742"/>
            <a:ext cx="668282" cy="528206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4182162E-A47F-6042-8B62-50CE6326B56C}"/>
              </a:ext>
            </a:extLst>
          </p:cNvPr>
          <p:cNvSpPr txBox="1"/>
          <p:nvPr/>
        </p:nvSpPr>
        <p:spPr>
          <a:xfrm>
            <a:off x="2510675" y="1493580"/>
            <a:ext cx="19148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dirty="0">
                <a:solidFill>
                  <a:srgbClr val="FF0000"/>
                </a:solidFill>
                <a:latin typeface="Gotham Rounded Bold" panose="02000000000000000000" pitchFamily="2" charset="0"/>
              </a:rPr>
              <a:t>STOP CARD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5A5695D-A02A-6F41-B3F5-7E7AD19D0C85}"/>
              </a:ext>
            </a:extLst>
          </p:cNvPr>
          <p:cNvSpPr txBox="1"/>
          <p:nvPr/>
        </p:nvSpPr>
        <p:spPr>
          <a:xfrm>
            <a:off x="2510675" y="5804240"/>
            <a:ext cx="19148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dirty="0">
                <a:solidFill>
                  <a:srgbClr val="FF0000"/>
                </a:solidFill>
                <a:latin typeface="Gotham Rounded Bold" panose="02000000000000000000" pitchFamily="2" charset="0"/>
              </a:rPr>
              <a:t>STOP CARD</a:t>
            </a:r>
          </a:p>
        </p:txBody>
      </p:sp>
    </p:spTree>
    <p:extLst>
      <p:ext uri="{BB962C8B-B14F-4D97-AF65-F5344CB8AC3E}">
        <p14:creationId xmlns:p14="http://schemas.microsoft.com/office/powerpoint/2010/main" val="1703660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F811E-66A8-4848-B163-4D66B20C986A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9975" y="1241425"/>
            <a:ext cx="21177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28348-98AD-4C35-89F5-9314C61A4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08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920173F7-C91E-794E-9FAD-0C1CBD3BC6C0}"/>
              </a:ext>
            </a:extLst>
          </p:cNvPr>
          <p:cNvSpPr/>
          <p:nvPr userDrawn="1"/>
        </p:nvSpPr>
        <p:spPr>
          <a:xfrm>
            <a:off x="-957" y="0"/>
            <a:ext cx="1944370" cy="3078163"/>
          </a:xfrm>
          <a:prstGeom prst="roundRect">
            <a:avLst>
              <a:gd name="adj" fmla="val 6590"/>
            </a:avLst>
          </a:prstGeom>
          <a:solidFill>
            <a:schemeClr val="bg1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B8984AE-943C-0A4B-B683-A7B7B52F5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8" y="694584"/>
            <a:ext cx="1914844" cy="594969"/>
          </a:xfrm>
        </p:spPr>
        <p:txBody>
          <a:bodyPr>
            <a:normAutofit/>
          </a:bodyPr>
          <a:lstStyle>
            <a:lvl1pPr algn="ctr">
              <a:defRPr sz="1100">
                <a:solidFill>
                  <a:srgbClr val="00419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 dirty="0" err="1"/>
              <a:t>Modifiez</a:t>
            </a:r>
            <a:r>
              <a:rPr lang="en-US" noProof="0" dirty="0"/>
              <a:t> le style du </a:t>
            </a:r>
            <a:r>
              <a:rPr lang="en-US" noProof="0" dirty="0" err="1"/>
              <a:t>titre</a:t>
            </a:r>
            <a:endParaRPr lang="en-US" noProof="0" dirty="0"/>
          </a:p>
        </p:txBody>
      </p:sp>
      <p:pic>
        <p:nvPicPr>
          <p:cNvPr id="14" name="Image 13" descr="Une image contenant texte, signe&#10;&#10;Description générée automatiquement">
            <a:extLst>
              <a:ext uri="{FF2B5EF4-FFF2-40B4-BE49-F238E27FC236}">
                <a16:creationId xmlns:a16="http://schemas.microsoft.com/office/drawing/2014/main" id="{2E5929E4-C81C-CB43-8C1A-C2644A561D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76" y="1483246"/>
            <a:ext cx="845877" cy="845877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3C7ABF85-4DB5-C445-ADD5-D99C1965313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5" y="2453960"/>
            <a:ext cx="668282" cy="528206"/>
          </a:xfrm>
          <a:prstGeom prst="rect">
            <a:avLst/>
          </a:prstGeom>
        </p:spPr>
      </p:pic>
      <p:pic>
        <p:nvPicPr>
          <p:cNvPr id="7" name="Image 6" descr="Une image contenant texte, clipart, graphiques vectoriels&#10;&#10;Description générée automatiquement">
            <a:extLst>
              <a:ext uri="{FF2B5EF4-FFF2-40B4-BE49-F238E27FC236}">
                <a16:creationId xmlns:a16="http://schemas.microsoft.com/office/drawing/2014/main" id="{8F7BF0B9-1C0E-C24B-B4E0-6D6D55F33A1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12" y="247631"/>
            <a:ext cx="1644807" cy="258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739AA49-C1E2-1D42-9543-A275937AE469}"/>
              </a:ext>
            </a:extLst>
          </p:cNvPr>
          <p:cNvSpPr/>
          <p:nvPr userDrawn="1"/>
        </p:nvSpPr>
        <p:spPr>
          <a:xfrm>
            <a:off x="-957" y="0"/>
            <a:ext cx="1944370" cy="3078163"/>
          </a:xfrm>
          <a:prstGeom prst="roundRect">
            <a:avLst>
              <a:gd name="adj" fmla="val 6590"/>
            </a:avLst>
          </a:prstGeom>
          <a:solidFill>
            <a:schemeClr val="bg1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" name="Image 2" descr="Une image contenant texte, clipart, graphiques vectoriels&#10;&#10;Description générée automatiquement">
            <a:extLst>
              <a:ext uri="{FF2B5EF4-FFF2-40B4-BE49-F238E27FC236}">
                <a16:creationId xmlns:a16="http://schemas.microsoft.com/office/drawing/2014/main" id="{21BA63D5-C5D9-5C44-A73D-8B07011DAE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12" y="247631"/>
            <a:ext cx="1644807" cy="258197"/>
          </a:xfrm>
          <a:prstGeom prst="rect">
            <a:avLst/>
          </a:prstGeom>
        </p:spPr>
      </p:pic>
      <p:pic>
        <p:nvPicPr>
          <p:cNvPr id="10" name="Image 9" descr="Une image contenant texte, signe&#10;&#10;Description générée automatiquement">
            <a:extLst>
              <a:ext uri="{FF2B5EF4-FFF2-40B4-BE49-F238E27FC236}">
                <a16:creationId xmlns:a16="http://schemas.microsoft.com/office/drawing/2014/main" id="{8EE2592D-C5A2-7A43-A79F-CB18C0112EF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76" y="1483246"/>
            <a:ext cx="845877" cy="845877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4DC519EF-EA5D-434B-9E2C-4DC3D5EC179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5" y="2453960"/>
            <a:ext cx="668282" cy="528206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42619815-1B0A-D048-B4CF-C28E2BF3C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8" y="694584"/>
            <a:ext cx="1914844" cy="594969"/>
          </a:xfrm>
        </p:spPr>
        <p:txBody>
          <a:bodyPr>
            <a:normAutofit/>
          </a:bodyPr>
          <a:lstStyle>
            <a:lvl1pPr algn="ctr">
              <a:defRPr sz="1100">
                <a:solidFill>
                  <a:srgbClr val="00419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 dirty="0" err="1"/>
              <a:t>Modifiez</a:t>
            </a:r>
            <a:r>
              <a:rPr lang="en-US" noProof="0" dirty="0"/>
              <a:t> le style du </a:t>
            </a:r>
            <a:r>
              <a:rPr lang="en-US" noProof="0" dirty="0" err="1"/>
              <a:t>titre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35286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Pr>
        <a:solidFill>
          <a:srgbClr val="00419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FE30E3FD-B0E8-2647-9331-2F9FFB231804}"/>
              </a:ext>
            </a:extLst>
          </p:cNvPr>
          <p:cNvSpPr/>
          <p:nvPr userDrawn="1"/>
        </p:nvSpPr>
        <p:spPr>
          <a:xfrm>
            <a:off x="-957" y="0"/>
            <a:ext cx="1944370" cy="3078163"/>
          </a:xfrm>
          <a:prstGeom prst="roundRect">
            <a:avLst>
              <a:gd name="adj" fmla="val 6590"/>
            </a:avLst>
          </a:prstGeom>
          <a:solidFill>
            <a:schemeClr val="bg1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97AF5D3-1432-6940-BC9F-E0337E5E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8" y="694584"/>
            <a:ext cx="1914844" cy="594969"/>
          </a:xfrm>
        </p:spPr>
        <p:txBody>
          <a:bodyPr>
            <a:normAutofit/>
          </a:bodyPr>
          <a:lstStyle>
            <a:lvl1pPr algn="ctr">
              <a:defRPr sz="1100">
                <a:solidFill>
                  <a:srgbClr val="00419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 dirty="0" err="1"/>
              <a:t>Modifiez</a:t>
            </a:r>
            <a:r>
              <a:rPr lang="en-US" noProof="0" dirty="0"/>
              <a:t> le style du </a:t>
            </a:r>
            <a:r>
              <a:rPr lang="en-US" noProof="0" dirty="0" err="1"/>
              <a:t>titre</a:t>
            </a:r>
            <a:endParaRPr lang="en-US" noProof="0" dirty="0"/>
          </a:p>
        </p:txBody>
      </p:sp>
      <p:pic>
        <p:nvPicPr>
          <p:cNvPr id="21" name="Image 20" descr="Une image contenant texte, signe&#10;&#10;Description générée automatiquement">
            <a:extLst>
              <a:ext uri="{FF2B5EF4-FFF2-40B4-BE49-F238E27FC236}">
                <a16:creationId xmlns:a16="http://schemas.microsoft.com/office/drawing/2014/main" id="{AEA9C052-046C-3542-A96F-3C9C0C384E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76" y="1483246"/>
            <a:ext cx="845877" cy="845877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B733B012-7A61-4B4D-B95D-DCEC10E560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5" y="2453960"/>
            <a:ext cx="668282" cy="528206"/>
          </a:xfrm>
          <a:prstGeom prst="rect">
            <a:avLst/>
          </a:prstGeom>
        </p:spPr>
      </p:pic>
      <p:pic>
        <p:nvPicPr>
          <p:cNvPr id="8" name="Image 7" descr="Une image contenant texte, clipart, graphiques vectoriels&#10;&#10;Description générée automatiquement">
            <a:extLst>
              <a:ext uri="{FF2B5EF4-FFF2-40B4-BE49-F238E27FC236}">
                <a16:creationId xmlns:a16="http://schemas.microsoft.com/office/drawing/2014/main" id="{41BBCAD7-26CF-944E-BC3A-981E97994A0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12" y="247631"/>
            <a:ext cx="1644807" cy="258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618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94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698" y="163884"/>
            <a:ext cx="1677293" cy="594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698" y="819418"/>
            <a:ext cx="1677293" cy="1953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3697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1FD03-8363-4478-A45A-E4A99CF99E5A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4178" y="2853002"/>
            <a:ext cx="656332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3436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4D14E-0905-4E1A-A21E-1A3CA866C2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854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3" r:id="rId3"/>
    <p:sldLayoutId id="2147483683" r:id="rId4"/>
  </p:sldLayoutIdLst>
  <p:txStyles>
    <p:titleStyle>
      <a:lvl1pPr algn="l" defTabSz="194493" rtl="0" eaLnBrk="1" latinLnBrk="0" hangingPunct="1">
        <a:lnSpc>
          <a:spcPct val="90000"/>
        </a:lnSpc>
        <a:spcBef>
          <a:spcPct val="0"/>
        </a:spcBef>
        <a:buNone/>
        <a:defRPr sz="9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623" indent="-48623" algn="l" defTabSz="19449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596" kern="1200">
          <a:solidFill>
            <a:schemeClr val="tx1"/>
          </a:solidFill>
          <a:latin typeface="+mn-lt"/>
          <a:ea typeface="+mn-ea"/>
          <a:cs typeface="+mn-cs"/>
        </a:defRPr>
      </a:lvl1pPr>
      <a:lvl2pPr marL="145870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510" kern="1200">
          <a:solidFill>
            <a:schemeClr val="tx1"/>
          </a:solidFill>
          <a:latin typeface="+mn-lt"/>
          <a:ea typeface="+mn-ea"/>
          <a:cs typeface="+mn-cs"/>
        </a:defRPr>
      </a:lvl2pPr>
      <a:lvl3pPr marL="243116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3pPr>
      <a:lvl4pPr marL="340363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437609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53485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632102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729348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82659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1pPr>
      <a:lvl2pPr marL="9724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2pPr>
      <a:lvl3pPr marL="194493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3pPr>
      <a:lvl4pPr marL="29173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38898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48623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58347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680725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77797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FD1BBB-248B-064F-8C0F-2ECF3E539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8" y="694584"/>
            <a:ext cx="1914844" cy="59496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 step in if a situation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seems </a:t>
            </a:r>
            <a:r>
              <a:rPr lang="en-US" b="1" dirty="0">
                <a:solidFill>
                  <a:schemeClr val="accent1"/>
                </a:solidFill>
              </a:rPr>
              <a:t>dangerous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to me!</a:t>
            </a:r>
          </a:p>
        </p:txBody>
      </p:sp>
    </p:spTree>
    <p:extLst>
      <p:ext uri="{BB962C8B-B14F-4D97-AF65-F5344CB8AC3E}">
        <p14:creationId xmlns:p14="http://schemas.microsoft.com/office/powerpoint/2010/main" val="2214434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6111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FD1BBB-248B-064F-8C0F-2ECF3E539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7" y="694584"/>
            <a:ext cx="1926959" cy="594969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accent1"/>
                </a:solidFill>
                <a:ea typeface="Roboto" panose="02000000000000000000" pitchFamily="2" charset="0"/>
              </a:rPr>
              <a:t>J’interviens si une </a:t>
            </a:r>
            <a:br>
              <a:rPr lang="fr-FR" dirty="0">
                <a:solidFill>
                  <a:schemeClr val="accent1"/>
                </a:solidFill>
                <a:ea typeface="Roboto" panose="02000000000000000000" pitchFamily="2" charset="0"/>
              </a:rPr>
            </a:br>
            <a:r>
              <a:rPr lang="fr-FR" dirty="0">
                <a:solidFill>
                  <a:schemeClr val="accent1"/>
                </a:solidFill>
                <a:ea typeface="Roboto" panose="02000000000000000000" pitchFamily="2" charset="0"/>
              </a:rPr>
              <a:t>situation me paraît </a:t>
            </a:r>
            <a:r>
              <a:rPr lang="fr-FR" b="1" dirty="0">
                <a:solidFill>
                  <a:schemeClr val="accent1"/>
                </a:solidFill>
                <a:ea typeface="Roboto" panose="02000000000000000000" pitchFamily="2" charset="0"/>
              </a:rPr>
              <a:t>dangereuse</a:t>
            </a:r>
            <a:r>
              <a:rPr lang="fr-FR" dirty="0">
                <a:solidFill>
                  <a:schemeClr val="accent1"/>
                </a:solidFill>
                <a:ea typeface="Roboto" panose="02000000000000000000" pitchFamily="2" charset="0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4147381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EDD2DB-97FD-ED47-B3CA-2CE1BB11B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8" y="694584"/>
            <a:ext cx="1914844" cy="594969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21279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olor Palett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4196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1" ma:contentTypeDescription="Crée un document." ma:contentTypeScope="" ma:versionID="911af1e4eb43987dad0b2ef70c9c85b6">
  <xsd:schema xmlns:xsd="http://www.w3.org/2001/XMLSchema" xmlns:xs="http://www.w3.org/2001/XMLSchema" xmlns:p="http://schemas.microsoft.com/office/2006/metadata/properties" xmlns:ns2="c7df1beb-9555-4a34-a0bb-bc4222cc815e" targetNamespace="http://schemas.microsoft.com/office/2006/metadata/properties" ma:root="true" ma:fieldsID="126df27a22c03233c151caf8b271fad2" ns2:_="">
    <xsd:import namespace="c7df1beb-9555-4a34-a0bb-bc4222cc81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B892136-2AF3-4250-9E32-8A6DF680B0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9EFC564-D14B-4CDE-A061-532A573B69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6DBF2A-8C99-4A8A-91F8-CC860C9F47F1}">
  <ds:schemaRefs>
    <ds:schemaRef ds:uri="http://purl.org/dc/elements/1.1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  <ds:schemaRef ds:uri="c704e62b-a254-408e-815c-f870a08c88d0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880</TotalTime>
  <Words>22</Words>
  <Application>Microsoft Office PowerPoint</Application>
  <PresentationFormat>Personnalisé</PresentationFormat>
  <Paragraphs>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Gotham Rounded Bold</vt:lpstr>
      <vt:lpstr>Thème Office</vt:lpstr>
      <vt:lpstr>I step in if a situation  seems dangerous  to me!</vt:lpstr>
      <vt:lpstr>Présentation PowerPoint</vt:lpstr>
      <vt:lpstr>J’interviens si une  situation me paraît dangereuse !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Jean-Guillaume BIZERAY</dc:creator>
  <cp:lastModifiedBy>Claire MAIRET</cp:lastModifiedBy>
  <cp:revision>29</cp:revision>
  <cp:lastPrinted>2021-05-25T14:19:38Z</cp:lastPrinted>
  <dcterms:created xsi:type="dcterms:W3CDTF">2021-04-29T15:25:18Z</dcterms:created>
  <dcterms:modified xsi:type="dcterms:W3CDTF">2022-03-11T07:52:44Z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0x010100700117C2CCE7924285B64660865AB5EB</vt:lpwstr>
  </property>
  <property fmtid="{D5CDD505-2E9C-101B-9397-08002B2CF9AE}" pid="3" name="MSIP_Label_a4593b6e-8994-43c5-a486-e951b5f02cec_Enabled">
    <vt:lpwstr>true</vt:lpwstr>
  </property>
  <property fmtid="{D5CDD505-2E9C-101B-9397-08002B2CF9AE}" pid="4" name="MSIP_Label_a4593b6e-8994-43c5-a486-e951b5f02cec_SetDate">
    <vt:lpwstr>2021-06-10T07:55:59Z</vt:lpwstr>
  </property>
  <property fmtid="{D5CDD505-2E9C-101B-9397-08002B2CF9AE}" pid="5" name="MSIP_Label_a4593b6e-8994-43c5-a486-e951b5f02cec_Method">
    <vt:lpwstr>Privileged</vt:lpwstr>
  </property>
  <property fmtid="{D5CDD505-2E9C-101B-9397-08002B2CF9AE}" pid="6" name="MSIP_Label_a4593b6e-8994-43c5-a486-e951b5f02cec_Name">
    <vt:lpwstr>a4593b6e-8994-43c5-a486-e951b5f02cec</vt:lpwstr>
  </property>
  <property fmtid="{D5CDD505-2E9C-101B-9397-08002B2CF9AE}" pid="7" name="MSIP_Label_a4593b6e-8994-43c5-a486-e951b5f02cec_SiteId">
    <vt:lpwstr>329e91b0-e21f-48fb-a071-456717ecc28e</vt:lpwstr>
  </property>
  <property fmtid="{D5CDD505-2E9C-101B-9397-08002B2CF9AE}" pid="8" name="MSIP_Label_a4593b6e-8994-43c5-a486-e951b5f02cec_ActionId">
    <vt:lpwstr>a116aba2-b888-45ba-98f6-2b280bbfefea</vt:lpwstr>
  </property>
  <property fmtid="{D5CDD505-2E9C-101B-9397-08002B2CF9AE}" pid="9" name="MSIP_Label_a4593b6e-8994-43c5-a486-e951b5f02cec_ContentBits">
    <vt:lpwstr>0</vt:lpwstr>
  </property>
</Properties>
</file>