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66" r:id="rId5"/>
    <p:sldId id="270" r:id="rId6"/>
    <p:sldId id="268" r:id="rId7"/>
    <p:sldId id="269" r:id="rId8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946"/>
    <a:srgbClr val="004196"/>
    <a:srgbClr val="4B7D91"/>
    <a:srgbClr val="7098A7"/>
    <a:srgbClr val="004394"/>
    <a:srgbClr val="E2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256" d="100"/>
          <a:sy n="256" d="100"/>
        </p:scale>
        <p:origin x="37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AIRET" userId="b91d9db2-e41b-4c98-9525-27312980cc2f" providerId="ADAL" clId="{567D1102-41D4-47FD-8A7C-11C5FCA5C716}"/>
    <pc:docChg chg="undo custSel addSld modSld modMainMaster">
      <pc:chgData name="Claire MAIRET" userId="b91d9db2-e41b-4c98-9525-27312980cc2f" providerId="ADAL" clId="{567D1102-41D4-47FD-8A7C-11C5FCA5C716}" dt="2022-02-11T16:13:07.090" v="47" actId="478"/>
      <pc:docMkLst>
        <pc:docMk/>
      </pc:docMkLst>
      <pc:sldChg chg="addSp delSp modSp new mod">
        <pc:chgData name="Claire MAIRET" userId="b91d9db2-e41b-4c98-9525-27312980cc2f" providerId="ADAL" clId="{567D1102-41D4-47FD-8A7C-11C5FCA5C716}" dt="2022-02-11T16:13:07.090" v="47" actId="478"/>
        <pc:sldMkLst>
          <pc:docMk/>
          <pc:sldMk cId="3526111553" sldId="270"/>
        </pc:sldMkLst>
        <pc:spChg chg="del">
          <ac:chgData name="Claire MAIRET" userId="b91d9db2-e41b-4c98-9525-27312980cc2f" providerId="ADAL" clId="{567D1102-41D4-47FD-8A7C-11C5FCA5C716}" dt="2022-02-11T15:56:28.996" v="1" actId="478"/>
          <ac:spMkLst>
            <pc:docMk/>
            <pc:sldMk cId="3526111553" sldId="270"/>
            <ac:spMk id="2" creationId="{E136408D-AFF3-44AF-8EEF-D34C9E3F97F2}"/>
          </ac:spMkLst>
        </pc:spChg>
        <pc:spChg chg="add del mod">
          <ac:chgData name="Claire MAIRET" userId="b91d9db2-e41b-4c98-9525-27312980cc2f" providerId="ADAL" clId="{567D1102-41D4-47FD-8A7C-11C5FCA5C716}" dt="2022-02-11T16:13:02.799" v="44" actId="11529"/>
          <ac:spMkLst>
            <pc:docMk/>
            <pc:sldMk cId="3526111553" sldId="270"/>
            <ac:spMk id="5" creationId="{CAF0A3D9-1D6F-4929-B688-2798611981D5}"/>
          </ac:spMkLst>
        </pc:spChg>
        <pc:picChg chg="add del mod">
          <ac:chgData name="Claire MAIRET" userId="b91d9db2-e41b-4c98-9525-27312980cc2f" providerId="ADAL" clId="{567D1102-41D4-47FD-8A7C-11C5FCA5C716}" dt="2022-02-11T16:13:07.090" v="47" actId="478"/>
          <ac:picMkLst>
            <pc:docMk/>
            <pc:sldMk cId="3526111553" sldId="270"/>
            <ac:picMk id="4" creationId="{7EDD364C-56EF-4DBD-A08E-A7FFD7A7DA9C}"/>
          </ac:picMkLst>
        </pc:picChg>
      </pc:sldChg>
      <pc:sldMasterChg chg="modSldLayout">
        <pc:chgData name="Claire MAIRET" userId="b91d9db2-e41b-4c98-9525-27312980cc2f" providerId="ADAL" clId="{567D1102-41D4-47FD-8A7C-11C5FCA5C716}" dt="2022-02-11T16:13:02.081" v="40" actId="478"/>
        <pc:sldMasterMkLst>
          <pc:docMk/>
          <pc:sldMasterMk cId="3221854071" sldId="2147483672"/>
        </pc:sldMasterMkLst>
        <pc:sldLayoutChg chg="addSp delSp modSp mod">
          <pc:chgData name="Claire MAIRET" userId="b91d9db2-e41b-4c98-9525-27312980cc2f" providerId="ADAL" clId="{567D1102-41D4-47FD-8A7C-11C5FCA5C716}" dt="2022-02-11T16:13:02.081" v="40" actId="478"/>
          <pc:sldLayoutMkLst>
            <pc:docMk/>
            <pc:sldMasterMk cId="3221854071" sldId="2147483672"/>
            <pc:sldLayoutMk cId="1035286494" sldId="2147483675"/>
          </pc:sldLayoutMkLst>
          <pc:spChg chg="add del mod">
            <ac:chgData name="Claire MAIRET" userId="b91d9db2-e41b-4c98-9525-27312980cc2f" providerId="ADAL" clId="{567D1102-41D4-47FD-8A7C-11C5FCA5C716}" dt="2022-02-11T16:12:59.922" v="29" actId="11529"/>
            <ac:spMkLst>
              <pc:docMk/>
              <pc:sldMasterMk cId="3221854071" sldId="2147483672"/>
              <pc:sldLayoutMk cId="1035286494" sldId="2147483675"/>
              <ac:spMk id="2" creationId="{B80B42A3-2238-4F11-A617-3243E5DE42E0}"/>
            </ac:spMkLst>
          </pc:spChg>
          <pc:spChg chg="add del">
            <ac:chgData name="Claire MAIRET" userId="b91d9db2-e41b-4c98-9525-27312980cc2f" providerId="ADAL" clId="{567D1102-41D4-47FD-8A7C-11C5FCA5C716}" dt="2022-02-11T16:13:02.081" v="40" actId="478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add del">
            <ac:chgData name="Claire MAIRET" userId="b91d9db2-e41b-4c98-9525-27312980cc2f" providerId="ADAL" clId="{567D1102-41D4-47FD-8A7C-11C5FCA5C716}" dt="2022-02-11T16:13:01.881" v="39" actId="478"/>
            <ac:spMkLst>
              <pc:docMk/>
              <pc:sldMasterMk cId="3221854071" sldId="2147483672"/>
              <pc:sldLayoutMk cId="1035286494" sldId="2147483675"/>
              <ac:spMk id="13" creationId="{42619815-1B0A-D048-B4CF-C28E2BF3C821}"/>
            </ac:spMkLst>
          </pc:spChg>
          <pc:picChg chg="mod modCrop">
            <ac:chgData name="Claire MAIRET" userId="b91d9db2-e41b-4c98-9525-27312980cc2f" providerId="ADAL" clId="{567D1102-41D4-47FD-8A7C-11C5FCA5C716}" dt="2022-02-11T16:13:01.110" v="35" actId="732"/>
            <ac:picMkLst>
              <pc:docMk/>
              <pc:sldMasterMk cId="3221854071" sldId="2147483672"/>
              <pc:sldLayoutMk cId="1035286494" sldId="2147483675"/>
              <ac:picMk id="3" creationId="{21BA63D5-C5D9-5C44-A73D-8B07011DAE39}"/>
            </ac:picMkLst>
          </pc:picChg>
          <pc:picChg chg="add del mod modCrop">
            <ac:chgData name="Claire MAIRET" userId="b91d9db2-e41b-4c98-9525-27312980cc2f" providerId="ADAL" clId="{567D1102-41D4-47FD-8A7C-11C5FCA5C716}" dt="2022-02-11T16:13:01.680" v="38"/>
            <ac:picMkLst>
              <pc:docMk/>
              <pc:sldMasterMk cId="3221854071" sldId="2147483672"/>
              <pc:sldLayoutMk cId="1035286494" sldId="2147483675"/>
              <ac:picMk id="7" creationId="{7A9D7756-0E2E-4DB1-A39E-485B5DBF4824}"/>
            </ac:picMkLst>
          </pc:picChg>
        </pc:sldLayoutChg>
      </pc:sldMasterChg>
    </pc:docChg>
  </pc:docChgLst>
  <pc:docChgLst>
    <pc:chgData name="Claire MAIRET" userId="b91d9db2-e41b-4c98-9525-27312980cc2f" providerId="ADAL" clId="{2E9D971D-AF06-4011-A294-B1DE4E050AF0}"/>
    <pc:docChg chg="custSel modSld modMainMaster">
      <pc:chgData name="Claire MAIRET" userId="b91d9db2-e41b-4c98-9525-27312980cc2f" providerId="ADAL" clId="{2E9D971D-AF06-4011-A294-B1DE4E050AF0}" dt="2022-03-11T07:52:39.119" v="143" actId="1582"/>
      <pc:docMkLst>
        <pc:docMk/>
      </pc:docMkLst>
      <pc:sldChg chg="modSp mod">
        <pc:chgData name="Claire MAIRET" userId="b91d9db2-e41b-4c98-9525-27312980cc2f" providerId="ADAL" clId="{2E9D971D-AF06-4011-A294-B1DE4E050AF0}" dt="2022-03-09T15:54:50.501" v="136" actId="2711"/>
        <pc:sldMkLst>
          <pc:docMk/>
          <pc:sldMk cId="2214434685" sldId="266"/>
        </pc:sldMkLst>
        <pc:spChg chg="mod">
          <ac:chgData name="Claire MAIRET" userId="b91d9db2-e41b-4c98-9525-27312980cc2f" providerId="ADAL" clId="{2E9D971D-AF06-4011-A294-B1DE4E050AF0}" dt="2022-03-09T15:54:50.501" v="136" actId="2711"/>
          <ac:spMkLst>
            <pc:docMk/>
            <pc:sldMk cId="2214434685" sldId="266"/>
            <ac:spMk id="2" creationId="{E7FD1BBB-248B-064F-8C0F-2ECF3E539042}"/>
          </ac:spMkLst>
        </pc:spChg>
      </pc:sldChg>
      <pc:sldChg chg="modSp mod">
        <pc:chgData name="Claire MAIRET" userId="b91d9db2-e41b-4c98-9525-27312980cc2f" providerId="ADAL" clId="{2E9D971D-AF06-4011-A294-B1DE4E050AF0}" dt="2022-03-09T15:54:59.525" v="137" actId="2711"/>
        <pc:sldMkLst>
          <pc:docMk/>
          <pc:sldMk cId="4147381839" sldId="268"/>
        </pc:sldMkLst>
        <pc:spChg chg="mod">
          <ac:chgData name="Claire MAIRET" userId="b91d9db2-e41b-4c98-9525-27312980cc2f" providerId="ADAL" clId="{2E9D971D-AF06-4011-A294-B1DE4E050AF0}" dt="2022-03-09T15:54:59.525" v="137" actId="2711"/>
          <ac:spMkLst>
            <pc:docMk/>
            <pc:sldMk cId="4147381839" sldId="268"/>
            <ac:spMk id="2" creationId="{E7FD1BBB-248B-064F-8C0F-2ECF3E539042}"/>
          </ac:spMkLst>
        </pc:spChg>
      </pc:sldChg>
      <pc:sldMasterChg chg="modSldLayout">
        <pc:chgData name="Claire MAIRET" userId="b91d9db2-e41b-4c98-9525-27312980cc2f" providerId="ADAL" clId="{2E9D971D-AF06-4011-A294-B1DE4E050AF0}" dt="2022-03-11T07:52:39.119" v="143" actId="1582"/>
        <pc:sldMasterMkLst>
          <pc:docMk/>
          <pc:sldMasterMk cId="3221854071" sldId="2147483672"/>
        </pc:sldMasterMkLst>
        <pc:sldLayoutChg chg="modSp mod">
          <pc:chgData name="Claire MAIRET" userId="b91d9db2-e41b-4c98-9525-27312980cc2f" providerId="ADAL" clId="{2E9D971D-AF06-4011-A294-B1DE4E050AF0}" dt="2022-03-11T07:52:39.119" v="143" actId="1582"/>
          <pc:sldLayoutMkLst>
            <pc:docMk/>
            <pc:sldMasterMk cId="3221854071" sldId="2147483672"/>
            <pc:sldLayoutMk cId="1632618121" sldId="2147483673"/>
          </pc:sldLayoutMkLst>
          <pc:spChg chg="mod">
            <ac:chgData name="Claire MAIRET" userId="b91d9db2-e41b-4c98-9525-27312980cc2f" providerId="ADAL" clId="{2E9D971D-AF06-4011-A294-B1DE4E050AF0}" dt="2022-03-11T07:52:39.119" v="143" actId="1582"/>
            <ac:spMkLst>
              <pc:docMk/>
              <pc:sldMasterMk cId="3221854071" sldId="2147483672"/>
              <pc:sldLayoutMk cId="1632618121" sldId="2147483673"/>
              <ac:spMk id="2" creationId="{FE30E3FD-B0E8-2647-9331-2F9FFB231804}"/>
            </ac:spMkLst>
          </pc:spChg>
        </pc:sldLayoutChg>
        <pc:sldLayoutChg chg="modSp mod">
          <pc:chgData name="Claire MAIRET" userId="b91d9db2-e41b-4c98-9525-27312980cc2f" providerId="ADAL" clId="{2E9D971D-AF06-4011-A294-B1DE4E050AF0}" dt="2022-03-11T07:50:03.685" v="139" actId="1582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Claire MAIRET" userId="b91d9db2-e41b-4c98-9525-27312980cc2f" providerId="ADAL" clId="{2E9D971D-AF06-4011-A294-B1DE4E050AF0}" dt="2022-03-11T07:50:03.685" v="139" actId="1582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</pc:sldLayoutChg>
        <pc:sldLayoutChg chg="modSp mod">
          <pc:chgData name="Claire MAIRET" userId="b91d9db2-e41b-4c98-9525-27312980cc2f" providerId="ADAL" clId="{2E9D971D-AF06-4011-A294-B1DE4E050AF0}" dt="2022-03-11T07:50:13.746" v="141" actId="1582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Claire MAIRET" userId="b91d9db2-e41b-4c98-9525-27312980cc2f" providerId="ADAL" clId="{2E9D971D-AF06-4011-A294-B1DE4E050AF0}" dt="2022-03-11T07:50:13.746" v="141" actId="1582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Image 7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C5C4BF9C-54E8-1843-BAD7-F459AE20E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198" y="2706384"/>
            <a:ext cx="863490" cy="86349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15BDD55-8E92-2D4C-AE87-1E68E1EFE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675" y="3682802"/>
            <a:ext cx="668282" cy="528206"/>
          </a:xfrm>
          <a:prstGeom prst="rect">
            <a:avLst/>
          </a:prstGeom>
        </p:spPr>
      </p:pic>
      <p:pic>
        <p:nvPicPr>
          <p:cNvPr id="10" name="Image 9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36133BA1-C50C-7849-B331-003A5ED7F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198" y="7012324"/>
            <a:ext cx="863490" cy="86349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7F97960-312B-2B45-96DB-2EA1C30AF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675" y="7988742"/>
            <a:ext cx="668282" cy="52820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4182162E-A47F-6042-8B62-50CE6326B56C}"/>
              </a:ext>
            </a:extLst>
          </p:cNvPr>
          <p:cNvSpPr txBox="1"/>
          <p:nvPr/>
        </p:nvSpPr>
        <p:spPr>
          <a:xfrm>
            <a:off x="2510675" y="1493580"/>
            <a:ext cx="19148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b="1" dirty="0">
                <a:solidFill>
                  <a:srgbClr val="FF0000"/>
                </a:solidFill>
                <a:latin typeface="Gotham Rounded Bold" panose="02000000000000000000" pitchFamily="2" charset="0"/>
              </a:rPr>
              <a:t>STOP CARD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5A5695D-A02A-6F41-B3F5-7E7AD19D0C85}"/>
              </a:ext>
            </a:extLst>
          </p:cNvPr>
          <p:cNvSpPr txBox="1"/>
          <p:nvPr/>
        </p:nvSpPr>
        <p:spPr>
          <a:xfrm>
            <a:off x="2510675" y="5804240"/>
            <a:ext cx="19148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b="1" dirty="0">
                <a:solidFill>
                  <a:srgbClr val="FF0000"/>
                </a:solidFill>
                <a:latin typeface="Gotham Rounded Bold" panose="02000000000000000000" pitchFamily="2" charset="0"/>
              </a:rPr>
              <a:t>STOP CARD</a:t>
            </a:r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B8984AE-943C-0A4B-B683-A7B7B52F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" y="694584"/>
            <a:ext cx="1914844" cy="594969"/>
          </a:xfrm>
        </p:spPr>
        <p:txBody>
          <a:bodyPr>
            <a:normAutofit/>
          </a:bodyPr>
          <a:lstStyle>
            <a:lvl1pPr algn="ctr">
              <a:defRPr sz="1100">
                <a:solidFill>
                  <a:srgbClr val="00419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pic>
        <p:nvPicPr>
          <p:cNvPr id="14" name="Image 13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2E5929E4-C81C-CB43-8C1A-C2644A561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76" y="1483246"/>
            <a:ext cx="845877" cy="84587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C7ABF85-4DB5-C445-ADD5-D99C196531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" y="2453960"/>
            <a:ext cx="668282" cy="528206"/>
          </a:xfrm>
          <a:prstGeom prst="rect">
            <a:avLst/>
          </a:prstGeom>
        </p:spPr>
      </p:pic>
      <p:pic>
        <p:nvPicPr>
          <p:cNvPr id="7" name="Image 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8F7BF0B9-1C0E-C24B-B4E0-6D6D55F33A1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2" y="247631"/>
            <a:ext cx="1644807" cy="25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21BA63D5-C5D9-5C44-A73D-8B07011DAE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2" y="247631"/>
            <a:ext cx="1644807" cy="258197"/>
          </a:xfrm>
          <a:prstGeom prst="rect">
            <a:avLst/>
          </a:prstGeom>
        </p:spPr>
      </p:pic>
      <p:pic>
        <p:nvPicPr>
          <p:cNvPr id="10" name="Image 9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8EE2592D-C5A2-7A43-A79F-CB18C0112EF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76" y="1483246"/>
            <a:ext cx="845877" cy="84587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DC519EF-EA5D-434B-9E2C-4DC3D5EC179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" y="2453960"/>
            <a:ext cx="668282" cy="528206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2619815-1B0A-D048-B4CF-C28E2BF3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" y="694584"/>
            <a:ext cx="1914844" cy="594969"/>
          </a:xfrm>
        </p:spPr>
        <p:txBody>
          <a:bodyPr>
            <a:normAutofit/>
          </a:bodyPr>
          <a:lstStyle>
            <a:lvl1pPr algn="ctr">
              <a:defRPr sz="1100">
                <a:solidFill>
                  <a:srgbClr val="00419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0041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E30E3FD-B0E8-2647-9331-2F9FFB231804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7AF5D3-1432-6940-BC9F-E0337E5E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" y="694584"/>
            <a:ext cx="1914844" cy="594969"/>
          </a:xfrm>
        </p:spPr>
        <p:txBody>
          <a:bodyPr>
            <a:normAutofit/>
          </a:bodyPr>
          <a:lstStyle>
            <a:lvl1pPr algn="ctr">
              <a:defRPr sz="1100">
                <a:solidFill>
                  <a:srgbClr val="00419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pic>
        <p:nvPicPr>
          <p:cNvPr id="21" name="Image 20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AEA9C052-046C-3542-A96F-3C9C0C384E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76" y="1483246"/>
            <a:ext cx="845877" cy="845877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B733B012-7A61-4B4D-B95D-DCEC10E560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5" y="2453960"/>
            <a:ext cx="668282" cy="528206"/>
          </a:xfrm>
          <a:prstGeom prst="rect">
            <a:avLst/>
          </a:prstGeom>
        </p:spPr>
      </p:pic>
      <p:pic>
        <p:nvPicPr>
          <p:cNvPr id="8" name="Image 7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41BBCAD7-26CF-944E-BC3A-981E97994A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2" y="247631"/>
            <a:ext cx="1644807" cy="25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1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4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3" r:id="rId3"/>
    <p:sldLayoutId id="2147483683" r:id="rId4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D1BBB-248B-064F-8C0F-2ECF3E53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" y="694584"/>
            <a:ext cx="1914844" cy="5949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step in if a situation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seems </a:t>
            </a:r>
            <a:r>
              <a:rPr lang="en-US" b="1" dirty="0">
                <a:solidFill>
                  <a:schemeClr val="accent1"/>
                </a:solidFill>
              </a:rPr>
              <a:t>dangerous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to me!</a:t>
            </a:r>
          </a:p>
        </p:txBody>
      </p:sp>
    </p:spTree>
    <p:extLst>
      <p:ext uri="{BB962C8B-B14F-4D97-AF65-F5344CB8AC3E}">
        <p14:creationId xmlns:p14="http://schemas.microsoft.com/office/powerpoint/2010/main" val="221443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111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FD1BBB-248B-064F-8C0F-2ECF3E53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" y="694584"/>
            <a:ext cx="1926959" cy="59496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1"/>
                </a:solidFill>
                <a:ea typeface="Roboto" panose="02000000000000000000" pitchFamily="2" charset="0"/>
              </a:rPr>
              <a:t>J’interviens si une </a:t>
            </a:r>
            <a:br>
              <a:rPr lang="fr-FR" dirty="0">
                <a:solidFill>
                  <a:schemeClr val="accent1"/>
                </a:solidFill>
                <a:ea typeface="Roboto" panose="02000000000000000000" pitchFamily="2" charset="0"/>
              </a:rPr>
            </a:br>
            <a:r>
              <a:rPr lang="fr-FR" dirty="0">
                <a:solidFill>
                  <a:schemeClr val="accent1"/>
                </a:solidFill>
                <a:ea typeface="Roboto" panose="02000000000000000000" pitchFamily="2" charset="0"/>
              </a:rPr>
              <a:t>situation me paraît </a:t>
            </a:r>
            <a:r>
              <a:rPr lang="fr-FR" b="1" dirty="0">
                <a:solidFill>
                  <a:schemeClr val="accent1"/>
                </a:solidFill>
                <a:ea typeface="Roboto" panose="02000000000000000000" pitchFamily="2" charset="0"/>
              </a:rPr>
              <a:t>dangereuse</a:t>
            </a:r>
            <a:r>
              <a:rPr lang="fr-FR" dirty="0">
                <a:solidFill>
                  <a:schemeClr val="accent1"/>
                </a:solidFill>
                <a:ea typeface="Roboto" panose="02000000000000000000" pitchFamily="2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14738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DD2DB-97FD-ED47-B3CA-2CE1BB11B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8" y="694584"/>
            <a:ext cx="1914844" cy="594969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2127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6DBF2A-8C99-4A8A-91F8-CC860C9F47F1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c704e62b-a254-408e-815c-f870a08c88d0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880</TotalTime>
  <Words>22</Words>
  <Application>Microsoft Office PowerPoint</Application>
  <PresentationFormat>Personnalisé</PresentationFormat>
  <Paragraphs>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Gotham Rounded Bold</vt:lpstr>
      <vt:lpstr>Thème Office</vt:lpstr>
      <vt:lpstr>I step in if a situation  seems dangerous  to me!</vt:lpstr>
      <vt:lpstr>Présentation PowerPoint</vt:lpstr>
      <vt:lpstr>J’interviens si une  situation me paraît dangereuse !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Claire MAIRET</cp:lastModifiedBy>
  <cp:revision>29</cp:revision>
  <cp:lastPrinted>2021-05-25T14:19:38Z</cp:lastPrinted>
  <dcterms:created xsi:type="dcterms:W3CDTF">2021-04-29T15:25:18Z</dcterms:created>
  <dcterms:modified xsi:type="dcterms:W3CDTF">2022-03-11T07:52:44Z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