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4"/>
  </p:sldMasterIdLst>
  <p:notesMasterIdLst>
    <p:notesMasterId r:id="rId25"/>
  </p:notesMasterIdLst>
  <p:handoutMasterIdLst>
    <p:handoutMasterId r:id="rId26"/>
  </p:handoutMasterIdLst>
  <p:sldIdLst>
    <p:sldId id="256" r:id="rId5"/>
    <p:sldId id="486" r:id="rId6"/>
    <p:sldId id="511" r:id="rId7"/>
    <p:sldId id="512" r:id="rId8"/>
    <p:sldId id="513" r:id="rId9"/>
    <p:sldId id="258" r:id="rId10"/>
    <p:sldId id="491" r:id="rId11"/>
    <p:sldId id="492" r:id="rId12"/>
    <p:sldId id="506" r:id="rId13"/>
    <p:sldId id="507" r:id="rId14"/>
    <p:sldId id="508" r:id="rId15"/>
    <p:sldId id="494" r:id="rId16"/>
    <p:sldId id="495" r:id="rId17"/>
    <p:sldId id="497" r:id="rId18"/>
    <p:sldId id="498" r:id="rId19"/>
    <p:sldId id="500" r:id="rId20"/>
    <p:sldId id="501" r:id="rId21"/>
    <p:sldId id="510" r:id="rId22"/>
    <p:sldId id="504" r:id="rId23"/>
    <p:sldId id="265" r:id="rId2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D700"/>
    <a:srgbClr val="28C896"/>
    <a:srgbClr val="F9F9F9"/>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E0A818-0DDE-4E65-9284-DD38DC5722D0}" v="1444" dt="2022-05-30T12:46:27.535"/>
    <p1510:client id="{30032B4B-FA50-454D-91E6-ED6BE530405A}" v="41" dt="2022-05-30T13:50:18.574"/>
    <p1510:client id="{476C0A82-2F83-4265-80BC-4E78C3B1D174}" v="1683" dt="2022-05-30T13:47:59.667"/>
    <p1510:client id="{5C9FAE25-FD31-4A78-B5FD-9D99148345E8}" v="1388" dt="2022-05-30T12:57:49.108"/>
    <p1510:client id="{5E4007F5-F579-443B-A878-61F3F5E1E528}" v="3" vWet="4" dt="2022-05-30T14:14:17.921"/>
    <p1510:client id="{612A4E29-6714-4399-A599-CD3269F7B1BE}" v="189" dt="2022-05-30T14:44:49.954"/>
    <p1510:client id="{66E51421-367D-43D0-8F6F-31E95AE616E2}" v="112" dt="2022-05-30T14:41:52.076"/>
    <p1510:client id="{7AD0DBC2-ECAC-4C30-9308-B1AC207DF853}" v="27" dt="2022-05-30T14:25:49.583"/>
    <p1510:client id="{94618951-21F4-4535-B0C1-E784266545A5}" v="175" dt="2022-05-30T13:17:37.197"/>
    <p1510:client id="{B88BEE19-0E8E-4C48-AB1E-A60130CFF6ED}" v="1" dt="2022-05-30T13:58:09.080"/>
    <p1510:client id="{D819B8EE-2250-498A-BD5E-8598BA53F868}" v="66" dt="2022-05-30T14:24:18.760"/>
    <p1510:client id="{E825E30E-D315-4E80-83E1-EC53C3FD7383}" v="324" dt="2022-05-30T14:00:55.933"/>
    <p1510:client id="{F3141808-048B-4EFE-BBEF-498D0ABE9F39}" v="352" dt="2022-05-30T11:57:42.074"/>
    <p1510:client id="{F8F938E5-9F1E-48F3-84B7-8846A5371B48}" v="119" dt="2022-05-30T14:18:50.4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6" d="100"/>
          <a:sy n="116" d="100"/>
        </p:scale>
        <p:origin x="276" y="9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ëlle RICHARD" userId="S::maelle.richard@external.totalenergies.com::7c70e4e5-a1c4-4d2a-b6c5-00db6427139f" providerId="AD" clId="Web-{F3141808-048B-4EFE-BBEF-498D0ABE9F39}"/>
    <pc:docChg chg="addSld delSld modSld sldOrd">
      <pc:chgData name="Maëlle RICHARD" userId="S::maelle.richard@external.totalenergies.com::7c70e4e5-a1c4-4d2a-b6c5-00db6427139f" providerId="AD" clId="Web-{F3141808-048B-4EFE-BBEF-498D0ABE9F39}" dt="2022-05-30T11:57:42.074" v="331"/>
      <pc:docMkLst>
        <pc:docMk/>
      </pc:docMkLst>
      <pc:sldChg chg="addSp modSp">
        <pc:chgData name="Maëlle RICHARD" userId="S::maelle.richard@external.totalenergies.com::7c70e4e5-a1c4-4d2a-b6c5-00db6427139f" providerId="AD" clId="Web-{F3141808-048B-4EFE-BBEF-498D0ABE9F39}" dt="2022-05-30T11:48:38.447" v="238" actId="14100"/>
        <pc:sldMkLst>
          <pc:docMk/>
          <pc:sldMk cId="2437114401" sldId="256"/>
        </pc:sldMkLst>
        <pc:spChg chg="add mod">
          <ac:chgData name="Maëlle RICHARD" userId="S::maelle.richard@external.totalenergies.com::7c70e4e5-a1c4-4d2a-b6c5-00db6427139f" providerId="AD" clId="Web-{F3141808-048B-4EFE-BBEF-498D0ABE9F39}" dt="2022-05-30T11:48:38.447" v="238" actId="14100"/>
          <ac:spMkLst>
            <pc:docMk/>
            <pc:sldMk cId="2437114401" sldId="256"/>
            <ac:spMk id="3" creationId="{8A738AAF-778B-AC25-13AE-74237D9F9D2F}"/>
          </ac:spMkLst>
        </pc:spChg>
        <pc:spChg chg="mod">
          <ac:chgData name="Maëlle RICHARD" userId="S::maelle.richard@external.totalenergies.com::7c70e4e5-a1c4-4d2a-b6c5-00db6427139f" providerId="AD" clId="Web-{F3141808-048B-4EFE-BBEF-498D0ABE9F39}" dt="2022-05-30T11:46:55.363" v="207" actId="1076"/>
          <ac:spMkLst>
            <pc:docMk/>
            <pc:sldMk cId="2437114401" sldId="256"/>
            <ac:spMk id="5" creationId="{D5872D53-5BC7-BE9E-5EED-E83F540D7536}"/>
          </ac:spMkLst>
        </pc:spChg>
        <pc:spChg chg="mod">
          <ac:chgData name="Maëlle RICHARD" userId="S::maelle.richard@external.totalenergies.com::7c70e4e5-a1c4-4d2a-b6c5-00db6427139f" providerId="AD" clId="Web-{F3141808-048B-4EFE-BBEF-498D0ABE9F39}" dt="2022-05-30T11:47:19.614" v="209" actId="1076"/>
          <ac:spMkLst>
            <pc:docMk/>
            <pc:sldMk cId="2437114401" sldId="256"/>
            <ac:spMk id="12" creationId="{94375640-B8FB-4393-B98B-246053FEF011}"/>
          </ac:spMkLst>
        </pc:spChg>
        <pc:spChg chg="mod">
          <ac:chgData name="Maëlle RICHARD" userId="S::maelle.richard@external.totalenergies.com::7c70e4e5-a1c4-4d2a-b6c5-00db6427139f" providerId="AD" clId="Web-{F3141808-048B-4EFE-BBEF-498D0ABE9F39}" dt="2022-05-30T11:47:29.583" v="211" actId="1076"/>
          <ac:spMkLst>
            <pc:docMk/>
            <pc:sldMk cId="2437114401" sldId="256"/>
            <ac:spMk id="30" creationId="{31807D04-FA88-BD50-B451-2DEF2129DBB2}"/>
          </ac:spMkLst>
        </pc:spChg>
      </pc:sldChg>
      <pc:sldChg chg="del">
        <pc:chgData name="Maëlle RICHARD" userId="S::maelle.richard@external.totalenergies.com::7c70e4e5-a1c4-4d2a-b6c5-00db6427139f" providerId="AD" clId="Web-{F3141808-048B-4EFE-BBEF-498D0ABE9F39}" dt="2022-05-30T11:53:44.794" v="279"/>
        <pc:sldMkLst>
          <pc:docMk/>
          <pc:sldMk cId="1356746999" sldId="258"/>
        </pc:sldMkLst>
      </pc:sldChg>
      <pc:sldChg chg="addSp delSp modSp">
        <pc:chgData name="Maëlle RICHARD" userId="S::maelle.richard@external.totalenergies.com::7c70e4e5-a1c4-4d2a-b6c5-00db6427139f" providerId="AD" clId="Web-{F3141808-048B-4EFE-BBEF-498D0ABE9F39}" dt="2022-05-30T11:46:31.767" v="206" actId="20577"/>
        <pc:sldMkLst>
          <pc:docMk/>
          <pc:sldMk cId="2303852613" sldId="486"/>
        </pc:sldMkLst>
        <pc:spChg chg="add del mod">
          <ac:chgData name="Maëlle RICHARD" userId="S::maelle.richard@external.totalenergies.com::7c70e4e5-a1c4-4d2a-b6c5-00db6427139f" providerId="AD" clId="Web-{F3141808-048B-4EFE-BBEF-498D0ABE9F39}" dt="2022-05-30T11:45:10.200" v="203"/>
          <ac:spMkLst>
            <pc:docMk/>
            <pc:sldMk cId="2303852613" sldId="486"/>
            <ac:spMk id="3" creationId="{EF9C7229-0CE3-6B96-E03D-AF194575A9ED}"/>
          </ac:spMkLst>
        </pc:spChg>
        <pc:spChg chg="mod">
          <ac:chgData name="Maëlle RICHARD" userId="S::maelle.richard@external.totalenergies.com::7c70e4e5-a1c4-4d2a-b6c5-00db6427139f" providerId="AD" clId="Web-{F3141808-048B-4EFE-BBEF-498D0ABE9F39}" dt="2022-05-30T11:46:31.767" v="206" actId="20577"/>
          <ac:spMkLst>
            <pc:docMk/>
            <pc:sldMk cId="2303852613" sldId="486"/>
            <ac:spMk id="17" creationId="{EEB4D5EC-85BA-4BA0-8EF1-99B8304CC826}"/>
          </ac:spMkLst>
        </pc:spChg>
      </pc:sldChg>
      <pc:sldChg chg="modSp del">
        <pc:chgData name="Maëlle RICHARD" userId="S::maelle.richard@external.totalenergies.com::7c70e4e5-a1c4-4d2a-b6c5-00db6427139f" providerId="AD" clId="Web-{F3141808-048B-4EFE-BBEF-498D0ABE9F39}" dt="2022-05-30T11:52:31.196" v="262"/>
        <pc:sldMkLst>
          <pc:docMk/>
          <pc:sldMk cId="1621669667" sldId="487"/>
        </pc:sldMkLst>
        <pc:spChg chg="mod">
          <ac:chgData name="Maëlle RICHARD" userId="S::maelle.richard@external.totalenergies.com::7c70e4e5-a1c4-4d2a-b6c5-00db6427139f" providerId="AD" clId="Web-{F3141808-048B-4EFE-BBEF-498D0ABE9F39}" dt="2022-05-30T11:48:56.792" v="240" actId="20577"/>
          <ac:spMkLst>
            <pc:docMk/>
            <pc:sldMk cId="1621669667" sldId="487"/>
            <ac:spMk id="20" creationId="{92EE5A33-C932-4E1B-8633-A199B8B15882}"/>
          </ac:spMkLst>
        </pc:spChg>
        <pc:spChg chg="mod">
          <ac:chgData name="Maëlle RICHARD" userId="S::maelle.richard@external.totalenergies.com::7c70e4e5-a1c4-4d2a-b6c5-00db6427139f" providerId="AD" clId="Web-{F3141808-048B-4EFE-BBEF-498D0ABE9F39}" dt="2022-05-30T11:49:25.450" v="249" actId="20577"/>
          <ac:spMkLst>
            <pc:docMk/>
            <pc:sldMk cId="1621669667" sldId="487"/>
            <ac:spMk id="21" creationId="{0F757CD4-EEFB-4241-AE51-8C17445DAD80}"/>
          </ac:spMkLst>
        </pc:spChg>
      </pc:sldChg>
      <pc:sldChg chg="modSp">
        <pc:chgData name="Maëlle RICHARD" userId="S::maelle.richard@external.totalenergies.com::7c70e4e5-a1c4-4d2a-b6c5-00db6427139f" providerId="AD" clId="Web-{F3141808-048B-4EFE-BBEF-498D0ABE9F39}" dt="2022-05-30T11:54:57.923" v="287" actId="20577"/>
        <pc:sldMkLst>
          <pc:docMk/>
          <pc:sldMk cId="1741147133" sldId="488"/>
        </pc:sldMkLst>
        <pc:spChg chg="mod">
          <ac:chgData name="Maëlle RICHARD" userId="S::maelle.richard@external.totalenergies.com::7c70e4e5-a1c4-4d2a-b6c5-00db6427139f" providerId="AD" clId="Web-{F3141808-048B-4EFE-BBEF-498D0ABE9F39}" dt="2022-05-30T11:52:18.367" v="259" actId="20577"/>
          <ac:spMkLst>
            <pc:docMk/>
            <pc:sldMk cId="1741147133" sldId="488"/>
            <ac:spMk id="24" creationId="{56C28A9D-2CBB-4FE1-BA7F-BA3CC496CD60}"/>
          </ac:spMkLst>
        </pc:spChg>
        <pc:spChg chg="mod">
          <ac:chgData name="Maëlle RICHARD" userId="S::maelle.richard@external.totalenergies.com::7c70e4e5-a1c4-4d2a-b6c5-00db6427139f" providerId="AD" clId="Web-{F3141808-048B-4EFE-BBEF-498D0ABE9F39}" dt="2022-05-30T11:54:57.923" v="287" actId="20577"/>
          <ac:spMkLst>
            <pc:docMk/>
            <pc:sldMk cId="1741147133" sldId="488"/>
            <ac:spMk id="25" creationId="{C21C68D4-EDD1-4905-BE0D-155C96CD047C}"/>
          </ac:spMkLst>
        </pc:spChg>
      </pc:sldChg>
      <pc:sldChg chg="modSp add del ord replId">
        <pc:chgData name="Maëlle RICHARD" userId="S::maelle.richard@external.totalenergies.com::7c70e4e5-a1c4-4d2a-b6c5-00db6427139f" providerId="AD" clId="Web-{F3141808-048B-4EFE-BBEF-498D0ABE9F39}" dt="2022-05-30T11:53:18.105" v="272"/>
        <pc:sldMkLst>
          <pc:docMk/>
          <pc:sldMk cId="4100710496" sldId="490"/>
        </pc:sldMkLst>
        <pc:spChg chg="mod">
          <ac:chgData name="Maëlle RICHARD" userId="S::maelle.richard@external.totalenergies.com::7c70e4e5-a1c4-4d2a-b6c5-00db6427139f" providerId="AD" clId="Web-{F3141808-048B-4EFE-BBEF-498D0ABE9F39}" dt="2022-05-30T11:50:40.939" v="255" actId="20577"/>
          <ac:spMkLst>
            <pc:docMk/>
            <pc:sldMk cId="4100710496" sldId="490"/>
            <ac:spMk id="20" creationId="{92EE5A33-C932-4E1B-8633-A199B8B15882}"/>
          </ac:spMkLst>
        </pc:spChg>
        <pc:spChg chg="mod">
          <ac:chgData name="Maëlle RICHARD" userId="S::maelle.richard@external.totalenergies.com::7c70e4e5-a1c4-4d2a-b6c5-00db6427139f" providerId="AD" clId="Web-{F3141808-048B-4EFE-BBEF-498D0ABE9F39}" dt="2022-05-30T11:50:47.986" v="257" actId="1076"/>
          <ac:spMkLst>
            <pc:docMk/>
            <pc:sldMk cId="4100710496" sldId="490"/>
            <ac:spMk id="21" creationId="{0F757CD4-EEFB-4241-AE51-8C17445DAD80}"/>
          </ac:spMkLst>
        </pc:spChg>
        <pc:spChg chg="mod">
          <ac:chgData name="Maëlle RICHARD" userId="S::maelle.richard@external.totalenergies.com::7c70e4e5-a1c4-4d2a-b6c5-00db6427139f" providerId="AD" clId="Web-{F3141808-048B-4EFE-BBEF-498D0ABE9F39}" dt="2022-05-30T11:50:28.891" v="253" actId="20577"/>
          <ac:spMkLst>
            <pc:docMk/>
            <pc:sldMk cId="4100710496" sldId="490"/>
            <ac:spMk id="22" creationId="{6D21B7A2-EFDC-4C95-B942-7B347734FDE9}"/>
          </ac:spMkLst>
        </pc:spChg>
      </pc:sldChg>
      <pc:sldChg chg="modSp add ord replId">
        <pc:chgData name="Maëlle RICHARD" userId="S::maelle.richard@external.totalenergies.com::7c70e4e5-a1c4-4d2a-b6c5-00db6427139f" providerId="AD" clId="Web-{F3141808-048B-4EFE-BBEF-498D0ABE9F39}" dt="2022-05-30T11:54:52.313" v="286" actId="20577"/>
        <pc:sldMkLst>
          <pc:docMk/>
          <pc:sldMk cId="2995751902" sldId="491"/>
        </pc:sldMkLst>
        <pc:spChg chg="mod">
          <ac:chgData name="Maëlle RICHARD" userId="S::maelle.richard@external.totalenergies.com::7c70e4e5-a1c4-4d2a-b6c5-00db6427139f" providerId="AD" clId="Web-{F3141808-048B-4EFE-BBEF-498D0ABE9F39}" dt="2022-05-30T11:52:45.384" v="266" actId="20577"/>
          <ac:spMkLst>
            <pc:docMk/>
            <pc:sldMk cId="2995751902" sldId="491"/>
            <ac:spMk id="24" creationId="{56C28A9D-2CBB-4FE1-BA7F-BA3CC496CD60}"/>
          </ac:spMkLst>
        </pc:spChg>
        <pc:spChg chg="mod">
          <ac:chgData name="Maëlle RICHARD" userId="S::maelle.richard@external.totalenergies.com::7c70e4e5-a1c4-4d2a-b6c5-00db6427139f" providerId="AD" clId="Web-{F3141808-048B-4EFE-BBEF-498D0ABE9F39}" dt="2022-05-30T11:54:52.313" v="286" actId="20577"/>
          <ac:spMkLst>
            <pc:docMk/>
            <pc:sldMk cId="2995751902" sldId="491"/>
            <ac:spMk id="25" creationId="{C21C68D4-EDD1-4905-BE0D-155C96CD047C}"/>
          </ac:spMkLst>
        </pc:spChg>
        <pc:spChg chg="mod">
          <ac:chgData name="Maëlle RICHARD" userId="S::maelle.richard@external.totalenergies.com::7c70e4e5-a1c4-4d2a-b6c5-00db6427139f" providerId="AD" clId="Web-{F3141808-048B-4EFE-BBEF-498D0ABE9F39}" dt="2022-05-30T11:52:56.697" v="269" actId="20577"/>
          <ac:spMkLst>
            <pc:docMk/>
            <pc:sldMk cId="2995751902" sldId="491"/>
            <ac:spMk id="26" creationId="{D702FD13-8058-4625-9933-EB62A1A54086}"/>
          </ac:spMkLst>
        </pc:spChg>
      </pc:sldChg>
      <pc:sldChg chg="add ord replId">
        <pc:chgData name="Maëlle RICHARD" userId="S::maelle.richard@external.totalenergies.com::7c70e4e5-a1c4-4d2a-b6c5-00db6427139f" providerId="AD" clId="Web-{F3141808-048B-4EFE-BBEF-498D0ABE9F39}" dt="2022-05-30T11:53:27.027" v="274"/>
        <pc:sldMkLst>
          <pc:docMk/>
          <pc:sldMk cId="2625294519" sldId="492"/>
        </pc:sldMkLst>
      </pc:sldChg>
      <pc:sldChg chg="add ord replId">
        <pc:chgData name="Maëlle RICHARD" userId="S::maelle.richard@external.totalenergies.com::7c70e4e5-a1c4-4d2a-b6c5-00db6427139f" providerId="AD" clId="Web-{F3141808-048B-4EFE-BBEF-498D0ABE9F39}" dt="2022-05-30T11:53:31.918" v="276"/>
        <pc:sldMkLst>
          <pc:docMk/>
          <pc:sldMk cId="3252168138" sldId="493"/>
        </pc:sldMkLst>
      </pc:sldChg>
      <pc:sldChg chg="modSp add ord replId">
        <pc:chgData name="Maëlle RICHARD" userId="S::maelle.richard@external.totalenergies.com::7c70e4e5-a1c4-4d2a-b6c5-00db6427139f" providerId="AD" clId="Web-{F3141808-048B-4EFE-BBEF-498D0ABE9F39}" dt="2022-05-30T11:54:46.532" v="285" actId="1076"/>
        <pc:sldMkLst>
          <pc:docMk/>
          <pc:sldMk cId="3519044029" sldId="494"/>
        </pc:sldMkLst>
        <pc:spChg chg="mod">
          <ac:chgData name="Maëlle RICHARD" userId="S::maelle.richard@external.totalenergies.com::7c70e4e5-a1c4-4d2a-b6c5-00db6427139f" providerId="AD" clId="Web-{F3141808-048B-4EFE-BBEF-498D0ABE9F39}" dt="2022-05-30T11:54:34.734" v="284" actId="20577"/>
          <ac:spMkLst>
            <pc:docMk/>
            <pc:sldMk cId="3519044029" sldId="494"/>
            <ac:spMk id="24" creationId="{56C28A9D-2CBB-4FE1-BA7F-BA3CC496CD60}"/>
          </ac:spMkLst>
        </pc:spChg>
        <pc:spChg chg="mod">
          <ac:chgData name="Maëlle RICHARD" userId="S::maelle.richard@external.totalenergies.com::7c70e4e5-a1c4-4d2a-b6c5-00db6427139f" providerId="AD" clId="Web-{F3141808-048B-4EFE-BBEF-498D0ABE9F39}" dt="2022-05-30T11:54:46.532" v="285" actId="1076"/>
          <ac:spMkLst>
            <pc:docMk/>
            <pc:sldMk cId="3519044029" sldId="494"/>
            <ac:spMk id="25" creationId="{C21C68D4-EDD1-4905-BE0D-155C96CD047C}"/>
          </ac:spMkLst>
        </pc:spChg>
        <pc:spChg chg="mod">
          <ac:chgData name="Maëlle RICHARD" userId="S::maelle.richard@external.totalenergies.com::7c70e4e5-a1c4-4d2a-b6c5-00db6427139f" providerId="AD" clId="Web-{F3141808-048B-4EFE-BBEF-498D0ABE9F39}" dt="2022-05-30T11:54:05.920" v="282" actId="20577"/>
          <ac:spMkLst>
            <pc:docMk/>
            <pc:sldMk cId="3519044029" sldId="494"/>
            <ac:spMk id="26" creationId="{D702FD13-8058-4625-9933-EB62A1A54086}"/>
          </ac:spMkLst>
        </pc:spChg>
      </pc:sldChg>
      <pc:sldChg chg="add del replId">
        <pc:chgData name="Maëlle RICHARD" userId="S::maelle.richard@external.totalenergies.com::7c70e4e5-a1c4-4d2a-b6c5-00db6427139f" providerId="AD" clId="Web-{F3141808-048B-4EFE-BBEF-498D0ABE9F39}" dt="2022-05-30T11:53:40.372" v="278"/>
        <pc:sldMkLst>
          <pc:docMk/>
          <pc:sldMk cId="4280358902" sldId="494"/>
        </pc:sldMkLst>
      </pc:sldChg>
      <pc:sldChg chg="add ord replId">
        <pc:chgData name="Maëlle RICHARD" userId="S::maelle.richard@external.totalenergies.com::7c70e4e5-a1c4-4d2a-b6c5-00db6427139f" providerId="AD" clId="Web-{F3141808-048B-4EFE-BBEF-498D0ABE9F39}" dt="2022-05-30T11:55:05.721" v="289"/>
        <pc:sldMkLst>
          <pc:docMk/>
          <pc:sldMk cId="3252969910" sldId="495"/>
        </pc:sldMkLst>
      </pc:sldChg>
      <pc:sldChg chg="add ord replId">
        <pc:chgData name="Maëlle RICHARD" userId="S::maelle.richard@external.totalenergies.com::7c70e4e5-a1c4-4d2a-b6c5-00db6427139f" providerId="AD" clId="Web-{F3141808-048B-4EFE-BBEF-498D0ABE9F39}" dt="2022-05-30T11:55:11.205" v="291"/>
        <pc:sldMkLst>
          <pc:docMk/>
          <pc:sldMk cId="1409365882" sldId="496"/>
        </pc:sldMkLst>
      </pc:sldChg>
      <pc:sldChg chg="modSp add ord replId">
        <pc:chgData name="Maëlle RICHARD" userId="S::maelle.richard@external.totalenergies.com::7c70e4e5-a1c4-4d2a-b6c5-00db6427139f" providerId="AD" clId="Web-{F3141808-048B-4EFE-BBEF-498D0ABE9F39}" dt="2022-05-30T11:55:46.348" v="303" actId="20577"/>
        <pc:sldMkLst>
          <pc:docMk/>
          <pc:sldMk cId="1344841894" sldId="497"/>
        </pc:sldMkLst>
        <pc:spChg chg="mod">
          <ac:chgData name="Maëlle RICHARD" userId="S::maelle.richard@external.totalenergies.com::7c70e4e5-a1c4-4d2a-b6c5-00db6427139f" providerId="AD" clId="Web-{F3141808-048B-4EFE-BBEF-498D0ABE9F39}" dt="2022-05-30T11:55:39.332" v="296" actId="20577"/>
          <ac:spMkLst>
            <pc:docMk/>
            <pc:sldMk cId="1344841894" sldId="497"/>
            <ac:spMk id="24" creationId="{56C28A9D-2CBB-4FE1-BA7F-BA3CC496CD60}"/>
          </ac:spMkLst>
        </pc:spChg>
        <pc:spChg chg="mod">
          <ac:chgData name="Maëlle RICHARD" userId="S::maelle.richard@external.totalenergies.com::7c70e4e5-a1c4-4d2a-b6c5-00db6427139f" providerId="AD" clId="Web-{F3141808-048B-4EFE-BBEF-498D0ABE9F39}" dt="2022-05-30T11:55:46.348" v="303" actId="20577"/>
          <ac:spMkLst>
            <pc:docMk/>
            <pc:sldMk cId="1344841894" sldId="497"/>
            <ac:spMk id="25" creationId="{C21C68D4-EDD1-4905-BE0D-155C96CD047C}"/>
          </ac:spMkLst>
        </pc:spChg>
        <pc:spChg chg="mod">
          <ac:chgData name="Maëlle RICHARD" userId="S::maelle.richard@external.totalenergies.com::7c70e4e5-a1c4-4d2a-b6c5-00db6427139f" providerId="AD" clId="Web-{F3141808-048B-4EFE-BBEF-498D0ABE9F39}" dt="2022-05-30T11:55:22.409" v="294" actId="20577"/>
          <ac:spMkLst>
            <pc:docMk/>
            <pc:sldMk cId="1344841894" sldId="497"/>
            <ac:spMk id="26" creationId="{D702FD13-8058-4625-9933-EB62A1A54086}"/>
          </ac:spMkLst>
        </pc:spChg>
      </pc:sldChg>
      <pc:sldChg chg="add ord replId">
        <pc:chgData name="Maëlle RICHARD" userId="S::maelle.richard@external.totalenergies.com::7c70e4e5-a1c4-4d2a-b6c5-00db6427139f" providerId="AD" clId="Web-{F3141808-048B-4EFE-BBEF-498D0ABE9F39}" dt="2022-05-30T11:55:53.130" v="305"/>
        <pc:sldMkLst>
          <pc:docMk/>
          <pc:sldMk cId="2033544352" sldId="498"/>
        </pc:sldMkLst>
      </pc:sldChg>
      <pc:sldChg chg="add ord replId">
        <pc:chgData name="Maëlle RICHARD" userId="S::maelle.richard@external.totalenergies.com::7c70e4e5-a1c4-4d2a-b6c5-00db6427139f" providerId="AD" clId="Web-{F3141808-048B-4EFE-BBEF-498D0ABE9F39}" dt="2022-05-30T11:55:57.521" v="307"/>
        <pc:sldMkLst>
          <pc:docMk/>
          <pc:sldMk cId="3779606702" sldId="499"/>
        </pc:sldMkLst>
      </pc:sldChg>
      <pc:sldChg chg="modSp add ord replId">
        <pc:chgData name="Maëlle RICHARD" userId="S::maelle.richard@external.totalenergies.com::7c70e4e5-a1c4-4d2a-b6c5-00db6427139f" providerId="AD" clId="Web-{F3141808-048B-4EFE-BBEF-498D0ABE9F39}" dt="2022-05-30T11:56:26.225" v="313" actId="1076"/>
        <pc:sldMkLst>
          <pc:docMk/>
          <pc:sldMk cId="1725527367" sldId="500"/>
        </pc:sldMkLst>
        <pc:spChg chg="mod">
          <ac:chgData name="Maëlle RICHARD" userId="S::maelle.richard@external.totalenergies.com::7c70e4e5-a1c4-4d2a-b6c5-00db6427139f" providerId="AD" clId="Web-{F3141808-048B-4EFE-BBEF-498D0ABE9F39}" dt="2022-05-30T11:56:22.819" v="312" actId="20577"/>
          <ac:spMkLst>
            <pc:docMk/>
            <pc:sldMk cId="1725527367" sldId="500"/>
            <ac:spMk id="24" creationId="{56C28A9D-2CBB-4FE1-BA7F-BA3CC496CD60}"/>
          </ac:spMkLst>
        </pc:spChg>
        <pc:spChg chg="mod">
          <ac:chgData name="Maëlle RICHARD" userId="S::maelle.richard@external.totalenergies.com::7c70e4e5-a1c4-4d2a-b6c5-00db6427139f" providerId="AD" clId="Web-{F3141808-048B-4EFE-BBEF-498D0ABE9F39}" dt="2022-05-30T11:56:26.225" v="313" actId="1076"/>
          <ac:spMkLst>
            <pc:docMk/>
            <pc:sldMk cId="1725527367" sldId="500"/>
            <ac:spMk id="25" creationId="{C21C68D4-EDD1-4905-BE0D-155C96CD047C}"/>
          </ac:spMkLst>
        </pc:spChg>
        <pc:spChg chg="mod">
          <ac:chgData name="Maëlle RICHARD" userId="S::maelle.richard@external.totalenergies.com::7c70e4e5-a1c4-4d2a-b6c5-00db6427139f" providerId="AD" clId="Web-{F3141808-048B-4EFE-BBEF-498D0ABE9F39}" dt="2022-05-30T11:56:09.709" v="310" actId="20577"/>
          <ac:spMkLst>
            <pc:docMk/>
            <pc:sldMk cId="1725527367" sldId="500"/>
            <ac:spMk id="26" creationId="{D702FD13-8058-4625-9933-EB62A1A54086}"/>
          </ac:spMkLst>
        </pc:spChg>
      </pc:sldChg>
      <pc:sldChg chg="add ord replId">
        <pc:chgData name="Maëlle RICHARD" userId="S::maelle.richard@external.totalenergies.com::7c70e4e5-a1c4-4d2a-b6c5-00db6427139f" providerId="AD" clId="Web-{F3141808-048B-4EFE-BBEF-498D0ABE9F39}" dt="2022-05-30T11:56:32.679" v="315"/>
        <pc:sldMkLst>
          <pc:docMk/>
          <pc:sldMk cId="1227228936" sldId="501"/>
        </pc:sldMkLst>
      </pc:sldChg>
      <pc:sldChg chg="add ord replId">
        <pc:chgData name="Maëlle RICHARD" userId="S::maelle.richard@external.totalenergies.com::7c70e4e5-a1c4-4d2a-b6c5-00db6427139f" providerId="AD" clId="Web-{F3141808-048B-4EFE-BBEF-498D0ABE9F39}" dt="2022-05-30T11:56:36.632" v="317"/>
        <pc:sldMkLst>
          <pc:docMk/>
          <pc:sldMk cId="1807283500" sldId="502"/>
        </pc:sldMkLst>
      </pc:sldChg>
      <pc:sldChg chg="addSp delSp modSp add ord replId">
        <pc:chgData name="Maëlle RICHARD" userId="S::maelle.richard@external.totalenergies.com::7c70e4e5-a1c4-4d2a-b6c5-00db6427139f" providerId="AD" clId="Web-{F3141808-048B-4EFE-BBEF-498D0ABE9F39}" dt="2022-05-30T11:57:19.401" v="327"/>
        <pc:sldMkLst>
          <pc:docMk/>
          <pc:sldMk cId="942715636" sldId="503"/>
        </pc:sldMkLst>
        <pc:spChg chg="add del mod">
          <ac:chgData name="Maëlle RICHARD" userId="S::maelle.richard@external.totalenergies.com::7c70e4e5-a1c4-4d2a-b6c5-00db6427139f" providerId="AD" clId="Web-{F3141808-048B-4EFE-BBEF-498D0ABE9F39}" dt="2022-05-30T11:57:19.401" v="327"/>
          <ac:spMkLst>
            <pc:docMk/>
            <pc:sldMk cId="942715636" sldId="503"/>
            <ac:spMk id="3" creationId="{2AB31B98-37FD-6136-A7C6-537F9977B3B7}"/>
          </ac:spMkLst>
        </pc:spChg>
        <pc:spChg chg="mod">
          <ac:chgData name="Maëlle RICHARD" userId="S::maelle.richard@external.totalenergies.com::7c70e4e5-a1c4-4d2a-b6c5-00db6427139f" providerId="AD" clId="Web-{F3141808-048B-4EFE-BBEF-498D0ABE9F39}" dt="2022-05-30T11:57:08.384" v="323" actId="20577"/>
          <ac:spMkLst>
            <pc:docMk/>
            <pc:sldMk cId="942715636" sldId="503"/>
            <ac:spMk id="24" creationId="{56C28A9D-2CBB-4FE1-BA7F-BA3CC496CD60}"/>
          </ac:spMkLst>
        </pc:spChg>
        <pc:spChg chg="del mod">
          <ac:chgData name="Maëlle RICHARD" userId="S::maelle.richard@external.totalenergies.com::7c70e4e5-a1c4-4d2a-b6c5-00db6427139f" providerId="AD" clId="Web-{F3141808-048B-4EFE-BBEF-498D0ABE9F39}" dt="2022-05-30T11:57:15.322" v="326"/>
          <ac:spMkLst>
            <pc:docMk/>
            <pc:sldMk cId="942715636" sldId="503"/>
            <ac:spMk id="25" creationId="{C21C68D4-EDD1-4905-BE0D-155C96CD047C}"/>
          </ac:spMkLst>
        </pc:spChg>
        <pc:spChg chg="mod">
          <ac:chgData name="Maëlle RICHARD" userId="S::maelle.richard@external.totalenergies.com::7c70e4e5-a1c4-4d2a-b6c5-00db6427139f" providerId="AD" clId="Web-{F3141808-048B-4EFE-BBEF-498D0ABE9F39}" dt="2022-05-30T11:56:50.383" v="321" actId="20577"/>
          <ac:spMkLst>
            <pc:docMk/>
            <pc:sldMk cId="942715636" sldId="503"/>
            <ac:spMk id="26" creationId="{D702FD13-8058-4625-9933-EB62A1A54086}"/>
          </ac:spMkLst>
        </pc:spChg>
      </pc:sldChg>
      <pc:sldChg chg="add ord replId">
        <pc:chgData name="Maëlle RICHARD" userId="S::maelle.richard@external.totalenergies.com::7c70e4e5-a1c4-4d2a-b6c5-00db6427139f" providerId="AD" clId="Web-{F3141808-048B-4EFE-BBEF-498D0ABE9F39}" dt="2022-05-30T11:57:35.386" v="329"/>
        <pc:sldMkLst>
          <pc:docMk/>
          <pc:sldMk cId="1174817195" sldId="504"/>
        </pc:sldMkLst>
      </pc:sldChg>
      <pc:sldChg chg="add ord replId">
        <pc:chgData name="Maëlle RICHARD" userId="S::maelle.richard@external.totalenergies.com::7c70e4e5-a1c4-4d2a-b6c5-00db6427139f" providerId="AD" clId="Web-{F3141808-048B-4EFE-BBEF-498D0ABE9F39}" dt="2022-05-30T11:57:42.074" v="331"/>
        <pc:sldMkLst>
          <pc:docMk/>
          <pc:sldMk cId="2358241805" sldId="505"/>
        </pc:sldMkLst>
      </pc:sldChg>
    </pc:docChg>
  </pc:docChgLst>
  <pc:docChgLst>
    <pc:chgData name="Elisa MENIVAL" userId="S::elisa.menival@totalenergies.com::29e0efbb-d697-4f27-839d-da3c6d46affb" providerId="AD" clId="Web-{5E4007F5-F579-443B-A878-61F3F5E1E528}"/>
    <pc:docChg chg="modSld">
      <pc:chgData name="Elisa MENIVAL" userId="S::elisa.menival@totalenergies.com::29e0efbb-d697-4f27-839d-da3c6d46affb" providerId="AD" clId="Web-{5E4007F5-F579-443B-A878-61F3F5E1E528}" dt="2022-05-30T14:14:17.483" v="2" actId="20577"/>
      <pc:docMkLst>
        <pc:docMk/>
      </pc:docMkLst>
      <pc:sldChg chg="modSp">
        <pc:chgData name="Elisa MENIVAL" userId="S::elisa.menival@totalenergies.com::29e0efbb-d697-4f27-839d-da3c6d46affb" providerId="AD" clId="Web-{5E4007F5-F579-443B-A878-61F3F5E1E528}" dt="2022-05-30T14:14:17.483" v="2" actId="20577"/>
        <pc:sldMkLst>
          <pc:docMk/>
          <pc:sldMk cId="1114380549" sldId="512"/>
        </pc:sldMkLst>
        <pc:spChg chg="mod">
          <ac:chgData name="Elisa MENIVAL" userId="S::elisa.menival@totalenergies.com::29e0efbb-d697-4f27-839d-da3c6d46affb" providerId="AD" clId="Web-{5E4007F5-F579-443B-A878-61F3F5E1E528}" dt="2022-05-30T14:14:17.483" v="2" actId="20577"/>
          <ac:spMkLst>
            <pc:docMk/>
            <pc:sldMk cId="1114380549" sldId="512"/>
            <ac:spMk id="16" creationId="{9C9A0C81-63F6-40E9-B362-D7FC21D606B5}"/>
          </ac:spMkLst>
        </pc:spChg>
      </pc:sldChg>
    </pc:docChg>
  </pc:docChgLst>
  <pc:docChgLst>
    <pc:chgData name="Maëlle RICHARD" userId="S::maelle.richard@external.totalenergies.com::7c70e4e5-a1c4-4d2a-b6c5-00db6427139f" providerId="AD" clId="Web-{E825E30E-D315-4E80-83E1-EC53C3FD7383}"/>
    <pc:docChg chg="addSld delSld modSld">
      <pc:chgData name="Maëlle RICHARD" userId="S::maelle.richard@external.totalenergies.com::7c70e4e5-a1c4-4d2a-b6c5-00db6427139f" providerId="AD" clId="Web-{E825E30E-D315-4E80-83E1-EC53C3FD7383}" dt="2022-05-30T14:00:55.933" v="308" actId="1076"/>
      <pc:docMkLst>
        <pc:docMk/>
      </pc:docMkLst>
      <pc:sldChg chg="modSp">
        <pc:chgData name="Maëlle RICHARD" userId="S::maelle.richard@external.totalenergies.com::7c70e4e5-a1c4-4d2a-b6c5-00db6427139f" providerId="AD" clId="Web-{E825E30E-D315-4E80-83E1-EC53C3FD7383}" dt="2022-05-30T13:49:17.477" v="46" actId="20577"/>
        <pc:sldMkLst>
          <pc:docMk/>
          <pc:sldMk cId="2840150730" sldId="472"/>
        </pc:sldMkLst>
        <pc:spChg chg="mod">
          <ac:chgData name="Maëlle RICHARD" userId="S::maelle.richard@external.totalenergies.com::7c70e4e5-a1c4-4d2a-b6c5-00db6427139f" providerId="AD" clId="Web-{E825E30E-D315-4E80-83E1-EC53C3FD7383}" dt="2022-05-30T13:48:27.772" v="45" actId="20577"/>
          <ac:spMkLst>
            <pc:docMk/>
            <pc:sldMk cId="2840150730" sldId="472"/>
            <ac:spMk id="16" creationId="{9C9A0C81-63F6-40E9-B362-D7FC21D606B5}"/>
          </ac:spMkLst>
        </pc:spChg>
        <pc:spChg chg="mod">
          <ac:chgData name="Maëlle RICHARD" userId="S::maelle.richard@external.totalenergies.com::7c70e4e5-a1c4-4d2a-b6c5-00db6427139f" providerId="AD" clId="Web-{E825E30E-D315-4E80-83E1-EC53C3FD7383}" dt="2022-05-30T13:49:17.477" v="46" actId="20577"/>
          <ac:spMkLst>
            <pc:docMk/>
            <pc:sldMk cId="2840150730" sldId="472"/>
            <ac:spMk id="17" creationId="{C703E7EE-51EE-42B2-AE07-391C8131804E}"/>
          </ac:spMkLst>
        </pc:spChg>
      </pc:sldChg>
      <pc:sldChg chg="modSp">
        <pc:chgData name="Maëlle RICHARD" userId="S::maelle.richard@external.totalenergies.com::7c70e4e5-a1c4-4d2a-b6c5-00db6427139f" providerId="AD" clId="Web-{E825E30E-D315-4E80-83E1-EC53C3FD7383}" dt="2022-05-30T13:32:19.308" v="19" actId="20577"/>
        <pc:sldMkLst>
          <pc:docMk/>
          <pc:sldMk cId="2303852613" sldId="486"/>
        </pc:sldMkLst>
        <pc:spChg chg="mod">
          <ac:chgData name="Maëlle RICHARD" userId="S::maelle.richard@external.totalenergies.com::7c70e4e5-a1c4-4d2a-b6c5-00db6427139f" providerId="AD" clId="Web-{E825E30E-D315-4E80-83E1-EC53C3FD7383}" dt="2022-05-30T13:32:19.308" v="19" actId="20577"/>
          <ac:spMkLst>
            <pc:docMk/>
            <pc:sldMk cId="2303852613" sldId="486"/>
            <ac:spMk id="17" creationId="{EEB4D5EC-85BA-4BA0-8EF1-99B8304CC826}"/>
          </ac:spMkLst>
        </pc:spChg>
      </pc:sldChg>
      <pc:sldChg chg="modSp">
        <pc:chgData name="Maëlle RICHARD" userId="S::maelle.richard@external.totalenergies.com::7c70e4e5-a1c4-4d2a-b6c5-00db6427139f" providerId="AD" clId="Web-{E825E30E-D315-4E80-83E1-EC53C3FD7383}" dt="2022-05-30T13:34:54.609" v="30" actId="20577"/>
        <pc:sldMkLst>
          <pc:docMk/>
          <pc:sldMk cId="1741147133" sldId="488"/>
        </pc:sldMkLst>
        <pc:spChg chg="mod">
          <ac:chgData name="Maëlle RICHARD" userId="S::maelle.richard@external.totalenergies.com::7c70e4e5-a1c4-4d2a-b6c5-00db6427139f" providerId="AD" clId="Web-{E825E30E-D315-4E80-83E1-EC53C3FD7383}" dt="2022-05-30T13:34:54.609" v="30" actId="20577"/>
          <ac:spMkLst>
            <pc:docMk/>
            <pc:sldMk cId="1741147133" sldId="488"/>
            <ac:spMk id="24" creationId="{56C28A9D-2CBB-4FE1-BA7F-BA3CC496CD60}"/>
          </ac:spMkLst>
        </pc:spChg>
        <pc:spChg chg="mod">
          <ac:chgData name="Maëlle RICHARD" userId="S::maelle.richard@external.totalenergies.com::7c70e4e5-a1c4-4d2a-b6c5-00db6427139f" providerId="AD" clId="Web-{E825E30E-D315-4E80-83E1-EC53C3FD7383}" dt="2022-05-30T13:32:03.651" v="15" actId="1076"/>
          <ac:spMkLst>
            <pc:docMk/>
            <pc:sldMk cId="1741147133" sldId="488"/>
            <ac:spMk id="25" creationId="{C21C68D4-EDD1-4905-BE0D-155C96CD047C}"/>
          </ac:spMkLst>
        </pc:spChg>
      </pc:sldChg>
      <pc:sldChg chg="modSp">
        <pc:chgData name="Maëlle RICHARD" userId="S::maelle.richard@external.totalenergies.com::7c70e4e5-a1c4-4d2a-b6c5-00db6427139f" providerId="AD" clId="Web-{E825E30E-D315-4E80-83E1-EC53C3FD7383}" dt="2022-05-30T13:33:58.170" v="24" actId="1076"/>
        <pc:sldMkLst>
          <pc:docMk/>
          <pc:sldMk cId="3519044029" sldId="494"/>
        </pc:sldMkLst>
        <pc:spChg chg="mod">
          <ac:chgData name="Maëlle RICHARD" userId="S::maelle.richard@external.totalenergies.com::7c70e4e5-a1c4-4d2a-b6c5-00db6427139f" providerId="AD" clId="Web-{E825E30E-D315-4E80-83E1-EC53C3FD7383}" dt="2022-05-30T13:33:31.123" v="23" actId="20577"/>
          <ac:spMkLst>
            <pc:docMk/>
            <pc:sldMk cId="3519044029" sldId="494"/>
            <ac:spMk id="24" creationId="{56C28A9D-2CBB-4FE1-BA7F-BA3CC496CD60}"/>
          </ac:spMkLst>
        </pc:spChg>
        <pc:spChg chg="mod">
          <ac:chgData name="Maëlle RICHARD" userId="S::maelle.richard@external.totalenergies.com::7c70e4e5-a1c4-4d2a-b6c5-00db6427139f" providerId="AD" clId="Web-{E825E30E-D315-4E80-83E1-EC53C3FD7383}" dt="2022-05-30T13:33:58.170" v="24" actId="1076"/>
          <ac:spMkLst>
            <pc:docMk/>
            <pc:sldMk cId="3519044029" sldId="494"/>
            <ac:spMk id="25" creationId="{C21C68D4-EDD1-4905-BE0D-155C96CD047C}"/>
          </ac:spMkLst>
        </pc:spChg>
      </pc:sldChg>
      <pc:sldChg chg="addSp delSp modSp">
        <pc:chgData name="Maëlle RICHARD" userId="S::maelle.richard@external.totalenergies.com::7c70e4e5-a1c4-4d2a-b6c5-00db6427139f" providerId="AD" clId="Web-{E825E30E-D315-4E80-83E1-EC53C3FD7383}" dt="2022-05-30T13:55:03.580" v="292" actId="20577"/>
        <pc:sldMkLst>
          <pc:docMk/>
          <pc:sldMk cId="3252969910" sldId="495"/>
        </pc:sldMkLst>
        <pc:spChg chg="add mod">
          <ac:chgData name="Maëlle RICHARD" userId="S::maelle.richard@external.totalenergies.com::7c70e4e5-a1c4-4d2a-b6c5-00db6427139f" providerId="AD" clId="Web-{E825E30E-D315-4E80-83E1-EC53C3FD7383}" dt="2022-05-30T13:54:13.922" v="229" actId="20577"/>
          <ac:spMkLst>
            <pc:docMk/>
            <pc:sldMk cId="3252969910" sldId="495"/>
            <ac:spMk id="3" creationId="{D69CBDEF-2FB0-08DE-DCDE-7399980C840A}"/>
          </ac:spMkLst>
        </pc:spChg>
        <pc:spChg chg="add del mod">
          <ac:chgData name="Maëlle RICHARD" userId="S::maelle.richard@external.totalenergies.com::7c70e4e5-a1c4-4d2a-b6c5-00db6427139f" providerId="AD" clId="Web-{E825E30E-D315-4E80-83E1-EC53C3FD7383}" dt="2022-05-30T13:51:04.339" v="123"/>
          <ac:spMkLst>
            <pc:docMk/>
            <pc:sldMk cId="3252969910" sldId="495"/>
            <ac:spMk id="5" creationId="{82D40D4C-8D8B-AEF7-083D-8FBE04DF0776}"/>
          </ac:spMkLst>
        </pc:spChg>
        <pc:spChg chg="add mod">
          <ac:chgData name="Maëlle RICHARD" userId="S::maelle.richard@external.totalenergies.com::7c70e4e5-a1c4-4d2a-b6c5-00db6427139f" providerId="AD" clId="Web-{E825E30E-D315-4E80-83E1-EC53C3FD7383}" dt="2022-05-30T13:54:57.455" v="290" actId="1076"/>
          <ac:spMkLst>
            <pc:docMk/>
            <pc:sldMk cId="3252969910" sldId="495"/>
            <ac:spMk id="8" creationId="{145F88F6-42B1-37B8-5561-FA077861D654}"/>
          </ac:spMkLst>
        </pc:spChg>
        <pc:spChg chg="add mod">
          <ac:chgData name="Maëlle RICHARD" userId="S::maelle.richard@external.totalenergies.com::7c70e4e5-a1c4-4d2a-b6c5-00db6427139f" providerId="AD" clId="Web-{E825E30E-D315-4E80-83E1-EC53C3FD7383}" dt="2022-05-30T13:55:03.580" v="292" actId="20577"/>
          <ac:spMkLst>
            <pc:docMk/>
            <pc:sldMk cId="3252969910" sldId="495"/>
            <ac:spMk id="9" creationId="{293C1E0F-911E-BDAD-6520-8A45BB69106E}"/>
          </ac:spMkLst>
        </pc:spChg>
        <pc:spChg chg="mod">
          <ac:chgData name="Maëlle RICHARD" userId="S::maelle.richard@external.totalenergies.com::7c70e4e5-a1c4-4d2a-b6c5-00db6427139f" providerId="AD" clId="Web-{E825E30E-D315-4E80-83E1-EC53C3FD7383}" dt="2022-05-30T13:50:52.682" v="119" actId="14100"/>
          <ac:spMkLst>
            <pc:docMk/>
            <pc:sldMk cId="3252969910" sldId="495"/>
            <ac:spMk id="16" creationId="{9C9A0C81-63F6-40E9-B362-D7FC21D606B5}"/>
          </ac:spMkLst>
        </pc:spChg>
      </pc:sldChg>
      <pc:sldChg chg="modSp">
        <pc:chgData name="Maëlle RICHARD" userId="S::maelle.richard@external.totalenergies.com::7c70e4e5-a1c4-4d2a-b6c5-00db6427139f" providerId="AD" clId="Web-{E825E30E-D315-4E80-83E1-EC53C3FD7383}" dt="2022-05-30T13:39:58.180" v="32" actId="20577"/>
        <pc:sldMkLst>
          <pc:docMk/>
          <pc:sldMk cId="1344841894" sldId="497"/>
        </pc:sldMkLst>
        <pc:spChg chg="mod">
          <ac:chgData name="Maëlle RICHARD" userId="S::maelle.richard@external.totalenergies.com::7c70e4e5-a1c4-4d2a-b6c5-00db6427139f" providerId="AD" clId="Web-{E825E30E-D315-4E80-83E1-EC53C3FD7383}" dt="2022-05-30T13:34:30.530" v="27" actId="20577"/>
          <ac:spMkLst>
            <pc:docMk/>
            <pc:sldMk cId="1344841894" sldId="497"/>
            <ac:spMk id="24" creationId="{56C28A9D-2CBB-4FE1-BA7F-BA3CC496CD60}"/>
          </ac:spMkLst>
        </pc:spChg>
        <pc:spChg chg="mod">
          <ac:chgData name="Maëlle RICHARD" userId="S::maelle.richard@external.totalenergies.com::7c70e4e5-a1c4-4d2a-b6c5-00db6427139f" providerId="AD" clId="Web-{E825E30E-D315-4E80-83E1-EC53C3FD7383}" dt="2022-05-30T13:39:58.180" v="32" actId="20577"/>
          <ac:spMkLst>
            <pc:docMk/>
            <pc:sldMk cId="1344841894" sldId="497"/>
            <ac:spMk id="25" creationId="{C21C68D4-EDD1-4905-BE0D-155C96CD047C}"/>
          </ac:spMkLst>
        </pc:spChg>
      </pc:sldChg>
      <pc:sldChg chg="modSp">
        <pc:chgData name="Maëlle RICHARD" userId="S::maelle.richard@external.totalenergies.com::7c70e4e5-a1c4-4d2a-b6c5-00db6427139f" providerId="AD" clId="Web-{E825E30E-D315-4E80-83E1-EC53C3FD7383}" dt="2022-05-30T13:40:41.916" v="34" actId="20577"/>
        <pc:sldMkLst>
          <pc:docMk/>
          <pc:sldMk cId="1725527367" sldId="500"/>
        </pc:sldMkLst>
        <pc:spChg chg="mod">
          <ac:chgData name="Maëlle RICHARD" userId="S::maelle.richard@external.totalenergies.com::7c70e4e5-a1c4-4d2a-b6c5-00db6427139f" providerId="AD" clId="Web-{E825E30E-D315-4E80-83E1-EC53C3FD7383}" dt="2022-05-30T13:40:41.916" v="34" actId="20577"/>
          <ac:spMkLst>
            <pc:docMk/>
            <pc:sldMk cId="1725527367" sldId="500"/>
            <ac:spMk id="25" creationId="{C21C68D4-EDD1-4905-BE0D-155C96CD047C}"/>
          </ac:spMkLst>
        </pc:spChg>
      </pc:sldChg>
      <pc:sldChg chg="addSp delSp modSp mod modClrScheme chgLayout">
        <pc:chgData name="Maëlle RICHARD" userId="S::maelle.richard@external.totalenergies.com::7c70e4e5-a1c4-4d2a-b6c5-00db6427139f" providerId="AD" clId="Web-{E825E30E-D315-4E80-83E1-EC53C3FD7383}" dt="2022-05-30T13:22:23.573" v="1"/>
        <pc:sldMkLst>
          <pc:docMk/>
          <pc:sldMk cId="942715636" sldId="503"/>
        </pc:sldMkLst>
        <pc:spChg chg="del">
          <ac:chgData name="Maëlle RICHARD" userId="S::maelle.richard@external.totalenergies.com::7c70e4e5-a1c4-4d2a-b6c5-00db6427139f" providerId="AD" clId="Web-{E825E30E-D315-4E80-83E1-EC53C3FD7383}" dt="2022-05-30T13:20:38.695" v="0"/>
          <ac:spMkLst>
            <pc:docMk/>
            <pc:sldMk cId="942715636" sldId="503"/>
            <ac:spMk id="9" creationId="{8354DABC-590E-E22A-1370-6579AE964FD6}"/>
          </ac:spMkLst>
        </pc:spChg>
        <pc:spChg chg="del">
          <ac:chgData name="Maëlle RICHARD" userId="S::maelle.richard@external.totalenergies.com::7c70e4e5-a1c4-4d2a-b6c5-00db6427139f" providerId="AD" clId="Web-{E825E30E-D315-4E80-83E1-EC53C3FD7383}" dt="2022-05-30T13:22:23.573" v="1"/>
          <ac:spMkLst>
            <pc:docMk/>
            <pc:sldMk cId="942715636" sldId="503"/>
            <ac:spMk id="10" creationId="{5D1AF6E3-7BFF-9F9D-DC58-B173A1BA7671}"/>
          </ac:spMkLst>
        </pc:spChg>
        <pc:spChg chg="mod">
          <ac:chgData name="Maëlle RICHARD" userId="S::maelle.richard@external.totalenergies.com::7c70e4e5-a1c4-4d2a-b6c5-00db6427139f" providerId="AD" clId="Web-{E825E30E-D315-4E80-83E1-EC53C3FD7383}" dt="2022-05-30T13:22:23.573" v="1"/>
          <ac:spMkLst>
            <pc:docMk/>
            <pc:sldMk cId="942715636" sldId="503"/>
            <ac:spMk id="11" creationId="{04BED9D1-AFB8-4E80-DD5A-6EAAF01EAA72}"/>
          </ac:spMkLst>
        </pc:spChg>
        <pc:spChg chg="mod ord">
          <ac:chgData name="Maëlle RICHARD" userId="S::maelle.richard@external.totalenergies.com::7c70e4e5-a1c4-4d2a-b6c5-00db6427139f" providerId="AD" clId="Web-{E825E30E-D315-4E80-83E1-EC53C3FD7383}" dt="2022-05-30T13:22:23.573" v="1"/>
          <ac:spMkLst>
            <pc:docMk/>
            <pc:sldMk cId="942715636" sldId="503"/>
            <ac:spMk id="24" creationId="{56C28A9D-2CBB-4FE1-BA7F-BA3CC496CD60}"/>
          </ac:spMkLst>
        </pc:spChg>
        <pc:spChg chg="mod">
          <ac:chgData name="Maëlle RICHARD" userId="S::maelle.richard@external.totalenergies.com::7c70e4e5-a1c4-4d2a-b6c5-00db6427139f" providerId="AD" clId="Web-{E825E30E-D315-4E80-83E1-EC53C3FD7383}" dt="2022-05-30T13:22:23.573" v="1"/>
          <ac:spMkLst>
            <pc:docMk/>
            <pc:sldMk cId="942715636" sldId="503"/>
            <ac:spMk id="26" creationId="{D702FD13-8058-4625-9933-EB62A1A54086}"/>
          </ac:spMkLst>
        </pc:spChg>
        <pc:spChg chg="mod ord">
          <ac:chgData name="Maëlle RICHARD" userId="S::maelle.richard@external.totalenergies.com::7c70e4e5-a1c4-4d2a-b6c5-00db6427139f" providerId="AD" clId="Web-{E825E30E-D315-4E80-83E1-EC53C3FD7383}" dt="2022-05-30T13:22:23.573" v="1"/>
          <ac:spMkLst>
            <pc:docMk/>
            <pc:sldMk cId="942715636" sldId="503"/>
            <ac:spMk id="30" creationId="{C3056BDE-3880-4162-BB3D-F8A489EB8618}"/>
          </ac:spMkLst>
        </pc:spChg>
        <pc:spChg chg="add mod">
          <ac:chgData name="Maëlle RICHARD" userId="S::maelle.richard@external.totalenergies.com::7c70e4e5-a1c4-4d2a-b6c5-00db6427139f" providerId="AD" clId="Web-{E825E30E-D315-4E80-83E1-EC53C3FD7383}" dt="2022-05-30T13:22:23.573" v="1"/>
          <ac:spMkLst>
            <pc:docMk/>
            <pc:sldMk cId="942715636" sldId="503"/>
            <ac:spMk id="32" creationId="{875F57FC-7C81-E04E-71FA-27881F411A12}"/>
          </ac:spMkLst>
        </pc:spChg>
        <pc:picChg chg="add mod ord modCrop">
          <ac:chgData name="Maëlle RICHARD" userId="S::maelle.richard@external.totalenergies.com::7c70e4e5-a1c4-4d2a-b6c5-00db6427139f" providerId="AD" clId="Web-{E825E30E-D315-4E80-83E1-EC53C3FD7383}" dt="2022-05-30T13:20:38.695" v="0"/>
          <ac:picMkLst>
            <pc:docMk/>
            <pc:sldMk cId="942715636" sldId="503"/>
            <ac:picMk id="2" creationId="{74E70F4E-117A-DE3F-BCC7-966CEC0320C3}"/>
          </ac:picMkLst>
        </pc:picChg>
        <pc:picChg chg="mod ord">
          <ac:chgData name="Maëlle RICHARD" userId="S::maelle.richard@external.totalenergies.com::7c70e4e5-a1c4-4d2a-b6c5-00db6427139f" providerId="AD" clId="Web-{E825E30E-D315-4E80-83E1-EC53C3FD7383}" dt="2022-05-30T13:22:23.573" v="1"/>
          <ac:picMkLst>
            <pc:docMk/>
            <pc:sldMk cId="942715636" sldId="503"/>
            <ac:picMk id="5" creationId="{FA92ADFE-D47C-1C8F-E2B0-E3F5BAEA0253}"/>
          </ac:picMkLst>
        </pc:picChg>
      </pc:sldChg>
      <pc:sldChg chg="addSp modSp">
        <pc:chgData name="Maëlle RICHARD" userId="S::maelle.richard@external.totalenergies.com::7c70e4e5-a1c4-4d2a-b6c5-00db6427139f" providerId="AD" clId="Web-{E825E30E-D315-4E80-83E1-EC53C3FD7383}" dt="2022-05-30T14:00:55.933" v="308" actId="1076"/>
        <pc:sldMkLst>
          <pc:docMk/>
          <pc:sldMk cId="1725710219" sldId="508"/>
        </pc:sldMkLst>
        <pc:picChg chg="add mod">
          <ac:chgData name="Maëlle RICHARD" userId="S::maelle.richard@external.totalenergies.com::7c70e4e5-a1c4-4d2a-b6c5-00db6427139f" providerId="AD" clId="Web-{E825E30E-D315-4E80-83E1-EC53C3FD7383}" dt="2022-05-30T13:57:34.896" v="294" actId="1076"/>
          <ac:picMkLst>
            <pc:docMk/>
            <pc:sldMk cId="1725710219" sldId="508"/>
            <ac:picMk id="2" creationId="{71A23DA7-CD9A-D053-200F-AD623036C837}"/>
          </ac:picMkLst>
        </pc:picChg>
        <pc:picChg chg="add mod">
          <ac:chgData name="Maëlle RICHARD" userId="S::maelle.richard@external.totalenergies.com::7c70e4e5-a1c4-4d2a-b6c5-00db6427139f" providerId="AD" clId="Web-{E825E30E-D315-4E80-83E1-EC53C3FD7383}" dt="2022-05-30T13:58:00.491" v="298" actId="14100"/>
          <ac:picMkLst>
            <pc:docMk/>
            <pc:sldMk cId="1725710219" sldId="508"/>
            <ac:picMk id="3" creationId="{5FD7027A-2853-47D9-FBC7-CF9B1898EF5D}"/>
          </ac:picMkLst>
        </pc:picChg>
        <pc:picChg chg="add mod">
          <ac:chgData name="Maëlle RICHARD" userId="S::maelle.richard@external.totalenergies.com::7c70e4e5-a1c4-4d2a-b6c5-00db6427139f" providerId="AD" clId="Web-{E825E30E-D315-4E80-83E1-EC53C3FD7383}" dt="2022-05-30T14:00:01.432" v="302" actId="1076"/>
          <ac:picMkLst>
            <pc:docMk/>
            <pc:sldMk cId="1725710219" sldId="508"/>
            <ac:picMk id="4" creationId="{941B66BC-8AFD-A92A-DAB7-1E61A8097FE7}"/>
          </ac:picMkLst>
        </pc:picChg>
        <pc:picChg chg="add mod">
          <ac:chgData name="Maëlle RICHARD" userId="S::maelle.richard@external.totalenergies.com::7c70e4e5-a1c4-4d2a-b6c5-00db6427139f" providerId="AD" clId="Web-{E825E30E-D315-4E80-83E1-EC53C3FD7383}" dt="2022-05-30T14:00:55.933" v="308" actId="1076"/>
          <ac:picMkLst>
            <pc:docMk/>
            <pc:sldMk cId="1725710219" sldId="508"/>
            <ac:picMk id="5" creationId="{FD849F1B-2058-B8BE-0A19-6A7F3AE1E8DB}"/>
          </ac:picMkLst>
        </pc:picChg>
      </pc:sldChg>
      <pc:sldChg chg="del">
        <pc:chgData name="Maëlle RICHARD" userId="S::maelle.richard@external.totalenergies.com::7c70e4e5-a1c4-4d2a-b6c5-00db6427139f" providerId="AD" clId="Web-{E825E30E-D315-4E80-83E1-EC53C3FD7383}" dt="2022-05-30T13:23:18.215" v="3"/>
        <pc:sldMkLst>
          <pc:docMk/>
          <pc:sldMk cId="2355035488" sldId="509"/>
        </pc:sldMkLst>
      </pc:sldChg>
      <pc:sldChg chg="add replId">
        <pc:chgData name="Maëlle RICHARD" userId="S::maelle.richard@external.totalenergies.com::7c70e4e5-a1c4-4d2a-b6c5-00db6427139f" providerId="AD" clId="Web-{E825E30E-D315-4E80-83E1-EC53C3FD7383}" dt="2022-05-30T13:23:13.012" v="2"/>
        <pc:sldMkLst>
          <pc:docMk/>
          <pc:sldMk cId="763486784" sldId="511"/>
        </pc:sldMkLst>
      </pc:sldChg>
    </pc:docChg>
  </pc:docChgLst>
  <pc:docChgLst>
    <pc:chgData name="Maëlle RICHARD" userId="S::maelle.richard@external.totalenergies.com::7c70e4e5-a1c4-4d2a-b6c5-00db6427139f" providerId="AD" clId="Web-{66E51421-367D-43D0-8F6F-31E95AE616E2}"/>
    <pc:docChg chg="modSld">
      <pc:chgData name="Maëlle RICHARD" userId="S::maelle.richard@external.totalenergies.com::7c70e4e5-a1c4-4d2a-b6c5-00db6427139f" providerId="AD" clId="Web-{66E51421-367D-43D0-8F6F-31E95AE616E2}" dt="2022-05-30T14:41:52.076" v="104"/>
      <pc:docMkLst>
        <pc:docMk/>
      </pc:docMkLst>
      <pc:sldChg chg="addSp">
        <pc:chgData name="Maëlle RICHARD" userId="S::maelle.richard@external.totalenergies.com::7c70e4e5-a1c4-4d2a-b6c5-00db6427139f" providerId="AD" clId="Web-{66E51421-367D-43D0-8F6F-31E95AE616E2}" dt="2022-05-30T14:41:52.076" v="104"/>
        <pc:sldMkLst>
          <pc:docMk/>
          <pc:sldMk cId="0" sldId="258"/>
        </pc:sldMkLst>
        <pc:spChg chg="add">
          <ac:chgData name="Maëlle RICHARD" userId="S::maelle.richard@external.totalenergies.com::7c70e4e5-a1c4-4d2a-b6c5-00db6427139f" providerId="AD" clId="Web-{66E51421-367D-43D0-8F6F-31E95AE616E2}" dt="2022-05-30T14:41:52.076" v="104"/>
          <ac:spMkLst>
            <pc:docMk/>
            <pc:sldMk cId="0" sldId="258"/>
            <ac:spMk id="12" creationId="{D913E46A-8847-20AA-0050-6189112B1A76}"/>
          </ac:spMkLst>
        </pc:spChg>
      </pc:sldChg>
      <pc:sldChg chg="modSp">
        <pc:chgData name="Maëlle RICHARD" userId="S::maelle.richard@external.totalenergies.com::7c70e4e5-a1c4-4d2a-b6c5-00db6427139f" providerId="AD" clId="Web-{66E51421-367D-43D0-8F6F-31E95AE616E2}" dt="2022-05-30T14:40:34.293" v="99" actId="20577"/>
        <pc:sldMkLst>
          <pc:docMk/>
          <pc:sldMk cId="1114380549" sldId="512"/>
        </pc:sldMkLst>
        <pc:spChg chg="mod">
          <ac:chgData name="Maëlle RICHARD" userId="S::maelle.richard@external.totalenergies.com::7c70e4e5-a1c4-4d2a-b6c5-00db6427139f" providerId="AD" clId="Web-{66E51421-367D-43D0-8F6F-31E95AE616E2}" dt="2022-05-30T14:40:34.293" v="99" actId="20577"/>
          <ac:spMkLst>
            <pc:docMk/>
            <pc:sldMk cId="1114380549" sldId="512"/>
            <ac:spMk id="16" creationId="{9C9A0C81-63F6-40E9-B362-D7FC21D606B5}"/>
          </ac:spMkLst>
        </pc:spChg>
        <pc:spChg chg="mod">
          <ac:chgData name="Maëlle RICHARD" userId="S::maelle.richard@external.totalenergies.com::7c70e4e5-a1c4-4d2a-b6c5-00db6427139f" providerId="AD" clId="Web-{66E51421-367D-43D0-8F6F-31E95AE616E2}" dt="2022-05-30T14:39:38.714" v="54" actId="1076"/>
          <ac:spMkLst>
            <pc:docMk/>
            <pc:sldMk cId="1114380549" sldId="512"/>
            <ac:spMk id="17" creationId="{C703E7EE-51EE-42B2-AE07-391C8131804E}"/>
          </ac:spMkLst>
        </pc:spChg>
      </pc:sldChg>
      <pc:sldChg chg="addSp delSp">
        <pc:chgData name="Maëlle RICHARD" userId="S::maelle.richard@external.totalenergies.com::7c70e4e5-a1c4-4d2a-b6c5-00db6427139f" providerId="AD" clId="Web-{66E51421-367D-43D0-8F6F-31E95AE616E2}" dt="2022-05-30T14:41:44.435" v="103"/>
        <pc:sldMkLst>
          <pc:docMk/>
          <pc:sldMk cId="0" sldId="513"/>
        </pc:sldMkLst>
        <pc:spChg chg="add del">
          <ac:chgData name="Maëlle RICHARD" userId="S::maelle.richard@external.totalenergies.com::7c70e4e5-a1c4-4d2a-b6c5-00db6427139f" providerId="AD" clId="Web-{66E51421-367D-43D0-8F6F-31E95AE616E2}" dt="2022-05-30T14:41:29.732" v="101"/>
          <ac:spMkLst>
            <pc:docMk/>
            <pc:sldMk cId="0" sldId="513"/>
            <ac:spMk id="4" creationId="{06212D0D-D677-A7F5-B6A1-ED7ED3C995E3}"/>
          </ac:spMkLst>
        </pc:spChg>
        <pc:spChg chg="del">
          <ac:chgData name="Maëlle RICHARD" userId="S::maelle.richard@external.totalenergies.com::7c70e4e5-a1c4-4d2a-b6c5-00db6427139f" providerId="AD" clId="Web-{66E51421-367D-43D0-8F6F-31E95AE616E2}" dt="2022-05-30T14:41:44.435" v="103"/>
          <ac:spMkLst>
            <pc:docMk/>
            <pc:sldMk cId="0" sldId="513"/>
            <ac:spMk id="6" creationId="{6547A588-4EB0-597F-7AA2-4A5CCC41715B}"/>
          </ac:spMkLst>
        </pc:spChg>
        <pc:spChg chg="del">
          <ac:chgData name="Maëlle RICHARD" userId="S::maelle.richard@external.totalenergies.com::7c70e4e5-a1c4-4d2a-b6c5-00db6427139f" providerId="AD" clId="Web-{66E51421-367D-43D0-8F6F-31E95AE616E2}" dt="2022-05-30T14:41:40.857" v="102"/>
          <ac:spMkLst>
            <pc:docMk/>
            <pc:sldMk cId="0" sldId="513"/>
            <ac:spMk id="7" creationId="{386164DE-3AFB-FFB3-1861-F06556EBF87B}"/>
          </ac:spMkLst>
        </pc:spChg>
      </pc:sldChg>
    </pc:docChg>
  </pc:docChgLst>
  <pc:docChgLst>
    <pc:chgData name="Valentin PUZILEWICZ" userId="S::valentin.puzilewicz@totalenergies.com::72e2bd9e-9f41-4d04-9cf2-a9e6dd8bf152" providerId="AD" clId="Web-{612A4E29-6714-4399-A599-CD3269F7B1BE}"/>
    <pc:docChg chg="delSld modSld">
      <pc:chgData name="Valentin PUZILEWICZ" userId="S::valentin.puzilewicz@totalenergies.com::72e2bd9e-9f41-4d04-9cf2-a9e6dd8bf152" providerId="AD" clId="Web-{612A4E29-6714-4399-A599-CD3269F7B1BE}" dt="2022-05-30T14:44:49.954" v="184" actId="20577"/>
      <pc:docMkLst>
        <pc:docMk/>
      </pc:docMkLst>
      <pc:sldChg chg="delSp">
        <pc:chgData name="Valentin PUZILEWICZ" userId="S::valentin.puzilewicz@totalenergies.com::72e2bd9e-9f41-4d04-9cf2-a9e6dd8bf152" providerId="AD" clId="Web-{612A4E29-6714-4399-A599-CD3269F7B1BE}" dt="2022-05-30T14:42:08.856" v="12"/>
        <pc:sldMkLst>
          <pc:docMk/>
          <pc:sldMk cId="0" sldId="258"/>
        </pc:sldMkLst>
        <pc:spChg chg="del">
          <ac:chgData name="Valentin PUZILEWICZ" userId="S::valentin.puzilewicz@totalenergies.com::72e2bd9e-9f41-4d04-9cf2-a9e6dd8bf152" providerId="AD" clId="Web-{612A4E29-6714-4399-A599-CD3269F7B1BE}" dt="2022-05-30T14:42:08.856" v="12"/>
          <ac:spMkLst>
            <pc:docMk/>
            <pc:sldMk cId="0" sldId="258"/>
            <ac:spMk id="12" creationId="{D913E46A-8847-20AA-0050-6189112B1A76}"/>
          </ac:spMkLst>
        </pc:spChg>
      </pc:sldChg>
      <pc:sldChg chg="del">
        <pc:chgData name="Valentin PUZILEWICZ" userId="S::valentin.puzilewicz@totalenergies.com::72e2bd9e-9f41-4d04-9cf2-a9e6dd8bf152" providerId="AD" clId="Web-{612A4E29-6714-4399-A599-CD3269F7B1BE}" dt="2022-05-30T14:39:28.460" v="9"/>
        <pc:sldMkLst>
          <pc:docMk/>
          <pc:sldMk cId="2840150730" sldId="472"/>
        </pc:sldMkLst>
      </pc:sldChg>
      <pc:sldChg chg="modSp">
        <pc:chgData name="Valentin PUZILEWICZ" userId="S::valentin.puzilewicz@totalenergies.com::72e2bd9e-9f41-4d04-9cf2-a9e6dd8bf152" providerId="AD" clId="Web-{612A4E29-6714-4399-A599-CD3269F7B1BE}" dt="2022-05-30T14:44:49.954" v="184" actId="20577"/>
        <pc:sldMkLst>
          <pc:docMk/>
          <pc:sldMk cId="2033544352" sldId="498"/>
        </pc:sldMkLst>
        <pc:spChg chg="mod">
          <ac:chgData name="Valentin PUZILEWICZ" userId="S::valentin.puzilewicz@totalenergies.com::72e2bd9e-9f41-4d04-9cf2-a9e6dd8bf152" providerId="AD" clId="Web-{612A4E29-6714-4399-A599-CD3269F7B1BE}" dt="2022-05-30T14:44:49.954" v="184" actId="20577"/>
          <ac:spMkLst>
            <pc:docMk/>
            <pc:sldMk cId="2033544352" sldId="498"/>
            <ac:spMk id="16" creationId="{9C9A0C81-63F6-40E9-B362-D7FC21D606B5}"/>
          </ac:spMkLst>
        </pc:spChg>
      </pc:sldChg>
      <pc:sldChg chg="modSp">
        <pc:chgData name="Valentin PUZILEWICZ" userId="S::valentin.puzilewicz@totalenergies.com::72e2bd9e-9f41-4d04-9cf2-a9e6dd8bf152" providerId="AD" clId="Web-{612A4E29-6714-4399-A599-CD3269F7B1BE}" dt="2022-05-30T14:39:26.351" v="8" actId="20577"/>
        <pc:sldMkLst>
          <pc:docMk/>
          <pc:sldMk cId="1114380549" sldId="512"/>
        </pc:sldMkLst>
        <pc:spChg chg="mod">
          <ac:chgData name="Valentin PUZILEWICZ" userId="S::valentin.puzilewicz@totalenergies.com::72e2bd9e-9f41-4d04-9cf2-a9e6dd8bf152" providerId="AD" clId="Web-{612A4E29-6714-4399-A599-CD3269F7B1BE}" dt="2022-05-30T14:39:26.351" v="8" actId="20577"/>
          <ac:spMkLst>
            <pc:docMk/>
            <pc:sldMk cId="1114380549" sldId="512"/>
            <ac:spMk id="16" creationId="{9C9A0C81-63F6-40E9-B362-D7FC21D606B5}"/>
          </ac:spMkLst>
        </pc:spChg>
        <pc:spChg chg="mod">
          <ac:chgData name="Valentin PUZILEWICZ" userId="S::valentin.puzilewicz@totalenergies.com::72e2bd9e-9f41-4d04-9cf2-a9e6dd8bf152" providerId="AD" clId="Web-{612A4E29-6714-4399-A599-CD3269F7B1BE}" dt="2022-05-30T14:38:22.458" v="2" actId="20577"/>
          <ac:spMkLst>
            <pc:docMk/>
            <pc:sldMk cId="1114380549" sldId="512"/>
            <ac:spMk id="17" creationId="{C703E7EE-51EE-42B2-AE07-391C8131804E}"/>
          </ac:spMkLst>
        </pc:spChg>
      </pc:sldChg>
      <pc:sldChg chg="addSp">
        <pc:chgData name="Valentin PUZILEWICZ" userId="S::valentin.puzilewicz@totalenergies.com::72e2bd9e-9f41-4d04-9cf2-a9e6dd8bf152" providerId="AD" clId="Web-{612A4E29-6714-4399-A599-CD3269F7B1BE}" dt="2022-05-30T14:41:32.011" v="11"/>
        <pc:sldMkLst>
          <pc:docMk/>
          <pc:sldMk cId="0" sldId="513"/>
        </pc:sldMkLst>
        <pc:spChg chg="add">
          <ac:chgData name="Valentin PUZILEWICZ" userId="S::valentin.puzilewicz@totalenergies.com::72e2bd9e-9f41-4d04-9cf2-a9e6dd8bf152" providerId="AD" clId="Web-{612A4E29-6714-4399-A599-CD3269F7B1BE}" dt="2022-05-30T14:41:30.761" v="10"/>
          <ac:spMkLst>
            <pc:docMk/>
            <pc:sldMk cId="0" sldId="513"/>
            <ac:spMk id="6" creationId="{6547A588-4EB0-597F-7AA2-4A5CCC41715B}"/>
          </ac:spMkLst>
        </pc:spChg>
        <pc:spChg chg="add">
          <ac:chgData name="Valentin PUZILEWICZ" userId="S::valentin.puzilewicz@totalenergies.com::72e2bd9e-9f41-4d04-9cf2-a9e6dd8bf152" providerId="AD" clId="Web-{612A4E29-6714-4399-A599-CD3269F7B1BE}" dt="2022-05-30T14:41:32.011" v="11"/>
          <ac:spMkLst>
            <pc:docMk/>
            <pc:sldMk cId="0" sldId="513"/>
            <ac:spMk id="7" creationId="{386164DE-3AFB-FFB3-1861-F06556EBF87B}"/>
          </ac:spMkLst>
        </pc:spChg>
      </pc:sldChg>
    </pc:docChg>
  </pc:docChgLst>
  <pc:docChgLst>
    <pc:chgData name="Maëlle RICHARD" userId="S::maelle.richard@external.totalenergies.com::7c70e4e5-a1c4-4d2a-b6c5-00db6427139f" providerId="AD" clId="Web-{94618951-21F4-4535-B0C1-E784266545A5}"/>
    <pc:docChg chg="modSld">
      <pc:chgData name="Maëlle RICHARD" userId="S::maelle.richard@external.totalenergies.com::7c70e4e5-a1c4-4d2a-b6c5-00db6427139f" providerId="AD" clId="Web-{94618951-21F4-4535-B0C1-E784266545A5}" dt="2022-05-30T13:17:37.197" v="112" actId="14100"/>
      <pc:docMkLst>
        <pc:docMk/>
      </pc:docMkLst>
      <pc:sldChg chg="addSp delSp modSp">
        <pc:chgData name="Maëlle RICHARD" userId="S::maelle.richard@external.totalenergies.com::7c70e4e5-a1c4-4d2a-b6c5-00db6427139f" providerId="AD" clId="Web-{94618951-21F4-4535-B0C1-E784266545A5}" dt="2022-05-30T13:17:37.197" v="112" actId="14100"/>
        <pc:sldMkLst>
          <pc:docMk/>
          <pc:sldMk cId="1174817195" sldId="504"/>
        </pc:sldMkLst>
        <pc:spChg chg="add mod">
          <ac:chgData name="Maëlle RICHARD" userId="S::maelle.richard@external.totalenergies.com::7c70e4e5-a1c4-4d2a-b6c5-00db6427139f" providerId="AD" clId="Web-{94618951-21F4-4535-B0C1-E784266545A5}" dt="2022-05-30T13:12:43.908" v="20"/>
          <ac:spMkLst>
            <pc:docMk/>
            <pc:sldMk cId="1174817195" sldId="504"/>
            <ac:spMk id="2" creationId="{B79FA063-DC5C-94DB-F9F7-ED1C35932A6B}"/>
          </ac:spMkLst>
        </pc:spChg>
        <pc:spChg chg="add mod">
          <ac:chgData name="Maëlle RICHARD" userId="S::maelle.richard@external.totalenergies.com::7c70e4e5-a1c4-4d2a-b6c5-00db6427139f" providerId="AD" clId="Web-{94618951-21F4-4535-B0C1-E784266545A5}" dt="2022-05-30T13:12:48.189" v="22"/>
          <ac:spMkLst>
            <pc:docMk/>
            <pc:sldMk cId="1174817195" sldId="504"/>
            <ac:spMk id="3" creationId="{DAA3B387-556C-39B4-EBEA-0F062C6B9C7D}"/>
          </ac:spMkLst>
        </pc:spChg>
        <pc:spChg chg="add mod">
          <ac:chgData name="Maëlle RICHARD" userId="S::maelle.richard@external.totalenergies.com::7c70e4e5-a1c4-4d2a-b6c5-00db6427139f" providerId="AD" clId="Web-{94618951-21F4-4535-B0C1-E784266545A5}" dt="2022-05-30T13:12:50.924" v="24"/>
          <ac:spMkLst>
            <pc:docMk/>
            <pc:sldMk cId="1174817195" sldId="504"/>
            <ac:spMk id="4" creationId="{52FF552D-71B5-3547-E859-CD57F664A7AE}"/>
          </ac:spMkLst>
        </pc:spChg>
        <pc:spChg chg="add mod">
          <ac:chgData name="Maëlle RICHARD" userId="S::maelle.richard@external.totalenergies.com::7c70e4e5-a1c4-4d2a-b6c5-00db6427139f" providerId="AD" clId="Web-{94618951-21F4-4535-B0C1-E784266545A5}" dt="2022-05-30T13:12:53.393" v="26"/>
          <ac:spMkLst>
            <pc:docMk/>
            <pc:sldMk cId="1174817195" sldId="504"/>
            <ac:spMk id="5" creationId="{11B34C77-FEF0-F3EF-307B-9FD23FD2EEA1}"/>
          </ac:spMkLst>
        </pc:spChg>
        <pc:spChg chg="add del">
          <ac:chgData name="Maëlle RICHARD" userId="S::maelle.richard@external.totalenergies.com::7c70e4e5-a1c4-4d2a-b6c5-00db6427139f" providerId="AD" clId="Web-{94618951-21F4-4535-B0C1-E784266545A5}" dt="2022-05-30T13:13:29.159" v="38"/>
          <ac:spMkLst>
            <pc:docMk/>
            <pc:sldMk cId="1174817195" sldId="504"/>
            <ac:spMk id="7" creationId="{2BEA07BD-439D-DA86-FEFF-6455D145EB65}"/>
          </ac:spMkLst>
        </pc:spChg>
        <pc:spChg chg="add del">
          <ac:chgData name="Maëlle RICHARD" userId="S::maelle.richard@external.totalenergies.com::7c70e4e5-a1c4-4d2a-b6c5-00db6427139f" providerId="AD" clId="Web-{94618951-21F4-4535-B0C1-E784266545A5}" dt="2022-05-30T13:13:27.612" v="37"/>
          <ac:spMkLst>
            <pc:docMk/>
            <pc:sldMk cId="1174817195" sldId="504"/>
            <ac:spMk id="8" creationId="{7D53BC0C-D8DB-5ECD-2C24-E71C47CD043B}"/>
          </ac:spMkLst>
        </pc:spChg>
        <pc:spChg chg="add mod">
          <ac:chgData name="Maëlle RICHARD" userId="S::maelle.richard@external.totalenergies.com::7c70e4e5-a1c4-4d2a-b6c5-00db6427139f" providerId="AD" clId="Web-{94618951-21F4-4535-B0C1-E784266545A5}" dt="2022-05-30T13:17:37.197" v="112" actId="14100"/>
          <ac:spMkLst>
            <pc:docMk/>
            <pc:sldMk cId="1174817195" sldId="504"/>
            <ac:spMk id="9" creationId="{5D0EF39C-FF3F-FC5E-8076-84911D932A48}"/>
          </ac:spMkLst>
        </pc:spChg>
        <pc:spChg chg="add del">
          <ac:chgData name="Maëlle RICHARD" userId="S::maelle.richard@external.totalenergies.com::7c70e4e5-a1c4-4d2a-b6c5-00db6427139f" providerId="AD" clId="Web-{94618951-21F4-4535-B0C1-E784266545A5}" dt="2022-05-30T13:15:38.585" v="82"/>
          <ac:spMkLst>
            <pc:docMk/>
            <pc:sldMk cId="1174817195" sldId="504"/>
            <ac:spMk id="10" creationId="{A51EBECE-7E77-C8E5-2833-80B2127AA9EC}"/>
          </ac:spMkLst>
        </pc:spChg>
        <pc:spChg chg="add del">
          <ac:chgData name="Maëlle RICHARD" userId="S::maelle.richard@external.totalenergies.com::7c70e4e5-a1c4-4d2a-b6c5-00db6427139f" providerId="AD" clId="Web-{94618951-21F4-4535-B0C1-E784266545A5}" dt="2022-05-30T13:16:39.164" v="110"/>
          <ac:spMkLst>
            <pc:docMk/>
            <pc:sldMk cId="1174817195" sldId="504"/>
            <ac:spMk id="11" creationId="{549A0211-497A-3341-19D5-8D9840C931E0}"/>
          </ac:spMkLst>
        </pc:spChg>
        <pc:spChg chg="add mod">
          <ac:chgData name="Maëlle RICHARD" userId="S::maelle.richard@external.totalenergies.com::7c70e4e5-a1c4-4d2a-b6c5-00db6427139f" providerId="AD" clId="Web-{94618951-21F4-4535-B0C1-E784266545A5}" dt="2022-05-30T13:16:36.868" v="109" actId="20577"/>
          <ac:spMkLst>
            <pc:docMk/>
            <pc:sldMk cId="1174817195" sldId="504"/>
            <ac:spMk id="12" creationId="{EF67389A-B72D-AD65-1437-F2FDAACE945B}"/>
          </ac:spMkLst>
        </pc:spChg>
        <pc:spChg chg="mod">
          <ac:chgData name="Maëlle RICHARD" userId="S::maelle.richard@external.totalenergies.com::7c70e4e5-a1c4-4d2a-b6c5-00db6427139f" providerId="AD" clId="Web-{94618951-21F4-4535-B0C1-E784266545A5}" dt="2022-05-30T13:17:28.728" v="111" actId="14100"/>
          <ac:spMkLst>
            <pc:docMk/>
            <pc:sldMk cId="1174817195" sldId="504"/>
            <ac:spMk id="13" creationId="{5EBF2BBC-4611-E4B8-4F45-3A0481F4C5AD}"/>
          </ac:spMkLst>
        </pc:spChg>
      </pc:sldChg>
    </pc:docChg>
  </pc:docChgLst>
  <pc:docChgLst>
    <pc:chgData name="Félix LECOMPTE-BOINET" userId="03886c7a-e3a8-4541-adeb-5242b8cb5b2f" providerId="ADAL" clId="{7AD0DBC2-ECAC-4C30-9308-B1AC207DF853}"/>
    <pc:docChg chg="undo redo custSel addSld delSld modSld">
      <pc:chgData name="Félix LECOMPTE-BOINET" userId="03886c7a-e3a8-4541-adeb-5242b8cb5b2f" providerId="ADAL" clId="{7AD0DBC2-ECAC-4C30-9308-B1AC207DF853}" dt="2022-05-30T14:25:49.583" v="24" actId="47"/>
      <pc:docMkLst>
        <pc:docMk/>
      </pc:docMkLst>
      <pc:sldChg chg="add del">
        <pc:chgData name="Félix LECOMPTE-BOINET" userId="03886c7a-e3a8-4541-adeb-5242b8cb5b2f" providerId="ADAL" clId="{7AD0DBC2-ECAC-4C30-9308-B1AC207DF853}" dt="2022-05-30T14:25:49.583" v="24" actId="47"/>
        <pc:sldMkLst>
          <pc:docMk/>
          <pc:sldMk cId="0" sldId="257"/>
        </pc:sldMkLst>
      </pc:sldChg>
      <pc:sldChg chg="add">
        <pc:chgData name="Félix LECOMPTE-BOINET" userId="03886c7a-e3a8-4541-adeb-5242b8cb5b2f" providerId="ADAL" clId="{7AD0DBC2-ECAC-4C30-9308-B1AC207DF853}" dt="2022-05-30T14:07:05.010" v="0"/>
        <pc:sldMkLst>
          <pc:docMk/>
          <pc:sldMk cId="0" sldId="258"/>
        </pc:sldMkLst>
      </pc:sldChg>
      <pc:sldChg chg="del">
        <pc:chgData name="Félix LECOMPTE-BOINET" userId="03886c7a-e3a8-4541-adeb-5242b8cb5b2f" providerId="ADAL" clId="{7AD0DBC2-ECAC-4C30-9308-B1AC207DF853}" dt="2022-05-30T14:07:23.436" v="2" actId="47"/>
        <pc:sldMkLst>
          <pc:docMk/>
          <pc:sldMk cId="1741147133" sldId="488"/>
        </pc:sldMkLst>
      </pc:sldChg>
      <pc:sldChg chg="add del">
        <pc:chgData name="Félix LECOMPTE-BOINET" userId="03886c7a-e3a8-4541-adeb-5242b8cb5b2f" providerId="ADAL" clId="{7AD0DBC2-ECAC-4C30-9308-B1AC207DF853}" dt="2022-05-30T14:08:14.469" v="3" actId="2696"/>
        <pc:sldMkLst>
          <pc:docMk/>
          <pc:sldMk cId="383595430" sldId="489"/>
        </pc:sldMkLst>
      </pc:sldChg>
      <pc:sldChg chg="modSp mod">
        <pc:chgData name="Félix LECOMPTE-BOINET" userId="03886c7a-e3a8-4541-adeb-5242b8cb5b2f" providerId="ADAL" clId="{7AD0DBC2-ECAC-4C30-9308-B1AC207DF853}" dt="2022-05-30T14:25:33.197" v="22" actId="20577"/>
        <pc:sldMkLst>
          <pc:docMk/>
          <pc:sldMk cId="1174817195" sldId="504"/>
        </pc:sldMkLst>
        <pc:spChg chg="mod">
          <ac:chgData name="Félix LECOMPTE-BOINET" userId="03886c7a-e3a8-4541-adeb-5242b8cb5b2f" providerId="ADAL" clId="{7AD0DBC2-ECAC-4C30-9308-B1AC207DF853}" dt="2022-05-30T14:25:33.197" v="22" actId="20577"/>
          <ac:spMkLst>
            <pc:docMk/>
            <pc:sldMk cId="1174817195" sldId="504"/>
            <ac:spMk id="15" creationId="{9CB5A600-AA48-4674-A85F-AED487D20F0C}"/>
          </ac:spMkLst>
        </pc:spChg>
      </pc:sldChg>
      <pc:sldChg chg="addSp modSp add">
        <pc:chgData name="Félix LECOMPTE-BOINET" userId="03886c7a-e3a8-4541-adeb-5242b8cb5b2f" providerId="ADAL" clId="{7AD0DBC2-ECAC-4C30-9308-B1AC207DF853}" dt="2022-05-30T14:07:14.996" v="1"/>
        <pc:sldMkLst>
          <pc:docMk/>
          <pc:sldMk cId="2226749072" sldId="511"/>
        </pc:sldMkLst>
        <pc:picChg chg="add mod">
          <ac:chgData name="Félix LECOMPTE-BOINET" userId="03886c7a-e3a8-4541-adeb-5242b8cb5b2f" providerId="ADAL" clId="{7AD0DBC2-ECAC-4C30-9308-B1AC207DF853}" dt="2022-05-30T14:07:14.996" v="1"/>
          <ac:picMkLst>
            <pc:docMk/>
            <pc:sldMk cId="2226749072" sldId="511"/>
            <ac:picMk id="12" creationId="{C1F71A53-97CD-4B73-B2BD-05051620B1B9}"/>
          </ac:picMkLst>
        </pc:picChg>
      </pc:sldChg>
      <pc:sldChg chg="modSp add mod">
        <pc:chgData name="Félix LECOMPTE-BOINET" userId="03886c7a-e3a8-4541-adeb-5242b8cb5b2f" providerId="ADAL" clId="{7AD0DBC2-ECAC-4C30-9308-B1AC207DF853}" dt="2022-05-30T14:13:04.276" v="6" actId="20577"/>
        <pc:sldMkLst>
          <pc:docMk/>
          <pc:sldMk cId="1114380549" sldId="512"/>
        </pc:sldMkLst>
        <pc:spChg chg="mod">
          <ac:chgData name="Félix LECOMPTE-BOINET" userId="03886c7a-e3a8-4541-adeb-5242b8cb5b2f" providerId="ADAL" clId="{7AD0DBC2-ECAC-4C30-9308-B1AC207DF853}" dt="2022-05-30T14:13:04.276" v="6" actId="20577"/>
          <ac:spMkLst>
            <pc:docMk/>
            <pc:sldMk cId="1114380549" sldId="512"/>
            <ac:spMk id="16" creationId="{9C9A0C81-63F6-40E9-B362-D7FC21D606B5}"/>
          </ac:spMkLst>
        </pc:spChg>
      </pc:sldChg>
      <pc:sldChg chg="add">
        <pc:chgData name="Félix LECOMPTE-BOINET" userId="03886c7a-e3a8-4541-adeb-5242b8cb5b2f" providerId="ADAL" clId="{7AD0DBC2-ECAC-4C30-9308-B1AC207DF853}" dt="2022-05-30T14:07:05.010" v="0"/>
        <pc:sldMkLst>
          <pc:docMk/>
          <pc:sldMk cId="0" sldId="513"/>
        </pc:sldMkLst>
      </pc:sldChg>
      <pc:sldMasterChg chg="delSldLayout">
        <pc:chgData name="Félix LECOMPTE-BOINET" userId="03886c7a-e3a8-4541-adeb-5242b8cb5b2f" providerId="ADAL" clId="{7AD0DBC2-ECAC-4C30-9308-B1AC207DF853}" dt="2022-05-30T14:08:14.469" v="3" actId="2696"/>
        <pc:sldMasterMkLst>
          <pc:docMk/>
          <pc:sldMasterMk cId="84008064" sldId="2147483698"/>
        </pc:sldMasterMkLst>
        <pc:sldLayoutChg chg="del">
          <pc:chgData name="Félix LECOMPTE-BOINET" userId="03886c7a-e3a8-4541-adeb-5242b8cb5b2f" providerId="ADAL" clId="{7AD0DBC2-ECAC-4C30-9308-B1AC207DF853}" dt="2022-05-30T14:08:14.469" v="3" actId="2696"/>
          <pc:sldLayoutMkLst>
            <pc:docMk/>
            <pc:sldMasterMk cId="84008064" sldId="2147483698"/>
            <pc:sldLayoutMk cId="1084488003" sldId="2147483724"/>
          </pc:sldLayoutMkLst>
        </pc:sldLayoutChg>
      </pc:sldMasterChg>
    </pc:docChg>
  </pc:docChgLst>
  <pc:docChgLst>
    <pc:chgData name="Valentin PUZILEWICZ" userId="S::valentin.puzilewicz@totalenergies.com::72e2bd9e-9f41-4d04-9cf2-a9e6dd8bf152" providerId="AD" clId="Web-{30032B4B-FA50-454D-91E6-ED6BE530405A}"/>
    <pc:docChg chg="delSld modSld">
      <pc:chgData name="Valentin PUZILEWICZ" userId="S::valentin.puzilewicz@totalenergies.com::72e2bd9e-9f41-4d04-9cf2-a9e6dd8bf152" providerId="AD" clId="Web-{30032B4B-FA50-454D-91E6-ED6BE530405A}" dt="2022-05-30T13:50:15.433" v="37" actId="20577"/>
      <pc:docMkLst>
        <pc:docMk/>
      </pc:docMkLst>
      <pc:sldChg chg="modSp">
        <pc:chgData name="Valentin PUZILEWICZ" userId="S::valentin.puzilewicz@totalenergies.com::72e2bd9e-9f41-4d04-9cf2-a9e6dd8bf152" providerId="AD" clId="Web-{30032B4B-FA50-454D-91E6-ED6BE530405A}" dt="2022-05-30T13:49:10.993" v="35" actId="20577"/>
        <pc:sldMkLst>
          <pc:docMk/>
          <pc:sldMk cId="2840150730" sldId="472"/>
        </pc:sldMkLst>
        <pc:spChg chg="mod">
          <ac:chgData name="Valentin PUZILEWICZ" userId="S::valentin.puzilewicz@totalenergies.com::72e2bd9e-9f41-4d04-9cf2-a9e6dd8bf152" providerId="AD" clId="Web-{30032B4B-FA50-454D-91E6-ED6BE530405A}" dt="2022-05-30T13:49:10.993" v="35" actId="20577"/>
          <ac:spMkLst>
            <pc:docMk/>
            <pc:sldMk cId="2840150730" sldId="472"/>
            <ac:spMk id="17" creationId="{C703E7EE-51EE-42B2-AE07-391C8131804E}"/>
          </ac:spMkLst>
        </pc:spChg>
      </pc:sldChg>
      <pc:sldChg chg="modSp">
        <pc:chgData name="Valentin PUZILEWICZ" userId="S::valentin.puzilewicz@totalenergies.com::72e2bd9e-9f41-4d04-9cf2-a9e6dd8bf152" providerId="AD" clId="Web-{30032B4B-FA50-454D-91E6-ED6BE530405A}" dt="2022-05-30T13:50:15.433" v="37" actId="20577"/>
        <pc:sldMkLst>
          <pc:docMk/>
          <pc:sldMk cId="3252969910" sldId="495"/>
        </pc:sldMkLst>
        <pc:spChg chg="mod">
          <ac:chgData name="Valentin PUZILEWICZ" userId="S::valentin.puzilewicz@totalenergies.com::72e2bd9e-9f41-4d04-9cf2-a9e6dd8bf152" providerId="AD" clId="Web-{30032B4B-FA50-454D-91E6-ED6BE530405A}" dt="2022-05-30T13:50:15.433" v="37" actId="20577"/>
          <ac:spMkLst>
            <pc:docMk/>
            <pc:sldMk cId="3252969910" sldId="495"/>
            <ac:spMk id="17" creationId="{C703E7EE-51EE-42B2-AE07-391C8131804E}"/>
          </ac:spMkLst>
        </pc:spChg>
      </pc:sldChg>
      <pc:sldChg chg="del">
        <pc:chgData name="Valentin PUZILEWICZ" userId="S::valentin.puzilewicz@totalenergies.com::72e2bd9e-9f41-4d04-9cf2-a9e6dd8bf152" providerId="AD" clId="Web-{30032B4B-FA50-454D-91E6-ED6BE530405A}" dt="2022-05-30T13:49:48.448" v="36"/>
        <pc:sldMkLst>
          <pc:docMk/>
          <pc:sldMk cId="1409365882" sldId="496"/>
        </pc:sldMkLst>
      </pc:sldChg>
    </pc:docChg>
  </pc:docChgLst>
  <pc:docChgLst>
    <pc:chgData name="Valentin PUZILEWICZ" userId="S::valentin.puzilewicz@totalenergies.com::72e2bd9e-9f41-4d04-9cf2-a9e6dd8bf152" providerId="AD" clId="Web-{5C9FAE25-FD31-4A78-B5FD-9D99148345E8}"/>
    <pc:docChg chg="modSld">
      <pc:chgData name="Valentin PUZILEWICZ" userId="S::valentin.puzilewicz@totalenergies.com::72e2bd9e-9f41-4d04-9cf2-a9e6dd8bf152" providerId="AD" clId="Web-{5C9FAE25-FD31-4A78-B5FD-9D99148345E8}" dt="2022-05-30T12:57:49.108" v="1379" actId="20577"/>
      <pc:docMkLst>
        <pc:docMk/>
      </pc:docMkLst>
      <pc:sldChg chg="addSp delSp modSp">
        <pc:chgData name="Valentin PUZILEWICZ" userId="S::valentin.puzilewicz@totalenergies.com::72e2bd9e-9f41-4d04-9cf2-a9e6dd8bf152" providerId="AD" clId="Web-{5C9FAE25-FD31-4A78-B5FD-9D99148345E8}" dt="2022-05-30T12:46:13.043" v="475"/>
        <pc:sldMkLst>
          <pc:docMk/>
          <pc:sldMk cId="2995751902" sldId="491"/>
        </pc:sldMkLst>
        <pc:spChg chg="add del mod">
          <ac:chgData name="Valentin PUZILEWICZ" userId="S::valentin.puzilewicz@totalenergies.com::72e2bd9e-9f41-4d04-9cf2-a9e6dd8bf152" providerId="AD" clId="Web-{5C9FAE25-FD31-4A78-B5FD-9D99148345E8}" dt="2022-05-30T12:46:09.777" v="474"/>
          <ac:spMkLst>
            <pc:docMk/>
            <pc:sldMk cId="2995751902" sldId="491"/>
            <ac:spMk id="4" creationId="{36796C9A-96A6-9916-A304-1BF1ED4E7274}"/>
          </ac:spMkLst>
        </pc:spChg>
        <pc:spChg chg="del">
          <ac:chgData name="Valentin PUZILEWICZ" userId="S::valentin.puzilewicz@totalenergies.com::72e2bd9e-9f41-4d04-9cf2-a9e6dd8bf152" providerId="AD" clId="Web-{5C9FAE25-FD31-4A78-B5FD-9D99148345E8}" dt="2022-05-30T12:45:38.479" v="471"/>
          <ac:spMkLst>
            <pc:docMk/>
            <pc:sldMk cId="2995751902" sldId="491"/>
            <ac:spMk id="9" creationId="{8354DABC-590E-E22A-1370-6579AE964FD6}"/>
          </ac:spMkLst>
        </pc:spChg>
        <pc:spChg chg="del">
          <ac:chgData name="Valentin PUZILEWICZ" userId="S::valentin.puzilewicz@totalenergies.com::72e2bd9e-9f41-4d04-9cf2-a9e6dd8bf152" providerId="AD" clId="Web-{5C9FAE25-FD31-4A78-B5FD-9D99148345E8}" dt="2022-05-30T12:45:44.979" v="472"/>
          <ac:spMkLst>
            <pc:docMk/>
            <pc:sldMk cId="2995751902" sldId="491"/>
            <ac:spMk id="10" creationId="{5D1AF6E3-7BFF-9F9D-DC58-B173A1BA7671}"/>
          </ac:spMkLst>
        </pc:spChg>
        <pc:spChg chg="mod">
          <ac:chgData name="Valentin PUZILEWICZ" userId="S::valentin.puzilewicz@totalenergies.com::72e2bd9e-9f41-4d04-9cf2-a9e6dd8bf152" providerId="AD" clId="Web-{5C9FAE25-FD31-4A78-B5FD-9D99148345E8}" dt="2022-05-30T12:45:44.979" v="472"/>
          <ac:spMkLst>
            <pc:docMk/>
            <pc:sldMk cId="2995751902" sldId="491"/>
            <ac:spMk id="11" creationId="{04BED9D1-AFB8-4E80-DD5A-6EAAF01EAA72}"/>
          </ac:spMkLst>
        </pc:spChg>
        <pc:spChg chg="mod">
          <ac:chgData name="Valentin PUZILEWICZ" userId="S::valentin.puzilewicz@totalenergies.com::72e2bd9e-9f41-4d04-9cf2-a9e6dd8bf152" providerId="AD" clId="Web-{5C9FAE25-FD31-4A78-B5FD-9D99148345E8}" dt="2022-05-30T12:45:44.979" v="472"/>
          <ac:spMkLst>
            <pc:docMk/>
            <pc:sldMk cId="2995751902" sldId="491"/>
            <ac:spMk id="24" creationId="{56C28A9D-2CBB-4FE1-BA7F-BA3CC496CD60}"/>
          </ac:spMkLst>
        </pc:spChg>
        <pc:spChg chg="mod">
          <ac:chgData name="Valentin PUZILEWICZ" userId="S::valentin.puzilewicz@totalenergies.com::72e2bd9e-9f41-4d04-9cf2-a9e6dd8bf152" providerId="AD" clId="Web-{5C9FAE25-FD31-4A78-B5FD-9D99148345E8}" dt="2022-05-30T12:45:44.979" v="472"/>
          <ac:spMkLst>
            <pc:docMk/>
            <pc:sldMk cId="2995751902" sldId="491"/>
            <ac:spMk id="25" creationId="{C21C68D4-EDD1-4905-BE0D-155C96CD047C}"/>
          </ac:spMkLst>
        </pc:spChg>
        <pc:spChg chg="mod">
          <ac:chgData name="Valentin PUZILEWICZ" userId="S::valentin.puzilewicz@totalenergies.com::72e2bd9e-9f41-4d04-9cf2-a9e6dd8bf152" providerId="AD" clId="Web-{5C9FAE25-FD31-4A78-B5FD-9D99148345E8}" dt="2022-05-30T12:45:44.979" v="472"/>
          <ac:spMkLst>
            <pc:docMk/>
            <pc:sldMk cId="2995751902" sldId="491"/>
            <ac:spMk id="26" creationId="{D702FD13-8058-4625-9933-EB62A1A54086}"/>
          </ac:spMkLst>
        </pc:spChg>
        <pc:spChg chg="mod ord">
          <ac:chgData name="Valentin PUZILEWICZ" userId="S::valentin.puzilewicz@totalenergies.com::72e2bd9e-9f41-4d04-9cf2-a9e6dd8bf152" providerId="AD" clId="Web-{5C9FAE25-FD31-4A78-B5FD-9D99148345E8}" dt="2022-05-30T12:45:44.979" v="472"/>
          <ac:spMkLst>
            <pc:docMk/>
            <pc:sldMk cId="2995751902" sldId="491"/>
            <ac:spMk id="30" creationId="{C3056BDE-3880-4162-BB3D-F8A489EB8618}"/>
          </ac:spMkLst>
        </pc:spChg>
        <pc:spChg chg="add del">
          <ac:chgData name="Valentin PUZILEWICZ" userId="S::valentin.puzilewicz@totalenergies.com::72e2bd9e-9f41-4d04-9cf2-a9e6dd8bf152" providerId="AD" clId="Web-{5C9FAE25-FD31-4A78-B5FD-9D99148345E8}" dt="2022-05-30T12:46:13.043" v="475"/>
          <ac:spMkLst>
            <pc:docMk/>
            <pc:sldMk cId="2995751902" sldId="491"/>
            <ac:spMk id="35" creationId="{A3D5CB03-AE7E-5DF0-B7E3-B9C6C7A59CFF}"/>
          </ac:spMkLst>
        </pc:spChg>
        <pc:spChg chg="add">
          <ac:chgData name="Valentin PUZILEWICZ" userId="S::valentin.puzilewicz@totalenergies.com::72e2bd9e-9f41-4d04-9cf2-a9e6dd8bf152" providerId="AD" clId="Web-{5C9FAE25-FD31-4A78-B5FD-9D99148345E8}" dt="2022-05-30T12:46:13.043" v="475"/>
          <ac:spMkLst>
            <pc:docMk/>
            <pc:sldMk cId="2995751902" sldId="491"/>
            <ac:spMk id="40" creationId="{127DD2CF-A4BB-2823-EDF6-DB95EBCD497F}"/>
          </ac:spMkLst>
        </pc:spChg>
        <pc:picChg chg="add del mod ord modCrop">
          <ac:chgData name="Valentin PUZILEWICZ" userId="S::valentin.puzilewicz@totalenergies.com::72e2bd9e-9f41-4d04-9cf2-a9e6dd8bf152" providerId="AD" clId="Web-{5C9FAE25-FD31-4A78-B5FD-9D99148345E8}" dt="2022-05-30T12:45:55.245" v="473"/>
          <ac:picMkLst>
            <pc:docMk/>
            <pc:sldMk cId="2995751902" sldId="491"/>
            <ac:picMk id="2" creationId="{0DA9DF2F-24E2-A150-6D1C-CFE18C047F2B}"/>
          </ac:picMkLst>
        </pc:picChg>
        <pc:picChg chg="add mod ord modCrop">
          <ac:chgData name="Valentin PUZILEWICZ" userId="S::valentin.puzilewicz@totalenergies.com::72e2bd9e-9f41-4d04-9cf2-a9e6dd8bf152" providerId="AD" clId="Web-{5C9FAE25-FD31-4A78-B5FD-9D99148345E8}" dt="2022-05-30T12:46:13.043" v="475"/>
          <ac:picMkLst>
            <pc:docMk/>
            <pc:sldMk cId="2995751902" sldId="491"/>
            <ac:picMk id="5" creationId="{CC507148-EDC9-6FD2-62B2-1BD3143889F6}"/>
          </ac:picMkLst>
        </pc:picChg>
      </pc:sldChg>
      <pc:sldChg chg="addSp modSp">
        <pc:chgData name="Valentin PUZILEWICZ" userId="S::valentin.puzilewicz@totalenergies.com::72e2bd9e-9f41-4d04-9cf2-a9e6dd8bf152" providerId="AD" clId="Web-{5C9FAE25-FD31-4A78-B5FD-9D99148345E8}" dt="2022-05-30T12:20:39.564" v="2" actId="1076"/>
        <pc:sldMkLst>
          <pc:docMk/>
          <pc:sldMk cId="2625294519" sldId="492"/>
        </pc:sldMkLst>
        <pc:picChg chg="add mod">
          <ac:chgData name="Valentin PUZILEWICZ" userId="S::valentin.puzilewicz@totalenergies.com::72e2bd9e-9f41-4d04-9cf2-a9e6dd8bf152" providerId="AD" clId="Web-{5C9FAE25-FD31-4A78-B5FD-9D99148345E8}" dt="2022-05-30T12:20:39.564" v="2" actId="1076"/>
          <ac:picMkLst>
            <pc:docMk/>
            <pc:sldMk cId="2625294519" sldId="492"/>
            <ac:picMk id="2" creationId="{895996BE-D1C9-06E3-D719-478756DAAE5E}"/>
          </ac:picMkLst>
        </pc:picChg>
      </pc:sldChg>
      <pc:sldChg chg="addSp delSp modSp">
        <pc:chgData name="Valentin PUZILEWICZ" userId="S::valentin.puzilewicz@totalenergies.com::72e2bd9e-9f41-4d04-9cf2-a9e6dd8bf152" providerId="AD" clId="Web-{5C9FAE25-FD31-4A78-B5FD-9D99148345E8}" dt="2022-05-30T12:56:04.980" v="1209" actId="20577"/>
        <pc:sldMkLst>
          <pc:docMk/>
          <pc:sldMk cId="3519044029" sldId="494"/>
        </pc:sldMkLst>
        <pc:spChg chg="del">
          <ac:chgData name="Valentin PUZILEWICZ" userId="S::valentin.puzilewicz@totalenergies.com::72e2bd9e-9f41-4d04-9cf2-a9e6dd8bf152" providerId="AD" clId="Web-{5C9FAE25-FD31-4A78-B5FD-9D99148345E8}" dt="2022-05-30T12:54:14.493" v="1095"/>
          <ac:spMkLst>
            <pc:docMk/>
            <pc:sldMk cId="3519044029" sldId="494"/>
            <ac:spMk id="9" creationId="{8354DABC-590E-E22A-1370-6579AE964FD6}"/>
          </ac:spMkLst>
        </pc:spChg>
        <pc:spChg chg="del">
          <ac:chgData name="Valentin PUZILEWICZ" userId="S::valentin.puzilewicz@totalenergies.com::72e2bd9e-9f41-4d04-9cf2-a9e6dd8bf152" providerId="AD" clId="Web-{5C9FAE25-FD31-4A78-B5FD-9D99148345E8}" dt="2022-05-30T12:54:17.071" v="1096"/>
          <ac:spMkLst>
            <pc:docMk/>
            <pc:sldMk cId="3519044029" sldId="494"/>
            <ac:spMk id="10" creationId="{5D1AF6E3-7BFF-9F9D-DC58-B173A1BA7671}"/>
          </ac:spMkLst>
        </pc:spChg>
        <pc:spChg chg="mod">
          <ac:chgData name="Valentin PUZILEWICZ" userId="S::valentin.puzilewicz@totalenergies.com::72e2bd9e-9f41-4d04-9cf2-a9e6dd8bf152" providerId="AD" clId="Web-{5C9FAE25-FD31-4A78-B5FD-9D99148345E8}" dt="2022-05-30T12:54:17.071" v="1096"/>
          <ac:spMkLst>
            <pc:docMk/>
            <pc:sldMk cId="3519044029" sldId="494"/>
            <ac:spMk id="11" creationId="{04BED9D1-AFB8-4E80-DD5A-6EAAF01EAA72}"/>
          </ac:spMkLst>
        </pc:spChg>
        <pc:spChg chg="mod">
          <ac:chgData name="Valentin PUZILEWICZ" userId="S::valentin.puzilewicz@totalenergies.com::72e2bd9e-9f41-4d04-9cf2-a9e6dd8bf152" providerId="AD" clId="Web-{5C9FAE25-FD31-4A78-B5FD-9D99148345E8}" dt="2022-05-30T12:54:52.431" v="1121" actId="20577"/>
          <ac:spMkLst>
            <pc:docMk/>
            <pc:sldMk cId="3519044029" sldId="494"/>
            <ac:spMk id="24" creationId="{56C28A9D-2CBB-4FE1-BA7F-BA3CC496CD60}"/>
          </ac:spMkLst>
        </pc:spChg>
        <pc:spChg chg="mod">
          <ac:chgData name="Valentin PUZILEWICZ" userId="S::valentin.puzilewicz@totalenergies.com::72e2bd9e-9f41-4d04-9cf2-a9e6dd8bf152" providerId="AD" clId="Web-{5C9FAE25-FD31-4A78-B5FD-9D99148345E8}" dt="2022-05-30T12:56:04.980" v="1209" actId="20577"/>
          <ac:spMkLst>
            <pc:docMk/>
            <pc:sldMk cId="3519044029" sldId="494"/>
            <ac:spMk id="25" creationId="{C21C68D4-EDD1-4905-BE0D-155C96CD047C}"/>
          </ac:spMkLst>
        </pc:spChg>
        <pc:spChg chg="mod">
          <ac:chgData name="Valentin PUZILEWICZ" userId="S::valentin.puzilewicz@totalenergies.com::72e2bd9e-9f41-4d04-9cf2-a9e6dd8bf152" providerId="AD" clId="Web-{5C9FAE25-FD31-4A78-B5FD-9D99148345E8}" dt="2022-05-30T12:54:17.071" v="1096"/>
          <ac:spMkLst>
            <pc:docMk/>
            <pc:sldMk cId="3519044029" sldId="494"/>
            <ac:spMk id="26" creationId="{D702FD13-8058-4625-9933-EB62A1A54086}"/>
          </ac:spMkLst>
        </pc:spChg>
        <pc:spChg chg="mod ord">
          <ac:chgData name="Valentin PUZILEWICZ" userId="S::valentin.puzilewicz@totalenergies.com::72e2bd9e-9f41-4d04-9cf2-a9e6dd8bf152" providerId="AD" clId="Web-{5C9FAE25-FD31-4A78-B5FD-9D99148345E8}" dt="2022-05-30T12:54:17.071" v="1096"/>
          <ac:spMkLst>
            <pc:docMk/>
            <pc:sldMk cId="3519044029" sldId="494"/>
            <ac:spMk id="30" creationId="{C3056BDE-3880-4162-BB3D-F8A489EB8618}"/>
          </ac:spMkLst>
        </pc:spChg>
        <pc:spChg chg="add">
          <ac:chgData name="Valentin PUZILEWICZ" userId="S::valentin.puzilewicz@totalenergies.com::72e2bd9e-9f41-4d04-9cf2-a9e6dd8bf152" providerId="AD" clId="Web-{5C9FAE25-FD31-4A78-B5FD-9D99148345E8}" dt="2022-05-30T12:54:17.071" v="1096"/>
          <ac:spMkLst>
            <pc:docMk/>
            <pc:sldMk cId="3519044029" sldId="494"/>
            <ac:spMk id="35" creationId="{6C51D3C6-35B2-9B26-0452-D18E1D25E013}"/>
          </ac:spMkLst>
        </pc:spChg>
        <pc:picChg chg="add mod ord modCrop">
          <ac:chgData name="Valentin PUZILEWICZ" userId="S::valentin.puzilewicz@totalenergies.com::72e2bd9e-9f41-4d04-9cf2-a9e6dd8bf152" providerId="AD" clId="Web-{5C9FAE25-FD31-4A78-B5FD-9D99148345E8}" dt="2022-05-30T12:54:17.071" v="1096"/>
          <ac:picMkLst>
            <pc:docMk/>
            <pc:sldMk cId="3519044029" sldId="494"/>
            <ac:picMk id="2" creationId="{3C942DB0-CAF5-EC9C-A329-6AE985434000}"/>
          </ac:picMkLst>
        </pc:picChg>
      </pc:sldChg>
      <pc:sldChg chg="modSp">
        <pc:chgData name="Valentin PUZILEWICZ" userId="S::valentin.puzilewicz@totalenergies.com::72e2bd9e-9f41-4d04-9cf2-a9e6dd8bf152" providerId="AD" clId="Web-{5C9FAE25-FD31-4A78-B5FD-9D99148345E8}" dt="2022-05-30T12:56:49.153" v="1245" actId="20577"/>
        <pc:sldMkLst>
          <pc:docMk/>
          <pc:sldMk cId="3252969910" sldId="495"/>
        </pc:sldMkLst>
        <pc:spChg chg="mod">
          <ac:chgData name="Valentin PUZILEWICZ" userId="S::valentin.puzilewicz@totalenergies.com::72e2bd9e-9f41-4d04-9cf2-a9e6dd8bf152" providerId="AD" clId="Web-{5C9FAE25-FD31-4A78-B5FD-9D99148345E8}" dt="2022-05-30T12:56:49.153" v="1245" actId="20577"/>
          <ac:spMkLst>
            <pc:docMk/>
            <pc:sldMk cId="3252969910" sldId="495"/>
            <ac:spMk id="16" creationId="{9C9A0C81-63F6-40E9-B362-D7FC21D606B5}"/>
          </ac:spMkLst>
        </pc:spChg>
        <pc:spChg chg="mod">
          <ac:chgData name="Valentin PUZILEWICZ" userId="S::valentin.puzilewicz@totalenergies.com::72e2bd9e-9f41-4d04-9cf2-a9e6dd8bf152" providerId="AD" clId="Web-{5C9FAE25-FD31-4A78-B5FD-9D99148345E8}" dt="2022-05-30T12:53:04.679" v="1092" actId="1076"/>
          <ac:spMkLst>
            <pc:docMk/>
            <pc:sldMk cId="3252969910" sldId="495"/>
            <ac:spMk id="17" creationId="{C703E7EE-51EE-42B2-AE07-391C8131804E}"/>
          </ac:spMkLst>
        </pc:spChg>
      </pc:sldChg>
      <pc:sldChg chg="addSp">
        <pc:chgData name="Valentin PUZILEWICZ" userId="S::valentin.puzilewicz@totalenergies.com::72e2bd9e-9f41-4d04-9cf2-a9e6dd8bf152" providerId="AD" clId="Web-{5C9FAE25-FD31-4A78-B5FD-9D99148345E8}" dt="2022-05-30T12:56:28.496" v="1210"/>
        <pc:sldMkLst>
          <pc:docMk/>
          <pc:sldMk cId="1409365882" sldId="496"/>
        </pc:sldMkLst>
        <pc:spChg chg="add">
          <ac:chgData name="Valentin PUZILEWICZ" userId="S::valentin.puzilewicz@totalenergies.com::72e2bd9e-9f41-4d04-9cf2-a9e6dd8bf152" providerId="AD" clId="Web-{5C9FAE25-FD31-4A78-B5FD-9D99148345E8}" dt="2022-05-30T12:56:28.496" v="1210"/>
          <ac:spMkLst>
            <pc:docMk/>
            <pc:sldMk cId="1409365882" sldId="496"/>
            <ac:spMk id="2" creationId="{35CD6572-3354-0386-8D17-DC68DD173747}"/>
          </ac:spMkLst>
        </pc:spChg>
      </pc:sldChg>
      <pc:sldChg chg="modSp">
        <pc:chgData name="Valentin PUZILEWICZ" userId="S::valentin.puzilewicz@totalenergies.com::72e2bd9e-9f41-4d04-9cf2-a9e6dd8bf152" providerId="AD" clId="Web-{5C9FAE25-FD31-4A78-B5FD-9D99148345E8}" dt="2022-05-30T12:57:49.108" v="1379" actId="20577"/>
        <pc:sldMkLst>
          <pc:docMk/>
          <pc:sldMk cId="2033544352" sldId="498"/>
        </pc:sldMkLst>
        <pc:spChg chg="mod">
          <ac:chgData name="Valentin PUZILEWICZ" userId="S::valentin.puzilewicz@totalenergies.com::72e2bd9e-9f41-4d04-9cf2-a9e6dd8bf152" providerId="AD" clId="Web-{5C9FAE25-FD31-4A78-B5FD-9D99148345E8}" dt="2022-05-30T12:57:49.108" v="1379" actId="20577"/>
          <ac:spMkLst>
            <pc:docMk/>
            <pc:sldMk cId="2033544352" sldId="498"/>
            <ac:spMk id="16" creationId="{9C9A0C81-63F6-40E9-B362-D7FC21D606B5}"/>
          </ac:spMkLst>
        </pc:spChg>
      </pc:sldChg>
      <pc:sldChg chg="addSp delSp modSp">
        <pc:chgData name="Valentin PUZILEWICZ" userId="S::valentin.puzilewicz@totalenergies.com::72e2bd9e-9f41-4d04-9cf2-a9e6dd8bf152" providerId="AD" clId="Web-{5C9FAE25-FD31-4A78-B5FD-9D99148345E8}" dt="2022-05-30T12:29:38.032" v="9" actId="20577"/>
        <pc:sldMkLst>
          <pc:docMk/>
          <pc:sldMk cId="3340568692" sldId="506"/>
        </pc:sldMkLst>
        <pc:spChg chg="mod">
          <ac:chgData name="Valentin PUZILEWICZ" userId="S::valentin.puzilewicz@totalenergies.com::72e2bd9e-9f41-4d04-9cf2-a9e6dd8bf152" providerId="AD" clId="Web-{5C9FAE25-FD31-4A78-B5FD-9D99148345E8}" dt="2022-05-30T12:29:38.032" v="9" actId="20577"/>
          <ac:spMkLst>
            <pc:docMk/>
            <pc:sldMk cId="3340568692" sldId="506"/>
            <ac:spMk id="16" creationId="{9C9A0C81-63F6-40E9-B362-D7FC21D606B5}"/>
          </ac:spMkLst>
        </pc:spChg>
        <pc:picChg chg="del">
          <ac:chgData name="Valentin PUZILEWICZ" userId="S::valentin.puzilewicz@totalenergies.com::72e2bd9e-9f41-4d04-9cf2-a9e6dd8bf152" providerId="AD" clId="Web-{5C9FAE25-FD31-4A78-B5FD-9D99148345E8}" dt="2022-05-30T12:26:55.262" v="4"/>
          <ac:picMkLst>
            <pc:docMk/>
            <pc:sldMk cId="3340568692" sldId="506"/>
            <ac:picMk id="2" creationId="{895996BE-D1C9-06E3-D719-478756DAAE5E}"/>
          </ac:picMkLst>
        </pc:picChg>
        <pc:picChg chg="add mod">
          <ac:chgData name="Valentin PUZILEWICZ" userId="S::valentin.puzilewicz@totalenergies.com::72e2bd9e-9f41-4d04-9cf2-a9e6dd8bf152" providerId="AD" clId="Web-{5C9FAE25-FD31-4A78-B5FD-9D99148345E8}" dt="2022-05-30T12:27:05.465" v="8" actId="14100"/>
          <ac:picMkLst>
            <pc:docMk/>
            <pc:sldMk cId="3340568692" sldId="506"/>
            <ac:picMk id="4" creationId="{C9F7DA8C-7335-B482-F050-96192AF26E37}"/>
          </ac:picMkLst>
        </pc:picChg>
      </pc:sldChg>
      <pc:sldChg chg="addSp delSp modSp">
        <pc:chgData name="Valentin PUZILEWICZ" userId="S::valentin.puzilewicz@totalenergies.com::72e2bd9e-9f41-4d04-9cf2-a9e6dd8bf152" providerId="AD" clId="Web-{5C9FAE25-FD31-4A78-B5FD-9D99148345E8}" dt="2022-05-30T12:37:15.356" v="41" actId="1076"/>
        <pc:sldMkLst>
          <pc:docMk/>
          <pc:sldMk cId="3328823910" sldId="507"/>
        </pc:sldMkLst>
        <pc:spChg chg="mod">
          <ac:chgData name="Valentin PUZILEWICZ" userId="S::valentin.puzilewicz@totalenergies.com::72e2bd9e-9f41-4d04-9cf2-a9e6dd8bf152" providerId="AD" clId="Web-{5C9FAE25-FD31-4A78-B5FD-9D99148345E8}" dt="2022-05-30T12:31:52.082" v="14" actId="20577"/>
          <ac:spMkLst>
            <pc:docMk/>
            <pc:sldMk cId="3328823910" sldId="507"/>
            <ac:spMk id="3" creationId="{C1013A30-70E2-C52B-8E01-60C1CD60B1A1}"/>
          </ac:spMkLst>
        </pc:spChg>
        <pc:spChg chg="mod">
          <ac:chgData name="Valentin PUZILEWICZ" userId="S::valentin.puzilewicz@totalenergies.com::72e2bd9e-9f41-4d04-9cf2-a9e6dd8bf152" providerId="AD" clId="Web-{5C9FAE25-FD31-4A78-B5FD-9D99148345E8}" dt="2022-05-30T12:36:27.590" v="31" actId="20577"/>
          <ac:spMkLst>
            <pc:docMk/>
            <pc:sldMk cId="3328823910" sldId="507"/>
            <ac:spMk id="16" creationId="{9C9A0C81-63F6-40E9-B362-D7FC21D606B5}"/>
          </ac:spMkLst>
        </pc:spChg>
        <pc:picChg chg="add del mod">
          <ac:chgData name="Valentin PUZILEWICZ" userId="S::valentin.puzilewicz@totalenergies.com::72e2bd9e-9f41-4d04-9cf2-a9e6dd8bf152" providerId="AD" clId="Web-{5C9FAE25-FD31-4A78-B5FD-9D99148345E8}" dt="2022-05-30T12:37:01.247" v="33"/>
          <ac:picMkLst>
            <pc:docMk/>
            <pc:sldMk cId="3328823910" sldId="507"/>
            <ac:picMk id="2" creationId="{FB4E31E8-24BB-BD12-87DE-3B9E5F7C4EB0}"/>
          </ac:picMkLst>
        </pc:picChg>
        <pc:picChg chg="del">
          <ac:chgData name="Valentin PUZILEWICZ" userId="S::valentin.puzilewicz@totalenergies.com::72e2bd9e-9f41-4d04-9cf2-a9e6dd8bf152" providerId="AD" clId="Web-{5C9FAE25-FD31-4A78-B5FD-9D99148345E8}" dt="2022-05-30T12:32:05.598" v="16"/>
          <ac:picMkLst>
            <pc:docMk/>
            <pc:sldMk cId="3328823910" sldId="507"/>
            <ac:picMk id="4" creationId="{C9F7DA8C-7335-B482-F050-96192AF26E37}"/>
          </ac:picMkLst>
        </pc:picChg>
        <pc:picChg chg="add mod">
          <ac:chgData name="Valentin PUZILEWICZ" userId="S::valentin.puzilewicz@totalenergies.com::72e2bd9e-9f41-4d04-9cf2-a9e6dd8bf152" providerId="AD" clId="Web-{5C9FAE25-FD31-4A78-B5FD-9D99148345E8}" dt="2022-05-30T12:37:15.356" v="41" actId="1076"/>
          <ac:picMkLst>
            <pc:docMk/>
            <pc:sldMk cId="3328823910" sldId="507"/>
            <ac:picMk id="5" creationId="{87509E50-BB22-0E35-7F8A-DFFBA3C893CE}"/>
          </ac:picMkLst>
        </pc:picChg>
      </pc:sldChg>
      <pc:sldChg chg="delSp modSp">
        <pc:chgData name="Valentin PUZILEWICZ" userId="S::valentin.puzilewicz@totalenergies.com::72e2bd9e-9f41-4d04-9cf2-a9e6dd8bf152" providerId="AD" clId="Web-{5C9FAE25-FD31-4A78-B5FD-9D99148345E8}" dt="2022-05-30T12:44:37.681" v="470" actId="1076"/>
        <pc:sldMkLst>
          <pc:docMk/>
          <pc:sldMk cId="1725710219" sldId="508"/>
        </pc:sldMkLst>
        <pc:spChg chg="del mod">
          <ac:chgData name="Valentin PUZILEWICZ" userId="S::valentin.puzilewicz@totalenergies.com::72e2bd9e-9f41-4d04-9cf2-a9e6dd8bf152" providerId="AD" clId="Web-{5C9FAE25-FD31-4A78-B5FD-9D99148345E8}" dt="2022-05-30T12:40:26.315" v="144"/>
          <ac:spMkLst>
            <pc:docMk/>
            <pc:sldMk cId="1725710219" sldId="508"/>
            <ac:spMk id="3" creationId="{C1013A30-70E2-C52B-8E01-60C1CD60B1A1}"/>
          </ac:spMkLst>
        </pc:spChg>
        <pc:spChg chg="mod">
          <ac:chgData name="Valentin PUZILEWICZ" userId="S::valentin.puzilewicz@totalenergies.com::72e2bd9e-9f41-4d04-9cf2-a9e6dd8bf152" providerId="AD" clId="Web-{5C9FAE25-FD31-4A78-B5FD-9D99148345E8}" dt="2022-05-30T12:44:37.681" v="470" actId="1076"/>
          <ac:spMkLst>
            <pc:docMk/>
            <pc:sldMk cId="1725710219" sldId="508"/>
            <ac:spMk id="16" creationId="{9C9A0C81-63F6-40E9-B362-D7FC21D606B5}"/>
          </ac:spMkLst>
        </pc:spChg>
        <pc:spChg chg="mod">
          <ac:chgData name="Valentin PUZILEWICZ" userId="S::valentin.puzilewicz@totalenergies.com::72e2bd9e-9f41-4d04-9cf2-a9e6dd8bf152" providerId="AD" clId="Web-{5C9FAE25-FD31-4A78-B5FD-9D99148345E8}" dt="2022-05-30T12:40:14.096" v="142" actId="20577"/>
          <ac:spMkLst>
            <pc:docMk/>
            <pc:sldMk cId="1725710219" sldId="508"/>
            <ac:spMk id="17" creationId="{C703E7EE-51EE-42B2-AE07-391C8131804E}"/>
          </ac:spMkLst>
        </pc:spChg>
        <pc:picChg chg="del">
          <ac:chgData name="Valentin PUZILEWICZ" userId="S::valentin.puzilewicz@totalenergies.com::72e2bd9e-9f41-4d04-9cf2-a9e6dd8bf152" providerId="AD" clId="Web-{5C9FAE25-FD31-4A78-B5FD-9D99148345E8}" dt="2022-05-30T12:40:08.142" v="140"/>
          <ac:picMkLst>
            <pc:docMk/>
            <pc:sldMk cId="1725710219" sldId="508"/>
            <ac:picMk id="2" creationId="{FB4E31E8-24BB-BD12-87DE-3B9E5F7C4EB0}"/>
          </ac:picMkLst>
        </pc:picChg>
      </pc:sldChg>
    </pc:docChg>
  </pc:docChgLst>
  <pc:docChgLst>
    <pc:chgData name="Maëlle RICHARD" userId="S::maelle.richard@external.totalenergies.com::7c70e4e5-a1c4-4d2a-b6c5-00db6427139f" providerId="AD" clId="Web-{F8F938E5-9F1E-48F3-84B7-8846A5371B48}"/>
    <pc:docChg chg="modSld">
      <pc:chgData name="Maëlle RICHARD" userId="S::maelle.richard@external.totalenergies.com::7c70e4e5-a1c4-4d2a-b6c5-00db6427139f" providerId="AD" clId="Web-{F8F938E5-9F1E-48F3-84B7-8846A5371B48}" dt="2022-05-30T14:18:50.404" v="117" actId="20577"/>
      <pc:docMkLst>
        <pc:docMk/>
      </pc:docMkLst>
      <pc:sldChg chg="modSp">
        <pc:chgData name="Maëlle RICHARD" userId="S::maelle.richard@external.totalenergies.com::7c70e4e5-a1c4-4d2a-b6c5-00db6427139f" providerId="AD" clId="Web-{F8F938E5-9F1E-48F3-84B7-8846A5371B48}" dt="2022-05-30T14:07:40.558" v="11" actId="20577"/>
        <pc:sldMkLst>
          <pc:docMk/>
          <pc:sldMk cId="2303852613" sldId="486"/>
        </pc:sldMkLst>
        <pc:spChg chg="mod">
          <ac:chgData name="Maëlle RICHARD" userId="S::maelle.richard@external.totalenergies.com::7c70e4e5-a1c4-4d2a-b6c5-00db6427139f" providerId="AD" clId="Web-{F8F938E5-9F1E-48F3-84B7-8846A5371B48}" dt="2022-05-30T14:07:40.558" v="11" actId="20577"/>
          <ac:spMkLst>
            <pc:docMk/>
            <pc:sldMk cId="2303852613" sldId="486"/>
            <ac:spMk id="17" creationId="{EEB4D5EC-85BA-4BA0-8EF1-99B8304CC826}"/>
          </ac:spMkLst>
        </pc:spChg>
      </pc:sldChg>
      <pc:sldChg chg="modSp">
        <pc:chgData name="Maëlle RICHARD" userId="S::maelle.richard@external.totalenergies.com::7c70e4e5-a1c4-4d2a-b6c5-00db6427139f" providerId="AD" clId="Web-{F8F938E5-9F1E-48F3-84B7-8846A5371B48}" dt="2022-05-30T14:07:29.807" v="5" actId="20577"/>
        <pc:sldMkLst>
          <pc:docMk/>
          <pc:sldMk cId="2995751902" sldId="491"/>
        </pc:sldMkLst>
        <pc:spChg chg="mod">
          <ac:chgData name="Maëlle RICHARD" userId="S::maelle.richard@external.totalenergies.com::7c70e4e5-a1c4-4d2a-b6c5-00db6427139f" providerId="AD" clId="Web-{F8F938E5-9F1E-48F3-84B7-8846A5371B48}" dt="2022-05-30T14:07:29.807" v="5" actId="20577"/>
          <ac:spMkLst>
            <pc:docMk/>
            <pc:sldMk cId="2995751902" sldId="491"/>
            <ac:spMk id="24" creationId="{56C28A9D-2CBB-4FE1-BA7F-BA3CC496CD60}"/>
          </ac:spMkLst>
        </pc:spChg>
      </pc:sldChg>
      <pc:sldChg chg="modSp">
        <pc:chgData name="Maëlle RICHARD" userId="S::maelle.richard@external.totalenergies.com::7c70e4e5-a1c4-4d2a-b6c5-00db6427139f" providerId="AD" clId="Web-{F8F938E5-9F1E-48F3-84B7-8846A5371B48}" dt="2022-05-30T14:18:50.404" v="117" actId="20577"/>
        <pc:sldMkLst>
          <pc:docMk/>
          <pc:sldMk cId="2226749072" sldId="511"/>
        </pc:sldMkLst>
        <pc:spChg chg="mod">
          <ac:chgData name="Maëlle RICHARD" userId="S::maelle.richard@external.totalenergies.com::7c70e4e5-a1c4-4d2a-b6c5-00db6427139f" providerId="AD" clId="Web-{F8F938E5-9F1E-48F3-84B7-8846A5371B48}" dt="2022-05-30T14:18:50.404" v="117" actId="20577"/>
          <ac:spMkLst>
            <pc:docMk/>
            <pc:sldMk cId="2226749072" sldId="511"/>
            <ac:spMk id="25" creationId="{C21C68D4-EDD1-4905-BE0D-155C96CD047C}"/>
          </ac:spMkLst>
        </pc:spChg>
      </pc:sldChg>
      <pc:sldChg chg="modSp">
        <pc:chgData name="Maëlle RICHARD" userId="S::maelle.richard@external.totalenergies.com::7c70e4e5-a1c4-4d2a-b6c5-00db6427139f" providerId="AD" clId="Web-{F8F938E5-9F1E-48F3-84B7-8846A5371B48}" dt="2022-05-30T14:18:06.371" v="95" actId="1076"/>
        <pc:sldMkLst>
          <pc:docMk/>
          <pc:sldMk cId="1114380549" sldId="512"/>
        </pc:sldMkLst>
        <pc:spChg chg="mod">
          <ac:chgData name="Maëlle RICHARD" userId="S::maelle.richard@external.totalenergies.com::7c70e4e5-a1c4-4d2a-b6c5-00db6427139f" providerId="AD" clId="Web-{F8F938E5-9F1E-48F3-84B7-8846A5371B48}" dt="2022-05-30T14:18:06.371" v="95" actId="1076"/>
          <ac:spMkLst>
            <pc:docMk/>
            <pc:sldMk cId="1114380549" sldId="512"/>
            <ac:spMk id="16" creationId="{9C9A0C81-63F6-40E9-B362-D7FC21D606B5}"/>
          </ac:spMkLst>
        </pc:spChg>
      </pc:sldChg>
      <pc:sldChg chg="addSp delSp">
        <pc:chgData name="Maëlle RICHARD" userId="S::maelle.richard@external.totalenergies.com::7c70e4e5-a1c4-4d2a-b6c5-00db6427139f" providerId="AD" clId="Web-{F8F938E5-9F1E-48F3-84B7-8846A5371B48}" dt="2022-05-30T14:10:42.719" v="19"/>
        <pc:sldMkLst>
          <pc:docMk/>
          <pc:sldMk cId="0" sldId="513"/>
        </pc:sldMkLst>
        <pc:spChg chg="add del">
          <ac:chgData name="Maëlle RICHARD" userId="S::maelle.richard@external.totalenergies.com::7c70e4e5-a1c4-4d2a-b6c5-00db6427139f" providerId="AD" clId="Web-{F8F938E5-9F1E-48F3-84B7-8846A5371B48}" dt="2022-05-30T14:10:23.218" v="17"/>
          <ac:spMkLst>
            <pc:docMk/>
            <pc:sldMk cId="0" sldId="513"/>
            <ac:spMk id="4" creationId="{99590DA5-0F06-7F8D-BE1A-742AD9EFAF28}"/>
          </ac:spMkLst>
        </pc:spChg>
        <pc:spChg chg="add del">
          <ac:chgData name="Maëlle RICHARD" userId="S::maelle.richard@external.totalenergies.com::7c70e4e5-a1c4-4d2a-b6c5-00db6427139f" providerId="AD" clId="Web-{F8F938E5-9F1E-48F3-84B7-8846A5371B48}" dt="2022-05-30T14:10:21.531" v="16"/>
          <ac:spMkLst>
            <pc:docMk/>
            <pc:sldMk cId="0" sldId="513"/>
            <ac:spMk id="6" creationId="{D8CC4594-1A4A-8621-F527-46CC9FBEF72E}"/>
          </ac:spMkLst>
        </pc:spChg>
        <pc:spChg chg="add del">
          <ac:chgData name="Maëlle RICHARD" userId="S::maelle.richard@external.totalenergies.com::7c70e4e5-a1c4-4d2a-b6c5-00db6427139f" providerId="AD" clId="Web-{F8F938E5-9F1E-48F3-84B7-8846A5371B48}" dt="2022-05-30T14:10:42.719" v="19"/>
          <ac:spMkLst>
            <pc:docMk/>
            <pc:sldMk cId="0" sldId="513"/>
            <ac:spMk id="7" creationId="{EC397509-662D-4F00-E311-44FBBFCDA0B6}"/>
          </ac:spMkLst>
        </pc:spChg>
      </pc:sldChg>
    </pc:docChg>
  </pc:docChgLst>
  <pc:docChgLst>
    <pc:chgData name="Valentin PUZILEWICZ" userId="S::valentin.puzilewicz@totalenergies.com::72e2bd9e-9f41-4d04-9cf2-a9e6dd8bf152" providerId="AD" clId="Web-{476C0A82-2F83-4265-80BC-4E78C3B1D174}"/>
    <pc:docChg chg="addSld delSld modSld sldOrd">
      <pc:chgData name="Valentin PUZILEWICZ" userId="S::valentin.puzilewicz@totalenergies.com::72e2bd9e-9f41-4d04-9cf2-a9e6dd8bf152" providerId="AD" clId="Web-{476C0A82-2F83-4265-80BC-4E78C3B1D174}" dt="2022-05-30T13:47:59.667" v="1523" actId="20577"/>
      <pc:docMkLst>
        <pc:docMk/>
      </pc:docMkLst>
      <pc:sldChg chg="del">
        <pc:chgData name="Valentin PUZILEWICZ" userId="S::valentin.puzilewicz@totalenergies.com::72e2bd9e-9f41-4d04-9cf2-a9e6dd8bf152" providerId="AD" clId="Web-{476C0A82-2F83-4265-80BC-4E78C3B1D174}" dt="2022-05-30T13:05:43.680" v="353"/>
        <pc:sldMkLst>
          <pc:docMk/>
          <pc:sldMk cId="462787252" sldId="266"/>
        </pc:sldMkLst>
      </pc:sldChg>
      <pc:sldChg chg="modSp">
        <pc:chgData name="Valentin PUZILEWICZ" userId="S::valentin.puzilewicz@totalenergies.com::72e2bd9e-9f41-4d04-9cf2-a9e6dd8bf152" providerId="AD" clId="Web-{476C0A82-2F83-4265-80BC-4E78C3B1D174}" dt="2022-05-30T13:47:59.667" v="1523" actId="20577"/>
        <pc:sldMkLst>
          <pc:docMk/>
          <pc:sldMk cId="2840150730" sldId="472"/>
        </pc:sldMkLst>
        <pc:spChg chg="mod">
          <ac:chgData name="Valentin PUZILEWICZ" userId="S::valentin.puzilewicz@totalenergies.com::72e2bd9e-9f41-4d04-9cf2-a9e6dd8bf152" providerId="AD" clId="Web-{476C0A82-2F83-4265-80BC-4E78C3B1D174}" dt="2022-05-30T13:47:59.667" v="1523" actId="20577"/>
          <ac:spMkLst>
            <pc:docMk/>
            <pc:sldMk cId="2840150730" sldId="472"/>
            <ac:spMk id="16" creationId="{9C9A0C81-63F6-40E9-B362-D7FC21D606B5}"/>
          </ac:spMkLst>
        </pc:spChg>
      </pc:sldChg>
      <pc:sldChg chg="addSp delSp modSp">
        <pc:chgData name="Valentin PUZILEWICZ" userId="S::valentin.puzilewicz@totalenergies.com::72e2bd9e-9f41-4d04-9cf2-a9e6dd8bf152" providerId="AD" clId="Web-{476C0A82-2F83-4265-80BC-4E78C3B1D174}" dt="2022-05-30T13:42:16.627" v="1292" actId="14100"/>
        <pc:sldMkLst>
          <pc:docMk/>
          <pc:sldMk cId="1741147133" sldId="488"/>
        </pc:sldMkLst>
        <pc:spChg chg="del">
          <ac:chgData name="Valentin PUZILEWICZ" userId="S::valentin.puzilewicz@totalenergies.com::72e2bd9e-9f41-4d04-9cf2-a9e6dd8bf152" providerId="AD" clId="Web-{476C0A82-2F83-4265-80BC-4E78C3B1D174}" dt="2022-05-30T13:42:06.471" v="1290"/>
          <ac:spMkLst>
            <pc:docMk/>
            <pc:sldMk cId="1741147133" sldId="488"/>
            <ac:spMk id="9" creationId="{8354DABC-590E-E22A-1370-6579AE964FD6}"/>
          </ac:spMkLst>
        </pc:spChg>
        <pc:spChg chg="mod">
          <ac:chgData name="Valentin PUZILEWICZ" userId="S::valentin.puzilewicz@totalenergies.com::72e2bd9e-9f41-4d04-9cf2-a9e6dd8bf152" providerId="AD" clId="Web-{476C0A82-2F83-4265-80BC-4E78C3B1D174}" dt="2022-05-30T13:41:09.453" v="1289" actId="20577"/>
          <ac:spMkLst>
            <pc:docMk/>
            <pc:sldMk cId="1741147133" sldId="488"/>
            <ac:spMk id="25" creationId="{C21C68D4-EDD1-4905-BE0D-155C96CD047C}"/>
          </ac:spMkLst>
        </pc:spChg>
        <pc:picChg chg="add mod ord modCrop">
          <ac:chgData name="Valentin PUZILEWICZ" userId="S::valentin.puzilewicz@totalenergies.com::72e2bd9e-9f41-4d04-9cf2-a9e6dd8bf152" providerId="AD" clId="Web-{476C0A82-2F83-4265-80BC-4E78C3B1D174}" dt="2022-05-30T13:42:16.627" v="1292" actId="14100"/>
          <ac:picMkLst>
            <pc:docMk/>
            <pc:sldMk cId="1741147133" sldId="488"/>
            <ac:picMk id="2" creationId="{C08C1E33-52DF-82CB-FB2B-9200283A5E01}"/>
          </ac:picMkLst>
        </pc:picChg>
      </pc:sldChg>
      <pc:sldChg chg="del">
        <pc:chgData name="Valentin PUZILEWICZ" userId="S::valentin.puzilewicz@totalenergies.com::72e2bd9e-9f41-4d04-9cf2-a9e6dd8bf152" providerId="AD" clId="Web-{476C0A82-2F83-4265-80BC-4E78C3B1D174}" dt="2022-05-30T13:25:26.289" v="775"/>
        <pc:sldMkLst>
          <pc:docMk/>
          <pc:sldMk cId="383595430" sldId="489"/>
        </pc:sldMkLst>
      </pc:sldChg>
      <pc:sldChg chg="addSp delSp modSp">
        <pc:chgData name="Valentin PUZILEWICZ" userId="S::valentin.puzilewicz@totalenergies.com::72e2bd9e-9f41-4d04-9cf2-a9e6dd8bf152" providerId="AD" clId="Web-{476C0A82-2F83-4265-80BC-4E78C3B1D174}" dt="2022-05-30T13:39:19.279" v="1209" actId="20577"/>
        <pc:sldMkLst>
          <pc:docMk/>
          <pc:sldMk cId="1344841894" sldId="497"/>
        </pc:sldMkLst>
        <pc:spChg chg="del">
          <ac:chgData name="Valentin PUZILEWICZ" userId="S::valentin.puzilewicz@totalenergies.com::72e2bd9e-9f41-4d04-9cf2-a9e6dd8bf152" providerId="AD" clId="Web-{476C0A82-2F83-4265-80BC-4E78C3B1D174}" dt="2022-05-30T13:04:17.663" v="349"/>
          <ac:spMkLst>
            <pc:docMk/>
            <pc:sldMk cId="1344841894" sldId="497"/>
            <ac:spMk id="9" creationId="{8354DABC-590E-E22A-1370-6579AE964FD6}"/>
          </ac:spMkLst>
        </pc:spChg>
        <pc:spChg chg="del">
          <ac:chgData name="Valentin PUZILEWICZ" userId="S::valentin.puzilewicz@totalenergies.com::72e2bd9e-9f41-4d04-9cf2-a9e6dd8bf152" providerId="AD" clId="Web-{476C0A82-2F83-4265-80BC-4E78C3B1D174}" dt="2022-05-30T13:04:21.225" v="350"/>
          <ac:spMkLst>
            <pc:docMk/>
            <pc:sldMk cId="1344841894" sldId="497"/>
            <ac:spMk id="10" creationId="{5D1AF6E3-7BFF-9F9D-DC58-B173A1BA7671}"/>
          </ac:spMkLst>
        </pc:spChg>
        <pc:spChg chg="mod">
          <ac:chgData name="Valentin PUZILEWICZ" userId="S::valentin.puzilewicz@totalenergies.com::72e2bd9e-9f41-4d04-9cf2-a9e6dd8bf152" providerId="AD" clId="Web-{476C0A82-2F83-4265-80BC-4E78C3B1D174}" dt="2022-05-30T13:04:21.225" v="350"/>
          <ac:spMkLst>
            <pc:docMk/>
            <pc:sldMk cId="1344841894" sldId="497"/>
            <ac:spMk id="11" creationId="{04BED9D1-AFB8-4E80-DD5A-6EAAF01EAA72}"/>
          </ac:spMkLst>
        </pc:spChg>
        <pc:spChg chg="mod">
          <ac:chgData name="Valentin PUZILEWICZ" userId="S::valentin.puzilewicz@totalenergies.com::72e2bd9e-9f41-4d04-9cf2-a9e6dd8bf152" providerId="AD" clId="Web-{476C0A82-2F83-4265-80BC-4E78C3B1D174}" dt="2022-05-30T13:04:21.225" v="350"/>
          <ac:spMkLst>
            <pc:docMk/>
            <pc:sldMk cId="1344841894" sldId="497"/>
            <ac:spMk id="24" creationId="{56C28A9D-2CBB-4FE1-BA7F-BA3CC496CD60}"/>
          </ac:spMkLst>
        </pc:spChg>
        <pc:spChg chg="mod">
          <ac:chgData name="Valentin PUZILEWICZ" userId="S::valentin.puzilewicz@totalenergies.com::72e2bd9e-9f41-4d04-9cf2-a9e6dd8bf152" providerId="AD" clId="Web-{476C0A82-2F83-4265-80BC-4E78C3B1D174}" dt="2022-05-30T13:39:19.279" v="1209" actId="20577"/>
          <ac:spMkLst>
            <pc:docMk/>
            <pc:sldMk cId="1344841894" sldId="497"/>
            <ac:spMk id="25" creationId="{C21C68D4-EDD1-4905-BE0D-155C96CD047C}"/>
          </ac:spMkLst>
        </pc:spChg>
        <pc:spChg chg="mod">
          <ac:chgData name="Valentin PUZILEWICZ" userId="S::valentin.puzilewicz@totalenergies.com::72e2bd9e-9f41-4d04-9cf2-a9e6dd8bf152" providerId="AD" clId="Web-{476C0A82-2F83-4265-80BC-4E78C3B1D174}" dt="2022-05-30T13:04:21.225" v="350"/>
          <ac:spMkLst>
            <pc:docMk/>
            <pc:sldMk cId="1344841894" sldId="497"/>
            <ac:spMk id="26" creationId="{D702FD13-8058-4625-9933-EB62A1A54086}"/>
          </ac:spMkLst>
        </pc:spChg>
        <pc:spChg chg="mod ord">
          <ac:chgData name="Valentin PUZILEWICZ" userId="S::valentin.puzilewicz@totalenergies.com::72e2bd9e-9f41-4d04-9cf2-a9e6dd8bf152" providerId="AD" clId="Web-{476C0A82-2F83-4265-80BC-4E78C3B1D174}" dt="2022-05-30T13:04:21.225" v="350"/>
          <ac:spMkLst>
            <pc:docMk/>
            <pc:sldMk cId="1344841894" sldId="497"/>
            <ac:spMk id="30" creationId="{C3056BDE-3880-4162-BB3D-F8A489EB8618}"/>
          </ac:spMkLst>
        </pc:spChg>
        <pc:spChg chg="add">
          <ac:chgData name="Valentin PUZILEWICZ" userId="S::valentin.puzilewicz@totalenergies.com::72e2bd9e-9f41-4d04-9cf2-a9e6dd8bf152" providerId="AD" clId="Web-{476C0A82-2F83-4265-80BC-4E78C3B1D174}" dt="2022-05-30T13:04:21.225" v="350"/>
          <ac:spMkLst>
            <pc:docMk/>
            <pc:sldMk cId="1344841894" sldId="497"/>
            <ac:spMk id="35" creationId="{970807FC-E6E9-286A-D6CE-37504519D417}"/>
          </ac:spMkLst>
        </pc:spChg>
        <pc:picChg chg="add mod ord modCrop">
          <ac:chgData name="Valentin PUZILEWICZ" userId="S::valentin.puzilewicz@totalenergies.com::72e2bd9e-9f41-4d04-9cf2-a9e6dd8bf152" providerId="AD" clId="Web-{476C0A82-2F83-4265-80BC-4E78C3B1D174}" dt="2022-05-30T13:04:21.225" v="350"/>
          <ac:picMkLst>
            <pc:docMk/>
            <pc:sldMk cId="1344841894" sldId="497"/>
            <ac:picMk id="2" creationId="{C1A9FD8A-8176-804D-0D5E-FEE3A790A163}"/>
          </ac:picMkLst>
        </pc:picChg>
      </pc:sldChg>
      <pc:sldChg chg="modSp">
        <pc:chgData name="Valentin PUZILEWICZ" userId="S::valentin.puzilewicz@totalenergies.com::72e2bd9e-9f41-4d04-9cf2-a9e6dd8bf152" providerId="AD" clId="Web-{476C0A82-2F83-4265-80BC-4E78C3B1D174}" dt="2022-05-30T13:03:24.661" v="348" actId="20577"/>
        <pc:sldMkLst>
          <pc:docMk/>
          <pc:sldMk cId="2033544352" sldId="498"/>
        </pc:sldMkLst>
        <pc:spChg chg="mod">
          <ac:chgData name="Valentin PUZILEWICZ" userId="S::valentin.puzilewicz@totalenergies.com::72e2bd9e-9f41-4d04-9cf2-a9e6dd8bf152" providerId="AD" clId="Web-{476C0A82-2F83-4265-80BC-4E78C3B1D174}" dt="2022-05-30T13:03:24.661" v="348" actId="20577"/>
          <ac:spMkLst>
            <pc:docMk/>
            <pc:sldMk cId="2033544352" sldId="498"/>
            <ac:spMk id="16" creationId="{9C9A0C81-63F6-40E9-B362-D7FC21D606B5}"/>
          </ac:spMkLst>
        </pc:spChg>
        <pc:spChg chg="mod">
          <ac:chgData name="Valentin PUZILEWICZ" userId="S::valentin.puzilewicz@totalenergies.com::72e2bd9e-9f41-4d04-9cf2-a9e6dd8bf152" providerId="AD" clId="Web-{476C0A82-2F83-4265-80BC-4E78C3B1D174}" dt="2022-05-30T13:03:03.348" v="330" actId="20577"/>
          <ac:spMkLst>
            <pc:docMk/>
            <pc:sldMk cId="2033544352" sldId="498"/>
            <ac:spMk id="17" creationId="{C703E7EE-51EE-42B2-AE07-391C8131804E}"/>
          </ac:spMkLst>
        </pc:spChg>
      </pc:sldChg>
      <pc:sldChg chg="del">
        <pc:chgData name="Valentin PUZILEWICZ" userId="S::valentin.puzilewicz@totalenergies.com::72e2bd9e-9f41-4d04-9cf2-a9e6dd8bf152" providerId="AD" clId="Web-{476C0A82-2F83-4265-80BC-4E78C3B1D174}" dt="2022-05-30T13:32:13.518" v="781"/>
        <pc:sldMkLst>
          <pc:docMk/>
          <pc:sldMk cId="3779606702" sldId="499"/>
        </pc:sldMkLst>
      </pc:sldChg>
      <pc:sldChg chg="addSp delSp modSp">
        <pc:chgData name="Valentin PUZILEWICZ" userId="S::valentin.puzilewicz@totalenergies.com::72e2bd9e-9f41-4d04-9cf2-a9e6dd8bf152" providerId="AD" clId="Web-{476C0A82-2F83-4265-80BC-4E78C3B1D174}" dt="2022-05-30T13:32:37.253" v="811" actId="20577"/>
        <pc:sldMkLst>
          <pc:docMk/>
          <pc:sldMk cId="1725527367" sldId="500"/>
        </pc:sldMkLst>
        <pc:spChg chg="del">
          <ac:chgData name="Valentin PUZILEWICZ" userId="S::valentin.puzilewicz@totalenergies.com::72e2bd9e-9f41-4d04-9cf2-a9e6dd8bf152" providerId="AD" clId="Web-{476C0A82-2F83-4265-80BC-4E78C3B1D174}" dt="2022-05-30T13:30:13.749" v="776"/>
          <ac:spMkLst>
            <pc:docMk/>
            <pc:sldMk cId="1725527367" sldId="500"/>
            <ac:spMk id="9" creationId="{8354DABC-590E-E22A-1370-6579AE964FD6}"/>
          </ac:spMkLst>
        </pc:spChg>
        <pc:spChg chg="mod">
          <ac:chgData name="Valentin PUZILEWICZ" userId="S::valentin.puzilewicz@totalenergies.com::72e2bd9e-9f41-4d04-9cf2-a9e6dd8bf152" providerId="AD" clId="Web-{476C0A82-2F83-4265-80BC-4E78C3B1D174}" dt="2022-05-30T13:32:37.253" v="811" actId="20577"/>
          <ac:spMkLst>
            <pc:docMk/>
            <pc:sldMk cId="1725527367" sldId="500"/>
            <ac:spMk id="25" creationId="{C21C68D4-EDD1-4905-BE0D-155C96CD047C}"/>
          </ac:spMkLst>
        </pc:spChg>
        <pc:spChg chg="mod">
          <ac:chgData name="Valentin PUZILEWICZ" userId="S::valentin.puzilewicz@totalenergies.com::72e2bd9e-9f41-4d04-9cf2-a9e6dd8bf152" providerId="AD" clId="Web-{476C0A82-2F83-4265-80BC-4E78C3B1D174}" dt="2022-05-30T13:22:09.362" v="704" actId="14100"/>
          <ac:spMkLst>
            <pc:docMk/>
            <pc:sldMk cId="1725527367" sldId="500"/>
            <ac:spMk id="26" creationId="{D702FD13-8058-4625-9933-EB62A1A54086}"/>
          </ac:spMkLst>
        </pc:spChg>
        <pc:picChg chg="add mod ord modCrop">
          <ac:chgData name="Valentin PUZILEWICZ" userId="S::valentin.puzilewicz@totalenergies.com::72e2bd9e-9f41-4d04-9cf2-a9e6dd8bf152" providerId="AD" clId="Web-{476C0A82-2F83-4265-80BC-4E78C3B1D174}" dt="2022-05-30T13:30:36.031" v="780" actId="14100"/>
          <ac:picMkLst>
            <pc:docMk/>
            <pc:sldMk cId="1725527367" sldId="500"/>
            <ac:picMk id="2" creationId="{A7E69B09-8541-5BE9-C795-DB5D23DDA3AD}"/>
          </ac:picMkLst>
        </pc:picChg>
      </pc:sldChg>
      <pc:sldChg chg="addSp delSp modSp">
        <pc:chgData name="Valentin PUZILEWICZ" userId="S::valentin.puzilewicz@totalenergies.com::72e2bd9e-9f41-4d04-9cf2-a9e6dd8bf152" providerId="AD" clId="Web-{476C0A82-2F83-4265-80BC-4E78C3B1D174}" dt="2022-05-30T13:38:15.933" v="1165" actId="1076"/>
        <pc:sldMkLst>
          <pc:docMk/>
          <pc:sldMk cId="1227228936" sldId="501"/>
        </pc:sldMkLst>
        <pc:spChg chg="add del mod">
          <ac:chgData name="Valentin PUZILEWICZ" userId="S::valentin.puzilewicz@totalenergies.com::72e2bd9e-9f41-4d04-9cf2-a9e6dd8bf152" providerId="AD" clId="Web-{476C0A82-2F83-4265-80BC-4E78C3B1D174}" dt="2022-05-30T13:37:43.386" v="1151"/>
          <ac:spMkLst>
            <pc:docMk/>
            <pc:sldMk cId="1227228936" sldId="501"/>
            <ac:spMk id="3" creationId="{CDBAA1DD-6899-0980-7DDB-E6707C81F177}"/>
          </ac:spMkLst>
        </pc:spChg>
        <pc:spChg chg="mod">
          <ac:chgData name="Valentin PUZILEWICZ" userId="S::valentin.puzilewicz@totalenergies.com::72e2bd9e-9f41-4d04-9cf2-a9e6dd8bf152" providerId="AD" clId="Web-{476C0A82-2F83-4265-80BC-4E78C3B1D174}" dt="2022-05-30T13:38:15.933" v="1165" actId="1076"/>
          <ac:spMkLst>
            <pc:docMk/>
            <pc:sldMk cId="1227228936" sldId="501"/>
            <ac:spMk id="16" creationId="{9C9A0C81-63F6-40E9-B362-D7FC21D606B5}"/>
          </ac:spMkLst>
        </pc:spChg>
        <pc:spChg chg="del">
          <ac:chgData name="Valentin PUZILEWICZ" userId="S::valentin.puzilewicz@totalenergies.com::72e2bd9e-9f41-4d04-9cf2-a9e6dd8bf152" providerId="AD" clId="Web-{476C0A82-2F83-4265-80BC-4E78C3B1D174}" dt="2022-05-30T13:36:27.075" v="985"/>
          <ac:spMkLst>
            <pc:docMk/>
            <pc:sldMk cId="1227228936" sldId="501"/>
            <ac:spMk id="17" creationId="{C703E7EE-51EE-42B2-AE07-391C8131804E}"/>
          </ac:spMkLst>
        </pc:spChg>
      </pc:sldChg>
      <pc:sldChg chg="del">
        <pc:chgData name="Valentin PUZILEWICZ" userId="S::valentin.puzilewicz@totalenergies.com::72e2bd9e-9f41-4d04-9cf2-a9e6dd8bf152" providerId="AD" clId="Web-{476C0A82-2F83-4265-80BC-4E78C3B1D174}" dt="2022-05-30T13:05:33.118" v="352"/>
        <pc:sldMkLst>
          <pc:docMk/>
          <pc:sldMk cId="1807283500" sldId="502"/>
        </pc:sldMkLst>
      </pc:sldChg>
      <pc:sldChg chg="addSp delSp modSp del mod modClrScheme chgLayout">
        <pc:chgData name="Valentin PUZILEWICZ" userId="S::valentin.puzilewicz@totalenergies.com::72e2bd9e-9f41-4d04-9cf2-a9e6dd8bf152" providerId="AD" clId="Web-{476C0A82-2F83-4265-80BC-4E78C3B1D174}" dt="2022-05-30T13:24:37.584" v="773"/>
        <pc:sldMkLst>
          <pc:docMk/>
          <pc:sldMk cId="942715636" sldId="503"/>
        </pc:sldMkLst>
        <pc:spChg chg="add del mod">
          <ac:chgData name="Valentin PUZILEWICZ" userId="S::valentin.puzilewicz@totalenergies.com::72e2bd9e-9f41-4d04-9cf2-a9e6dd8bf152" providerId="AD" clId="Web-{476C0A82-2F83-4265-80BC-4E78C3B1D174}" dt="2022-05-30T13:22:47.660" v="709"/>
          <ac:spMkLst>
            <pc:docMk/>
            <pc:sldMk cId="942715636" sldId="503"/>
            <ac:spMk id="4" creationId="{FEF4EE7B-213D-F095-7D2D-5142B19B832D}"/>
          </ac:spMkLst>
        </pc:spChg>
        <pc:spChg chg="add del">
          <ac:chgData name="Valentin PUZILEWICZ" userId="S::valentin.puzilewicz@totalenergies.com::72e2bd9e-9f41-4d04-9cf2-a9e6dd8bf152" providerId="AD" clId="Web-{476C0A82-2F83-4265-80BC-4E78C3B1D174}" dt="2022-05-30T13:22:12.878" v="705"/>
          <ac:spMkLst>
            <pc:docMk/>
            <pc:sldMk cId="942715636" sldId="503"/>
            <ac:spMk id="10" creationId="{5D1AF6E3-7BFF-9F9D-DC58-B173A1BA7671}"/>
          </ac:spMkLst>
        </pc:spChg>
        <pc:spChg chg="mod">
          <ac:chgData name="Valentin PUZILEWICZ" userId="S::valentin.puzilewicz@totalenergies.com::72e2bd9e-9f41-4d04-9cf2-a9e6dd8bf152" providerId="AD" clId="Web-{476C0A82-2F83-4265-80BC-4E78C3B1D174}" dt="2022-05-30T13:22:12.878" v="705"/>
          <ac:spMkLst>
            <pc:docMk/>
            <pc:sldMk cId="942715636" sldId="503"/>
            <ac:spMk id="11" creationId="{04BED9D1-AFB8-4E80-DD5A-6EAAF01EAA72}"/>
          </ac:spMkLst>
        </pc:spChg>
        <pc:spChg chg="mod ord">
          <ac:chgData name="Valentin PUZILEWICZ" userId="S::valentin.puzilewicz@totalenergies.com::72e2bd9e-9f41-4d04-9cf2-a9e6dd8bf152" providerId="AD" clId="Web-{476C0A82-2F83-4265-80BC-4E78C3B1D174}" dt="2022-05-30T13:22:12.878" v="705"/>
          <ac:spMkLst>
            <pc:docMk/>
            <pc:sldMk cId="942715636" sldId="503"/>
            <ac:spMk id="24" creationId="{56C28A9D-2CBB-4FE1-BA7F-BA3CC496CD60}"/>
          </ac:spMkLst>
        </pc:spChg>
        <pc:spChg chg="mod">
          <ac:chgData name="Valentin PUZILEWICZ" userId="S::valentin.puzilewicz@totalenergies.com::72e2bd9e-9f41-4d04-9cf2-a9e6dd8bf152" providerId="AD" clId="Web-{476C0A82-2F83-4265-80BC-4E78C3B1D174}" dt="2022-05-30T13:22:12.878" v="705"/>
          <ac:spMkLst>
            <pc:docMk/>
            <pc:sldMk cId="942715636" sldId="503"/>
            <ac:spMk id="26" creationId="{D702FD13-8058-4625-9933-EB62A1A54086}"/>
          </ac:spMkLst>
        </pc:spChg>
        <pc:spChg chg="mod ord">
          <ac:chgData name="Valentin PUZILEWICZ" userId="S::valentin.puzilewicz@totalenergies.com::72e2bd9e-9f41-4d04-9cf2-a9e6dd8bf152" providerId="AD" clId="Web-{476C0A82-2F83-4265-80BC-4E78C3B1D174}" dt="2022-05-30T13:22:12.878" v="705"/>
          <ac:spMkLst>
            <pc:docMk/>
            <pc:sldMk cId="942715636" sldId="503"/>
            <ac:spMk id="30" creationId="{C3056BDE-3880-4162-BB3D-F8A489EB8618}"/>
          </ac:spMkLst>
        </pc:spChg>
        <pc:spChg chg="add del mod">
          <ac:chgData name="Valentin PUZILEWICZ" userId="S::valentin.puzilewicz@totalenergies.com::72e2bd9e-9f41-4d04-9cf2-a9e6dd8bf152" providerId="AD" clId="Web-{476C0A82-2F83-4265-80BC-4E78C3B1D174}" dt="2022-05-30T13:22:12.878" v="705"/>
          <ac:spMkLst>
            <pc:docMk/>
            <pc:sldMk cId="942715636" sldId="503"/>
            <ac:spMk id="35" creationId="{4AFEBB94-A195-C65B-6188-536E779E4FED}"/>
          </ac:spMkLst>
        </pc:spChg>
        <pc:picChg chg="add del mod">
          <ac:chgData name="Valentin PUZILEWICZ" userId="S::valentin.puzilewicz@totalenergies.com::72e2bd9e-9f41-4d04-9cf2-a9e6dd8bf152" providerId="AD" clId="Web-{476C0A82-2F83-4265-80BC-4E78C3B1D174}" dt="2022-05-30T13:22:53.675" v="712" actId="1076"/>
          <ac:picMkLst>
            <pc:docMk/>
            <pc:sldMk cId="942715636" sldId="503"/>
            <ac:picMk id="2" creationId="{74E70F4E-117A-DE3F-BCC7-966CEC0320C3}"/>
          </ac:picMkLst>
        </pc:picChg>
        <pc:picChg chg="add del mod ord modCrop">
          <ac:chgData name="Valentin PUZILEWICZ" userId="S::valentin.puzilewicz@totalenergies.com::72e2bd9e-9f41-4d04-9cf2-a9e6dd8bf152" providerId="AD" clId="Web-{476C0A82-2F83-4265-80BC-4E78C3B1D174}" dt="2022-05-30T13:22:30.347" v="706"/>
          <ac:picMkLst>
            <pc:docMk/>
            <pc:sldMk cId="942715636" sldId="503"/>
            <ac:picMk id="5" creationId="{FA92ADFE-D47C-1C8F-E2B0-E3F5BAEA0253}"/>
          </ac:picMkLst>
        </pc:picChg>
        <pc:picChg chg="add del mod ord">
          <ac:chgData name="Valentin PUZILEWICZ" userId="S::valentin.puzilewicz@totalenergies.com::72e2bd9e-9f41-4d04-9cf2-a9e6dd8bf152" providerId="AD" clId="Web-{476C0A82-2F83-4265-80BC-4E78C3B1D174}" dt="2022-05-30T13:22:46.191" v="708"/>
          <ac:picMkLst>
            <pc:docMk/>
            <pc:sldMk cId="942715636" sldId="503"/>
            <ac:picMk id="6" creationId="{FC48E549-C91F-4D04-312F-47A4D60A8C78}"/>
          </ac:picMkLst>
        </pc:picChg>
      </pc:sldChg>
      <pc:sldChg chg="addSp modSp">
        <pc:chgData name="Valentin PUZILEWICZ" userId="S::valentin.puzilewicz@totalenergies.com::72e2bd9e-9f41-4d04-9cf2-a9e6dd8bf152" providerId="AD" clId="Web-{476C0A82-2F83-4265-80BC-4E78C3B1D174}" dt="2022-05-30T13:34:24.318" v="845" actId="20577"/>
        <pc:sldMkLst>
          <pc:docMk/>
          <pc:sldMk cId="1174817195" sldId="504"/>
        </pc:sldMkLst>
        <pc:spChg chg="mod">
          <ac:chgData name="Valentin PUZILEWICZ" userId="S::valentin.puzilewicz@totalenergies.com::72e2bd9e-9f41-4d04-9cf2-a9e6dd8bf152" providerId="AD" clId="Web-{476C0A82-2F83-4265-80BC-4E78C3B1D174}" dt="2022-05-30T13:15:26.133" v="586" actId="20577"/>
          <ac:spMkLst>
            <pc:docMk/>
            <pc:sldMk cId="1174817195" sldId="504"/>
            <ac:spMk id="9" creationId="{5D0EF39C-FF3F-FC5E-8076-84911D932A48}"/>
          </ac:spMkLst>
        </pc:spChg>
        <pc:spChg chg="mod">
          <ac:chgData name="Valentin PUZILEWICZ" userId="S::valentin.puzilewicz@totalenergies.com::72e2bd9e-9f41-4d04-9cf2-a9e6dd8bf152" providerId="AD" clId="Web-{476C0A82-2F83-4265-80BC-4E78C3B1D174}" dt="2022-05-30T13:18:18.028" v="692" actId="20577"/>
          <ac:spMkLst>
            <pc:docMk/>
            <pc:sldMk cId="1174817195" sldId="504"/>
            <ac:spMk id="12" creationId="{EF67389A-B72D-AD65-1437-F2FDAACE945B}"/>
          </ac:spMkLst>
        </pc:spChg>
        <pc:spChg chg="add mod">
          <ac:chgData name="Valentin PUZILEWICZ" userId="S::valentin.puzilewicz@totalenergies.com::72e2bd9e-9f41-4d04-9cf2-a9e6dd8bf152" providerId="AD" clId="Web-{476C0A82-2F83-4265-80BC-4E78C3B1D174}" dt="2022-05-30T13:17:16.917" v="632" actId="20577"/>
          <ac:spMkLst>
            <pc:docMk/>
            <pc:sldMk cId="1174817195" sldId="504"/>
            <ac:spMk id="13" creationId="{5EBF2BBC-4611-E4B8-4F45-3A0481F4C5AD}"/>
          </ac:spMkLst>
        </pc:spChg>
        <pc:spChg chg="add mod">
          <ac:chgData name="Valentin PUZILEWICZ" userId="S::valentin.puzilewicz@totalenergies.com::72e2bd9e-9f41-4d04-9cf2-a9e6dd8bf152" providerId="AD" clId="Web-{476C0A82-2F83-4265-80BC-4E78C3B1D174}" dt="2022-05-30T13:23:01.082" v="715" actId="20577"/>
          <ac:spMkLst>
            <pc:docMk/>
            <pc:sldMk cId="1174817195" sldId="504"/>
            <ac:spMk id="15" creationId="{9CB5A600-AA48-4674-A85F-AED487D20F0C}"/>
          </ac:spMkLst>
        </pc:spChg>
        <pc:spChg chg="mod">
          <ac:chgData name="Valentin PUZILEWICZ" userId="S::valentin.puzilewicz@totalenergies.com::72e2bd9e-9f41-4d04-9cf2-a9e6dd8bf152" providerId="AD" clId="Web-{476C0A82-2F83-4265-80BC-4E78C3B1D174}" dt="2022-05-30T13:33:48.098" v="813" actId="20577"/>
          <ac:spMkLst>
            <pc:docMk/>
            <pc:sldMk cId="1174817195" sldId="504"/>
            <ac:spMk id="16" creationId="{9C9A0C81-63F6-40E9-B362-D7FC21D606B5}"/>
          </ac:spMkLst>
        </pc:spChg>
        <pc:spChg chg="mod">
          <ac:chgData name="Valentin PUZILEWICZ" userId="S::valentin.puzilewicz@totalenergies.com::72e2bd9e-9f41-4d04-9cf2-a9e6dd8bf152" providerId="AD" clId="Web-{476C0A82-2F83-4265-80BC-4E78C3B1D174}" dt="2022-05-30T13:09:51.546" v="571" actId="14100"/>
          <ac:spMkLst>
            <pc:docMk/>
            <pc:sldMk cId="1174817195" sldId="504"/>
            <ac:spMk id="17" creationId="{C703E7EE-51EE-42B2-AE07-391C8131804E}"/>
          </ac:spMkLst>
        </pc:spChg>
        <pc:spChg chg="add mod">
          <ac:chgData name="Valentin PUZILEWICZ" userId="S::valentin.puzilewicz@totalenergies.com::72e2bd9e-9f41-4d04-9cf2-a9e6dd8bf152" providerId="AD" clId="Web-{476C0A82-2F83-4265-80BC-4E78C3B1D174}" dt="2022-05-30T13:34:24.318" v="845" actId="20577"/>
          <ac:spMkLst>
            <pc:docMk/>
            <pc:sldMk cId="1174817195" sldId="504"/>
            <ac:spMk id="18" creationId="{5FB1C4A6-A3E6-1FC4-5196-3A3FEFA396DB}"/>
          </ac:spMkLst>
        </pc:spChg>
      </pc:sldChg>
      <pc:sldChg chg="del">
        <pc:chgData name="Valentin PUZILEWICZ" userId="S::valentin.puzilewicz@totalenergies.com::72e2bd9e-9f41-4d04-9cf2-a9e6dd8bf152" providerId="AD" clId="Web-{476C0A82-2F83-4265-80BC-4E78C3B1D174}" dt="2022-05-30T13:05:23.133" v="351"/>
        <pc:sldMkLst>
          <pc:docMk/>
          <pc:sldMk cId="2358241805" sldId="505"/>
        </pc:sldMkLst>
      </pc:sldChg>
      <pc:sldChg chg="addSp delSp modSp add del replId">
        <pc:chgData name="Valentin PUZILEWICZ" userId="S::valentin.puzilewicz@totalenergies.com::72e2bd9e-9f41-4d04-9cf2-a9e6dd8bf152" providerId="AD" clId="Web-{476C0A82-2F83-4265-80BC-4E78C3B1D174}" dt="2022-05-30T13:22:54.816" v="713"/>
        <pc:sldMkLst>
          <pc:docMk/>
          <pc:sldMk cId="2355035488" sldId="509"/>
        </pc:sldMkLst>
        <pc:spChg chg="add del mod">
          <ac:chgData name="Valentin PUZILEWICZ" userId="S::valentin.puzilewicz@totalenergies.com::72e2bd9e-9f41-4d04-9cf2-a9e6dd8bf152" providerId="AD" clId="Web-{476C0A82-2F83-4265-80BC-4E78C3B1D174}" dt="2022-05-30T13:16:53.932" v="626"/>
          <ac:spMkLst>
            <pc:docMk/>
            <pc:sldMk cId="2355035488" sldId="509"/>
            <ac:spMk id="7" creationId="{4E21A507-503B-4EAB-C2BD-DE466E7917C0}"/>
          </ac:spMkLst>
        </pc:spChg>
        <pc:spChg chg="mod">
          <ac:chgData name="Valentin PUZILEWICZ" userId="S::valentin.puzilewicz@totalenergies.com::72e2bd9e-9f41-4d04-9cf2-a9e6dd8bf152" providerId="AD" clId="Web-{476C0A82-2F83-4265-80BC-4E78C3B1D174}" dt="2022-05-30T13:15:57.024" v="592" actId="1076"/>
          <ac:spMkLst>
            <pc:docMk/>
            <pc:sldMk cId="2355035488" sldId="509"/>
            <ac:spMk id="10" creationId="{A51EBECE-7E77-C8E5-2833-80B2127AA9EC}"/>
          </ac:spMkLst>
        </pc:spChg>
      </pc:sldChg>
      <pc:sldChg chg="addSp delSp modSp add ord replId">
        <pc:chgData name="Valentin PUZILEWICZ" userId="S::valentin.puzilewicz@totalenergies.com::72e2bd9e-9f41-4d04-9cf2-a9e6dd8bf152" providerId="AD" clId="Web-{476C0A82-2F83-4265-80BC-4E78C3B1D174}" dt="2022-05-30T13:24:27.834" v="772" actId="14100"/>
        <pc:sldMkLst>
          <pc:docMk/>
          <pc:sldMk cId="1653488446" sldId="510"/>
        </pc:sldMkLst>
        <pc:spChg chg="add del mod">
          <ac:chgData name="Valentin PUZILEWICZ" userId="S::valentin.puzilewicz@totalenergies.com::72e2bd9e-9f41-4d04-9cf2-a9e6dd8bf152" providerId="AD" clId="Web-{476C0A82-2F83-4265-80BC-4E78C3B1D174}" dt="2022-05-30T13:23:43.411" v="767"/>
          <ac:spMkLst>
            <pc:docMk/>
            <pc:sldMk cId="1653488446" sldId="510"/>
            <ac:spMk id="3" creationId="{F58B6414-6DF2-1F2F-9A6B-D9A25D01C507}"/>
          </ac:spMkLst>
        </pc:spChg>
        <pc:spChg chg="del">
          <ac:chgData name="Valentin PUZILEWICZ" userId="S::valentin.puzilewicz@totalenergies.com::72e2bd9e-9f41-4d04-9cf2-a9e6dd8bf152" providerId="AD" clId="Web-{476C0A82-2F83-4265-80BC-4E78C3B1D174}" dt="2022-05-30T13:24:09.865" v="768"/>
          <ac:spMkLst>
            <pc:docMk/>
            <pc:sldMk cId="1653488446" sldId="510"/>
            <ac:spMk id="9" creationId="{8354DABC-590E-E22A-1370-6579AE964FD6}"/>
          </ac:spMkLst>
        </pc:spChg>
        <pc:spChg chg="mod">
          <ac:chgData name="Valentin PUZILEWICZ" userId="S::valentin.puzilewicz@totalenergies.com::72e2bd9e-9f41-4d04-9cf2-a9e6dd8bf152" providerId="AD" clId="Web-{476C0A82-2F83-4265-80BC-4E78C3B1D174}" dt="2022-05-30T13:24:24.865" v="771" actId="1076"/>
          <ac:spMkLst>
            <pc:docMk/>
            <pc:sldMk cId="1653488446" sldId="510"/>
            <ac:spMk id="11" creationId="{04BED9D1-AFB8-4E80-DD5A-6EAAF01EAA72}"/>
          </ac:spMkLst>
        </pc:spChg>
        <pc:spChg chg="mod">
          <ac:chgData name="Valentin PUZILEWICZ" userId="S::valentin.puzilewicz@totalenergies.com::72e2bd9e-9f41-4d04-9cf2-a9e6dd8bf152" providerId="AD" clId="Web-{476C0A82-2F83-4265-80BC-4E78C3B1D174}" dt="2022-05-30T13:23:42.099" v="766" actId="20577"/>
          <ac:spMkLst>
            <pc:docMk/>
            <pc:sldMk cId="1653488446" sldId="510"/>
            <ac:spMk id="24" creationId="{56C28A9D-2CBB-4FE1-BA7F-BA3CC496CD60}"/>
          </ac:spMkLst>
        </pc:spChg>
        <pc:spChg chg="del mod">
          <ac:chgData name="Valentin PUZILEWICZ" userId="S::valentin.puzilewicz@totalenergies.com::72e2bd9e-9f41-4d04-9cf2-a9e6dd8bf152" providerId="AD" clId="Web-{476C0A82-2F83-4265-80BC-4E78C3B1D174}" dt="2022-05-30T13:23:38.098" v="764"/>
          <ac:spMkLst>
            <pc:docMk/>
            <pc:sldMk cId="1653488446" sldId="510"/>
            <ac:spMk id="25" creationId="{C21C68D4-EDD1-4905-BE0D-155C96CD047C}"/>
          </ac:spMkLst>
        </pc:spChg>
        <pc:spChg chg="mod">
          <ac:chgData name="Valentin PUZILEWICZ" userId="S::valentin.puzilewicz@totalenergies.com::72e2bd9e-9f41-4d04-9cf2-a9e6dd8bf152" providerId="AD" clId="Web-{476C0A82-2F83-4265-80BC-4E78C3B1D174}" dt="2022-05-30T13:23:17.786" v="719" actId="20577"/>
          <ac:spMkLst>
            <pc:docMk/>
            <pc:sldMk cId="1653488446" sldId="510"/>
            <ac:spMk id="26" creationId="{D702FD13-8058-4625-9933-EB62A1A54086}"/>
          </ac:spMkLst>
        </pc:spChg>
        <pc:picChg chg="add mod ord modCrop">
          <ac:chgData name="Valentin PUZILEWICZ" userId="S::valentin.puzilewicz@totalenergies.com::72e2bd9e-9f41-4d04-9cf2-a9e6dd8bf152" providerId="AD" clId="Web-{476C0A82-2F83-4265-80BC-4E78C3B1D174}" dt="2022-05-30T13:24:27.834" v="772" actId="14100"/>
          <ac:picMkLst>
            <pc:docMk/>
            <pc:sldMk cId="1653488446" sldId="510"/>
            <ac:picMk id="4" creationId="{DE8612B5-0EC0-A2FD-70D1-FA7ADC5DD9E3}"/>
          </ac:picMkLst>
        </pc:picChg>
      </pc:sldChg>
      <pc:sldChg chg="del">
        <pc:chgData name="Valentin PUZILEWICZ" userId="S::valentin.puzilewicz@totalenergies.com::72e2bd9e-9f41-4d04-9cf2-a9e6dd8bf152" providerId="AD" clId="Web-{476C0A82-2F83-4265-80BC-4E78C3B1D174}" dt="2022-05-30T13:24:38.803" v="774"/>
        <pc:sldMkLst>
          <pc:docMk/>
          <pc:sldMk cId="763486784" sldId="511"/>
        </pc:sldMkLst>
      </pc:sldChg>
    </pc:docChg>
  </pc:docChgLst>
  <pc:docChgLst>
    <pc:chgData name="Maëlle RICHARD" userId="S::maelle.richard@external.totalenergies.com::7c70e4e5-a1c4-4d2a-b6c5-00db6427139f" providerId="AD" clId="Web-{29E0A818-0DDE-4E65-9284-DD38DC5722D0}"/>
    <pc:docChg chg="addSld delSld modSld">
      <pc:chgData name="Maëlle RICHARD" userId="S::maelle.richard@external.totalenergies.com::7c70e4e5-a1c4-4d2a-b6c5-00db6427139f" providerId="AD" clId="Web-{29E0A818-0DDE-4E65-9284-DD38DC5722D0}" dt="2022-05-30T12:46:27.535" v="1425"/>
      <pc:docMkLst>
        <pc:docMk/>
      </pc:docMkLst>
      <pc:sldChg chg="modSp">
        <pc:chgData name="Maëlle RICHARD" userId="S::maelle.richard@external.totalenergies.com::7c70e4e5-a1c4-4d2a-b6c5-00db6427139f" providerId="AD" clId="Web-{29E0A818-0DDE-4E65-9284-DD38DC5722D0}" dt="2022-05-30T12:45:45.050" v="1424" actId="1076"/>
        <pc:sldMkLst>
          <pc:docMk/>
          <pc:sldMk cId="2995751902" sldId="491"/>
        </pc:sldMkLst>
        <pc:picChg chg="mod">
          <ac:chgData name="Maëlle RICHARD" userId="S::maelle.richard@external.totalenergies.com::7c70e4e5-a1c4-4d2a-b6c5-00db6427139f" providerId="AD" clId="Web-{29E0A818-0DDE-4E65-9284-DD38DC5722D0}" dt="2022-05-30T12:45:45.050" v="1424" actId="1076"/>
          <ac:picMkLst>
            <pc:docMk/>
            <pc:sldMk cId="2995751902" sldId="491"/>
            <ac:picMk id="2" creationId="{0DA9DF2F-24E2-A150-6D1C-CFE18C047F2B}"/>
          </ac:picMkLst>
        </pc:picChg>
      </pc:sldChg>
      <pc:sldChg chg="addSp modSp">
        <pc:chgData name="Maëlle RICHARD" userId="S::maelle.richard@external.totalenergies.com::7c70e4e5-a1c4-4d2a-b6c5-00db6427139f" providerId="AD" clId="Web-{29E0A818-0DDE-4E65-9284-DD38DC5722D0}" dt="2022-05-30T12:23:18.017" v="799" actId="20577"/>
        <pc:sldMkLst>
          <pc:docMk/>
          <pc:sldMk cId="2625294519" sldId="492"/>
        </pc:sldMkLst>
        <pc:spChg chg="add mod">
          <ac:chgData name="Maëlle RICHARD" userId="S::maelle.richard@external.totalenergies.com::7c70e4e5-a1c4-4d2a-b6c5-00db6427139f" providerId="AD" clId="Web-{29E0A818-0DDE-4E65-9284-DD38DC5722D0}" dt="2022-05-30T12:21:59.515" v="754" actId="20577"/>
          <ac:spMkLst>
            <pc:docMk/>
            <pc:sldMk cId="2625294519" sldId="492"/>
            <ac:spMk id="3" creationId="{C1013A30-70E2-C52B-8E01-60C1CD60B1A1}"/>
          </ac:spMkLst>
        </pc:spChg>
        <pc:spChg chg="mod">
          <ac:chgData name="Maëlle RICHARD" userId="S::maelle.richard@external.totalenergies.com::7c70e4e5-a1c4-4d2a-b6c5-00db6427139f" providerId="AD" clId="Web-{29E0A818-0DDE-4E65-9284-DD38DC5722D0}" dt="2022-05-30T12:22:06.015" v="755" actId="1076"/>
          <ac:spMkLst>
            <pc:docMk/>
            <pc:sldMk cId="2625294519" sldId="492"/>
            <ac:spMk id="16" creationId="{9C9A0C81-63F6-40E9-B362-D7FC21D606B5}"/>
          </ac:spMkLst>
        </pc:spChg>
        <pc:spChg chg="mod">
          <ac:chgData name="Maëlle RICHARD" userId="S::maelle.richard@external.totalenergies.com::7c70e4e5-a1c4-4d2a-b6c5-00db6427139f" providerId="AD" clId="Web-{29E0A818-0DDE-4E65-9284-DD38DC5722D0}" dt="2022-05-30T12:23:18.017" v="799" actId="20577"/>
          <ac:spMkLst>
            <pc:docMk/>
            <pc:sldMk cId="2625294519" sldId="492"/>
            <ac:spMk id="17" creationId="{C703E7EE-51EE-42B2-AE07-391C8131804E}"/>
          </ac:spMkLst>
        </pc:spChg>
        <pc:picChg chg="mod">
          <ac:chgData name="Maëlle RICHARD" userId="S::maelle.richard@external.totalenergies.com::7c70e4e5-a1c4-4d2a-b6c5-00db6427139f" providerId="AD" clId="Web-{29E0A818-0DDE-4E65-9284-DD38DC5722D0}" dt="2022-05-30T12:22:10.453" v="757" actId="1076"/>
          <ac:picMkLst>
            <pc:docMk/>
            <pc:sldMk cId="2625294519" sldId="492"/>
            <ac:picMk id="2" creationId="{895996BE-D1C9-06E3-D719-478756DAAE5E}"/>
          </ac:picMkLst>
        </pc:picChg>
      </pc:sldChg>
      <pc:sldChg chg="del">
        <pc:chgData name="Maëlle RICHARD" userId="S::maelle.richard@external.totalenergies.com::7c70e4e5-a1c4-4d2a-b6c5-00db6427139f" providerId="AD" clId="Web-{29E0A818-0DDE-4E65-9284-DD38DC5722D0}" dt="2022-05-30T12:46:27.535" v="1425"/>
        <pc:sldMkLst>
          <pc:docMk/>
          <pc:sldMk cId="3252168138" sldId="493"/>
        </pc:sldMkLst>
      </pc:sldChg>
      <pc:sldChg chg="addSp delSp modSp add replId">
        <pc:chgData name="Maëlle RICHARD" userId="S::maelle.richard@external.totalenergies.com::7c70e4e5-a1c4-4d2a-b6c5-00db6427139f" providerId="AD" clId="Web-{29E0A818-0DDE-4E65-9284-DD38DC5722D0}" dt="2022-05-30T12:30:11.667" v="1132" actId="20577"/>
        <pc:sldMkLst>
          <pc:docMk/>
          <pc:sldMk cId="3340568692" sldId="506"/>
        </pc:sldMkLst>
        <pc:spChg chg="mod">
          <ac:chgData name="Maëlle RICHARD" userId="S::maelle.richard@external.totalenergies.com::7c70e4e5-a1c4-4d2a-b6c5-00db6427139f" providerId="AD" clId="Web-{29E0A818-0DDE-4E65-9284-DD38DC5722D0}" dt="2022-05-30T12:30:11.667" v="1132" actId="20577"/>
          <ac:spMkLst>
            <pc:docMk/>
            <pc:sldMk cId="3340568692" sldId="506"/>
            <ac:spMk id="3" creationId="{C1013A30-70E2-C52B-8E01-60C1CD60B1A1}"/>
          </ac:spMkLst>
        </pc:spChg>
        <pc:spChg chg="add del">
          <ac:chgData name="Maëlle RICHARD" userId="S::maelle.richard@external.totalenergies.com::7c70e4e5-a1c4-4d2a-b6c5-00db6427139f" providerId="AD" clId="Web-{29E0A818-0DDE-4E65-9284-DD38DC5722D0}" dt="2022-05-30T12:29:00.166" v="1089"/>
          <ac:spMkLst>
            <pc:docMk/>
            <pc:sldMk cId="3340568692" sldId="506"/>
            <ac:spMk id="5" creationId="{9A109BB7-52A0-B1F1-406C-F4F08A54B635}"/>
          </ac:spMkLst>
        </pc:spChg>
        <pc:spChg chg="mod">
          <ac:chgData name="Maëlle RICHARD" userId="S::maelle.richard@external.totalenergies.com::7c70e4e5-a1c4-4d2a-b6c5-00db6427139f" providerId="AD" clId="Web-{29E0A818-0DDE-4E65-9284-DD38DC5722D0}" dt="2022-05-30T12:30:04.402" v="1131" actId="20577"/>
          <ac:spMkLst>
            <pc:docMk/>
            <pc:sldMk cId="3340568692" sldId="506"/>
            <ac:spMk id="16" creationId="{9C9A0C81-63F6-40E9-B362-D7FC21D606B5}"/>
          </ac:spMkLst>
        </pc:spChg>
        <pc:spChg chg="mod">
          <ac:chgData name="Maëlle RICHARD" userId="S::maelle.richard@external.totalenergies.com::7c70e4e5-a1c4-4d2a-b6c5-00db6427139f" providerId="AD" clId="Web-{29E0A818-0DDE-4E65-9284-DD38DC5722D0}" dt="2022-05-30T12:24:45.378" v="848" actId="20577"/>
          <ac:spMkLst>
            <pc:docMk/>
            <pc:sldMk cId="3340568692" sldId="506"/>
            <ac:spMk id="17" creationId="{C703E7EE-51EE-42B2-AE07-391C8131804E}"/>
          </ac:spMkLst>
        </pc:spChg>
        <pc:picChg chg="mod">
          <ac:chgData name="Maëlle RICHARD" userId="S::maelle.richard@external.totalenergies.com::7c70e4e5-a1c4-4d2a-b6c5-00db6427139f" providerId="AD" clId="Web-{29E0A818-0DDE-4E65-9284-DD38DC5722D0}" dt="2022-05-30T12:24:59.972" v="849" actId="1076"/>
          <ac:picMkLst>
            <pc:docMk/>
            <pc:sldMk cId="3340568692" sldId="506"/>
            <ac:picMk id="2" creationId="{895996BE-D1C9-06E3-D719-478756DAAE5E}"/>
          </ac:picMkLst>
        </pc:picChg>
      </pc:sldChg>
      <pc:sldChg chg="modSp add replId">
        <pc:chgData name="Maëlle RICHARD" userId="S::maelle.richard@external.totalenergies.com::7c70e4e5-a1c4-4d2a-b6c5-00db6427139f" providerId="AD" clId="Web-{29E0A818-0DDE-4E65-9284-DD38DC5722D0}" dt="2022-05-30T12:36:02.238" v="1386" actId="20577"/>
        <pc:sldMkLst>
          <pc:docMk/>
          <pc:sldMk cId="3328823910" sldId="507"/>
        </pc:sldMkLst>
        <pc:spChg chg="mod">
          <ac:chgData name="Maëlle RICHARD" userId="S::maelle.richard@external.totalenergies.com::7c70e4e5-a1c4-4d2a-b6c5-00db6427139f" providerId="AD" clId="Web-{29E0A818-0DDE-4E65-9284-DD38DC5722D0}" dt="2022-05-30T12:32:08.483" v="1170" actId="20577"/>
          <ac:spMkLst>
            <pc:docMk/>
            <pc:sldMk cId="3328823910" sldId="507"/>
            <ac:spMk id="3" creationId="{C1013A30-70E2-C52B-8E01-60C1CD60B1A1}"/>
          </ac:spMkLst>
        </pc:spChg>
        <pc:spChg chg="mod">
          <ac:chgData name="Maëlle RICHARD" userId="S::maelle.richard@external.totalenergies.com::7c70e4e5-a1c4-4d2a-b6c5-00db6427139f" providerId="AD" clId="Web-{29E0A818-0DDE-4E65-9284-DD38DC5722D0}" dt="2022-05-30T12:36:02.238" v="1386" actId="20577"/>
          <ac:spMkLst>
            <pc:docMk/>
            <pc:sldMk cId="3328823910" sldId="507"/>
            <ac:spMk id="16" creationId="{9C9A0C81-63F6-40E9-B362-D7FC21D606B5}"/>
          </ac:spMkLst>
        </pc:spChg>
        <pc:spChg chg="mod">
          <ac:chgData name="Maëlle RICHARD" userId="S::maelle.richard@external.totalenergies.com::7c70e4e5-a1c4-4d2a-b6c5-00db6427139f" providerId="AD" clId="Web-{29E0A818-0DDE-4E65-9284-DD38DC5722D0}" dt="2022-05-30T12:31:26.497" v="1146" actId="20577"/>
          <ac:spMkLst>
            <pc:docMk/>
            <pc:sldMk cId="3328823910" sldId="507"/>
            <ac:spMk id="17" creationId="{C703E7EE-51EE-42B2-AE07-391C8131804E}"/>
          </ac:spMkLst>
        </pc:spChg>
        <pc:picChg chg="mod">
          <ac:chgData name="Maëlle RICHARD" userId="S::maelle.richard@external.totalenergies.com::7c70e4e5-a1c4-4d2a-b6c5-00db6427139f" providerId="AD" clId="Web-{29E0A818-0DDE-4E65-9284-DD38DC5722D0}" dt="2022-05-30T12:31:51.342" v="1166" actId="1076"/>
          <ac:picMkLst>
            <pc:docMk/>
            <pc:sldMk cId="3328823910" sldId="507"/>
            <ac:picMk id="4" creationId="{C9F7DA8C-7335-B482-F050-96192AF26E37}"/>
          </ac:picMkLst>
        </pc:picChg>
      </pc:sldChg>
      <pc:sldChg chg="modSp add replId">
        <pc:chgData name="Maëlle RICHARD" userId="S::maelle.richard@external.totalenergies.com::7c70e4e5-a1c4-4d2a-b6c5-00db6427139f" providerId="AD" clId="Web-{29E0A818-0DDE-4E65-9284-DD38DC5722D0}" dt="2022-05-30T12:44:54.470" v="1423" actId="20577"/>
        <pc:sldMkLst>
          <pc:docMk/>
          <pc:sldMk cId="1725710219" sldId="508"/>
        </pc:sldMkLst>
        <pc:spChg chg="mod">
          <ac:chgData name="Maëlle RICHARD" userId="S::maelle.richard@external.totalenergies.com::7c70e4e5-a1c4-4d2a-b6c5-00db6427139f" providerId="AD" clId="Web-{29E0A818-0DDE-4E65-9284-DD38DC5722D0}" dt="2022-05-30T12:44:54.470" v="1423" actId="20577"/>
          <ac:spMkLst>
            <pc:docMk/>
            <pc:sldMk cId="1725710219" sldId="508"/>
            <ac:spMk id="16" creationId="{9C9A0C81-63F6-40E9-B362-D7FC21D606B5}"/>
          </ac:spMkLst>
        </pc:spChg>
        <pc:spChg chg="mod">
          <ac:chgData name="Maëlle RICHARD" userId="S::maelle.richard@external.totalenergies.com::7c70e4e5-a1c4-4d2a-b6c5-00db6427139f" providerId="AD" clId="Web-{29E0A818-0DDE-4E65-9284-DD38DC5722D0}" dt="2022-05-30T12:36:52.787" v="1409" actId="20577"/>
          <ac:spMkLst>
            <pc:docMk/>
            <pc:sldMk cId="1725710219" sldId="508"/>
            <ac:spMk id="17" creationId="{C703E7EE-51EE-42B2-AE07-391C8131804E}"/>
          </ac:spMkLst>
        </pc:spChg>
      </pc:sldChg>
    </pc:docChg>
  </pc:docChgLst>
  <pc:docChgLst>
    <pc:chgData name="Valentin PUZILEWICZ" userId="S::valentin.puzilewicz@totalenergies.com::72e2bd9e-9f41-4d04-9cf2-a9e6dd8bf152" providerId="AD" clId="Web-{B88BEE19-0E8E-4C48-AB1E-A60130CFF6ED}"/>
    <pc:docChg chg="modSld">
      <pc:chgData name="Valentin PUZILEWICZ" userId="S::valentin.puzilewicz@totalenergies.com::72e2bd9e-9f41-4d04-9cf2-a9e6dd8bf152" providerId="AD" clId="Web-{B88BEE19-0E8E-4C48-AB1E-A60130CFF6ED}" dt="2022-05-30T13:58:09.080" v="0" actId="1076"/>
      <pc:docMkLst>
        <pc:docMk/>
      </pc:docMkLst>
      <pc:sldChg chg="modSp">
        <pc:chgData name="Valentin PUZILEWICZ" userId="S::valentin.puzilewicz@totalenergies.com::72e2bd9e-9f41-4d04-9cf2-a9e6dd8bf152" providerId="AD" clId="Web-{B88BEE19-0E8E-4C48-AB1E-A60130CFF6ED}" dt="2022-05-30T13:58:09.080" v="0" actId="1076"/>
        <pc:sldMkLst>
          <pc:docMk/>
          <pc:sldMk cId="2995751902" sldId="491"/>
        </pc:sldMkLst>
        <pc:spChg chg="mod">
          <ac:chgData name="Valentin PUZILEWICZ" userId="S::valentin.puzilewicz@totalenergies.com::72e2bd9e-9f41-4d04-9cf2-a9e6dd8bf152" providerId="AD" clId="Web-{B88BEE19-0E8E-4C48-AB1E-A60130CFF6ED}" dt="2022-05-30T13:58:09.080" v="0" actId="1076"/>
          <ac:spMkLst>
            <pc:docMk/>
            <pc:sldMk cId="2995751902" sldId="491"/>
            <ac:spMk id="25" creationId="{C21C68D4-EDD1-4905-BE0D-155C96CD047C}"/>
          </ac:spMkLst>
        </pc:spChg>
      </pc:sldChg>
    </pc:docChg>
  </pc:docChgLst>
  <pc:docChgLst>
    <pc:chgData name="Maëlle RICHARD" userId="S::maelle.richard@external.totalenergies.com::7c70e4e5-a1c4-4d2a-b6c5-00db6427139f" providerId="AD" clId="Web-{D819B8EE-2250-498A-BD5E-8598BA53F868}"/>
    <pc:docChg chg="modSld">
      <pc:chgData name="Maëlle RICHARD" userId="S::maelle.richard@external.totalenergies.com::7c70e4e5-a1c4-4d2a-b6c5-00db6427139f" providerId="AD" clId="Web-{D819B8EE-2250-498A-BD5E-8598BA53F868}" dt="2022-05-30T14:24:18.760" v="64" actId="20577"/>
      <pc:docMkLst>
        <pc:docMk/>
      </pc:docMkLst>
      <pc:sldChg chg="modSp">
        <pc:chgData name="Maëlle RICHARD" userId="S::maelle.richard@external.totalenergies.com::7c70e4e5-a1c4-4d2a-b6c5-00db6427139f" providerId="AD" clId="Web-{D819B8EE-2250-498A-BD5E-8598BA53F868}" dt="2022-05-30T14:24:18.760" v="64" actId="20577"/>
        <pc:sldMkLst>
          <pc:docMk/>
          <pc:sldMk cId="2840150730" sldId="472"/>
        </pc:sldMkLst>
        <pc:spChg chg="mod">
          <ac:chgData name="Maëlle RICHARD" userId="S::maelle.richard@external.totalenergies.com::7c70e4e5-a1c4-4d2a-b6c5-00db6427139f" providerId="AD" clId="Web-{D819B8EE-2250-498A-BD5E-8598BA53F868}" dt="2022-05-30T14:24:18.760" v="64" actId="20577"/>
          <ac:spMkLst>
            <pc:docMk/>
            <pc:sldMk cId="2840150730" sldId="472"/>
            <ac:spMk id="16" creationId="{9C9A0C81-63F6-40E9-B362-D7FC21D606B5}"/>
          </ac:spMkLst>
        </pc:spChg>
      </pc:sldChg>
      <pc:sldChg chg="modSp">
        <pc:chgData name="Maëlle RICHARD" userId="S::maelle.richard@external.totalenergies.com::7c70e4e5-a1c4-4d2a-b6c5-00db6427139f" providerId="AD" clId="Web-{D819B8EE-2250-498A-BD5E-8598BA53F868}" dt="2022-05-30T14:22:48.852" v="11" actId="20577"/>
        <pc:sldMkLst>
          <pc:docMk/>
          <pc:sldMk cId="2226749072" sldId="511"/>
        </pc:sldMkLst>
        <pc:spChg chg="mod">
          <ac:chgData name="Maëlle RICHARD" userId="S::maelle.richard@external.totalenergies.com::7c70e4e5-a1c4-4d2a-b6c5-00db6427139f" providerId="AD" clId="Web-{D819B8EE-2250-498A-BD5E-8598BA53F868}" dt="2022-05-30T14:22:48.852" v="11" actId="20577"/>
          <ac:spMkLst>
            <pc:docMk/>
            <pc:sldMk cId="2226749072" sldId="511"/>
            <ac:spMk id="25" creationId="{C21C68D4-EDD1-4905-BE0D-155C96CD047C}"/>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C614CAE6-BFFC-44D9-B589-0D037404D96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F608E2BC-021C-40B7-90F3-4B68AD2B718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1C2EC88-F953-4BD6-A688-3279E9A6E67A}" type="datetimeFigureOut">
              <a:rPr lang="fr-FR" smtClean="0"/>
              <a:t>31/05/2022</a:t>
            </a:fld>
            <a:endParaRPr lang="fr-FR"/>
          </a:p>
        </p:txBody>
      </p:sp>
      <p:sp>
        <p:nvSpPr>
          <p:cNvPr id="4" name="Espace réservé du pied de page 3">
            <a:extLst>
              <a:ext uri="{FF2B5EF4-FFF2-40B4-BE49-F238E27FC236}">
                <a16:creationId xmlns:a16="http://schemas.microsoft.com/office/drawing/2014/main" id="{E5F619B7-E80F-4357-A079-8385235264F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8027D7F4-CEC4-4BC4-A31D-0DEAAFB986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7B5B5C3-2E1E-4008-9B77-C67FFE77BEAF}" type="slidenum">
              <a:rPr lang="fr-FR" smtClean="0"/>
              <a:t>‹N°›</a:t>
            </a:fld>
            <a:endParaRPr lang="fr-FR"/>
          </a:p>
        </p:txBody>
      </p:sp>
    </p:spTree>
    <p:extLst>
      <p:ext uri="{BB962C8B-B14F-4D97-AF65-F5344CB8AC3E}">
        <p14:creationId xmlns:p14="http://schemas.microsoft.com/office/powerpoint/2010/main" val="38860422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849E9D-AF7B-45D0-B389-3AE92F6B3F8A}" type="datetimeFigureOut">
              <a:rPr lang="fr-FR" smtClean="0"/>
              <a:t>31/05/2022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EDE3DE-59D0-436E-9643-2C33BA4042BB}" type="slidenum">
              <a:rPr lang="fr-FR" smtClean="0"/>
              <a:t>‹N°›</a:t>
            </a:fld>
            <a:endParaRPr lang="fr-FR"/>
          </a:p>
        </p:txBody>
      </p:sp>
    </p:spTree>
    <p:extLst>
      <p:ext uri="{BB962C8B-B14F-4D97-AF65-F5344CB8AC3E}">
        <p14:creationId xmlns:p14="http://schemas.microsoft.com/office/powerpoint/2010/main" val="771461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288000" indent="-144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432000" indent="-144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3pPr>
    <a:lvl4pPr marL="576000" indent="-144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9177BB-C340-43F6-9F80-E5555816628B}" type="slidenum">
              <a:rPr kumimoji="0" lang="fr-FR" sz="1200" b="0" i="0" u="none" strike="noStrike" kern="1200" cap="none" spc="0" normalizeH="0" baseline="0" noProof="0" smtClean="0">
                <a:ln>
                  <a:noFill/>
                </a:ln>
                <a:solidFill>
                  <a:srgbClr val="4A7D91"/>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a:ln>
                <a:noFill/>
              </a:ln>
              <a:solidFill>
                <a:srgbClr val="4A7D91"/>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01885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9177BB-C340-43F6-9F80-E5555816628B}" type="slidenum">
              <a:rPr kumimoji="0" lang="fr-FR" sz="1200" b="0" i="0" u="none" strike="noStrike" kern="1200" cap="none" spc="0" normalizeH="0" baseline="0" noProof="0" smtClean="0">
                <a:ln>
                  <a:noFill/>
                </a:ln>
                <a:solidFill>
                  <a:srgbClr val="4A7D91"/>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srgbClr val="4A7D91"/>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2867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9177BB-C340-43F6-9F80-E5555816628B}" type="slidenum">
              <a:rPr kumimoji="0" lang="fr-FR" sz="1200" b="0" i="0" u="none" strike="noStrike" kern="1200" cap="none" spc="0" normalizeH="0" baseline="0" noProof="0" smtClean="0">
                <a:ln>
                  <a:noFill/>
                </a:ln>
                <a:solidFill>
                  <a:srgbClr val="4A7D91"/>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srgbClr val="4A7D91"/>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04005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9177BB-C340-43F6-9F80-E5555816628B}" type="slidenum">
              <a:rPr kumimoji="0" lang="fr-FR" sz="1200" b="0" i="0" u="none" strike="noStrike" kern="1200" cap="none" spc="0" normalizeH="0" baseline="0" noProof="0" smtClean="0">
                <a:ln>
                  <a:noFill/>
                </a:ln>
                <a:solidFill>
                  <a:srgbClr val="4A7D91"/>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srgbClr val="4A7D91"/>
              </a:solidFill>
              <a:effectLst/>
              <a:uLnTx/>
              <a:uFillTx/>
              <a:latin typeface="Arial" panose="020B0604020202020204"/>
              <a:ea typeface="+mn-ea"/>
              <a:cs typeface="+mn-cs"/>
            </a:endParaRPr>
          </a:p>
        </p:txBody>
      </p:sp>
    </p:spTree>
    <p:extLst>
      <p:ext uri="{BB962C8B-B14F-4D97-AF65-F5344CB8AC3E}">
        <p14:creationId xmlns:p14="http://schemas.microsoft.com/office/powerpoint/2010/main" val="46525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9177BB-C340-43F6-9F80-E5555816628B}" type="slidenum">
              <a:rPr kumimoji="0" lang="fr-FR" sz="1200" b="0" i="0" u="none" strike="noStrike" kern="1200" cap="none" spc="0" normalizeH="0" baseline="0" noProof="0" smtClean="0">
                <a:ln>
                  <a:noFill/>
                </a:ln>
                <a:solidFill>
                  <a:srgbClr val="4A7D91"/>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a:ln>
                <a:noFill/>
              </a:ln>
              <a:solidFill>
                <a:srgbClr val="4A7D91"/>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01516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9177BB-C340-43F6-9F80-E5555816628B}" type="slidenum">
              <a:rPr kumimoji="0" lang="fr-FR" sz="1200" b="0" i="0" u="none" strike="noStrike" kern="1200" cap="none" spc="0" normalizeH="0" baseline="0" noProof="0" smtClean="0">
                <a:ln>
                  <a:noFill/>
                </a:ln>
                <a:solidFill>
                  <a:srgbClr val="4A7D91"/>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srgbClr val="4A7D91"/>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885141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9177BB-C340-43F6-9F80-E5555816628B}" type="slidenum">
              <a:rPr kumimoji="0" lang="fr-FR" sz="1200" b="0" i="0" u="none" strike="noStrike" kern="1200" cap="none" spc="0" normalizeH="0" baseline="0" noProof="0" smtClean="0">
                <a:ln>
                  <a:noFill/>
                </a:ln>
                <a:solidFill>
                  <a:srgbClr val="4A7D91"/>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solidFill>
                <a:srgbClr val="4A7D91"/>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29807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9177BB-C340-43F6-9F80-E5555816628B}" type="slidenum">
              <a:rPr kumimoji="0" lang="fr-FR" sz="1200" b="0" i="0" u="none" strike="noStrike" kern="1200" cap="none" spc="0" normalizeH="0" baseline="0" noProof="0" smtClean="0">
                <a:ln>
                  <a:noFill/>
                </a:ln>
                <a:solidFill>
                  <a:srgbClr val="4A7D91"/>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srgbClr val="4A7D91"/>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08712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9177BB-C340-43F6-9F80-E5555816628B}" type="slidenum">
              <a:rPr kumimoji="0" lang="fr-FR" sz="1200" b="0" i="0" u="none" strike="noStrike" kern="1200" cap="none" spc="0" normalizeH="0" baseline="0" noProof="0" smtClean="0">
                <a:ln>
                  <a:noFill/>
                </a:ln>
                <a:solidFill>
                  <a:srgbClr val="4A7D91"/>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a:ln>
                <a:noFill/>
              </a:ln>
              <a:solidFill>
                <a:srgbClr val="4A7D91"/>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65899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9177BB-C340-43F6-9F80-E5555816628B}" type="slidenum">
              <a:rPr kumimoji="0" lang="fr-FR" sz="1200" b="0" i="0" u="none" strike="noStrike" kern="1200" cap="none" spc="0" normalizeH="0" baseline="0" noProof="0" smtClean="0">
                <a:ln>
                  <a:noFill/>
                </a:ln>
                <a:solidFill>
                  <a:srgbClr val="4A7D91"/>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a:ln>
                <a:noFill/>
              </a:ln>
              <a:solidFill>
                <a:srgbClr val="4A7D91"/>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88078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9177BB-C340-43F6-9F80-E5555816628B}" type="slidenum">
              <a:rPr kumimoji="0" lang="fr-FR" sz="1200" b="0" i="0" u="none" strike="noStrike" kern="1200" cap="none" spc="0" normalizeH="0" baseline="0" noProof="0" smtClean="0">
                <a:ln>
                  <a:noFill/>
                </a:ln>
                <a:solidFill>
                  <a:srgbClr val="4A7D91"/>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srgbClr val="4A7D91"/>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8301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9177BB-C340-43F6-9F80-E5555816628B}" type="slidenum">
              <a:rPr kumimoji="0" lang="fr-FR" sz="1200" b="0" i="0" u="none" strike="noStrike" kern="1200" cap="none" spc="0" normalizeH="0" baseline="0" noProof="0" smtClean="0">
                <a:ln>
                  <a:noFill/>
                </a:ln>
                <a:solidFill>
                  <a:srgbClr val="4A7D91"/>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srgbClr val="4A7D91"/>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36416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9177BB-C340-43F6-9F80-E5555816628B}" type="slidenum">
              <a:rPr kumimoji="0" lang="fr-FR" sz="1200" b="0" i="0" u="none" strike="noStrike" kern="1200" cap="none" spc="0" normalizeH="0" baseline="0" noProof="0" smtClean="0">
                <a:ln>
                  <a:noFill/>
                </a:ln>
                <a:solidFill>
                  <a:srgbClr val="4A7D91"/>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srgbClr val="4A7D91"/>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22523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9177BB-C340-43F6-9F80-E5555816628B}" type="slidenum">
              <a:rPr kumimoji="0" lang="fr-FR" sz="1200" b="0" i="0" u="none" strike="noStrike" kern="1200" cap="none" spc="0" normalizeH="0" baseline="0" noProof="0" smtClean="0">
                <a:ln>
                  <a:noFill/>
                </a:ln>
                <a:solidFill>
                  <a:srgbClr val="4A7D91"/>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srgbClr val="4A7D91"/>
              </a:solidFill>
              <a:effectLst/>
              <a:uLnTx/>
              <a:uFillTx/>
              <a:latin typeface="Arial" panose="020B0604020202020204"/>
              <a:ea typeface="+mn-ea"/>
              <a:cs typeface="+mn-cs"/>
            </a:endParaRPr>
          </a:p>
        </p:txBody>
      </p:sp>
    </p:spTree>
    <p:extLst>
      <p:ext uri="{BB962C8B-B14F-4D97-AF65-F5344CB8AC3E}">
        <p14:creationId xmlns:p14="http://schemas.microsoft.com/office/powerpoint/2010/main" val="811147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9177BB-C340-43F6-9F80-E5555816628B}" type="slidenum">
              <a:rPr kumimoji="0" lang="fr-FR" sz="1200" b="0" i="0" u="none" strike="noStrike" kern="1200" cap="none" spc="0" normalizeH="0" baseline="0" noProof="0" smtClean="0">
                <a:ln>
                  <a:noFill/>
                </a:ln>
                <a:solidFill>
                  <a:srgbClr val="4A7D91"/>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srgbClr val="4A7D91"/>
              </a:solidFill>
              <a:effectLst/>
              <a:uLnTx/>
              <a:uFillTx/>
              <a:latin typeface="Arial" panose="020B0604020202020204"/>
              <a:ea typeface="+mn-ea"/>
              <a:cs typeface="+mn-cs"/>
            </a:endParaRPr>
          </a:p>
        </p:txBody>
      </p:sp>
    </p:spTree>
    <p:extLst>
      <p:ext uri="{BB962C8B-B14F-4D97-AF65-F5344CB8AC3E}">
        <p14:creationId xmlns:p14="http://schemas.microsoft.com/office/powerpoint/2010/main" val="713117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9177BB-C340-43F6-9F80-E5555816628B}" type="slidenum">
              <a:rPr kumimoji="0" lang="fr-FR" sz="1200" b="0" i="0" u="none" strike="noStrike" kern="1200" cap="none" spc="0" normalizeH="0" baseline="0" noProof="0" smtClean="0">
                <a:ln>
                  <a:noFill/>
                </a:ln>
                <a:solidFill>
                  <a:srgbClr val="4A7D91"/>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srgbClr val="4A7D91"/>
              </a:solidFill>
              <a:effectLst/>
              <a:uLnTx/>
              <a:uFillTx/>
              <a:latin typeface="Arial" panose="020B0604020202020204"/>
              <a:ea typeface="+mn-ea"/>
              <a:cs typeface="+mn-cs"/>
            </a:endParaRPr>
          </a:p>
        </p:txBody>
      </p:sp>
    </p:spTree>
    <p:extLst>
      <p:ext uri="{BB962C8B-B14F-4D97-AF65-F5344CB8AC3E}">
        <p14:creationId xmlns:p14="http://schemas.microsoft.com/office/powerpoint/2010/main" val="6003066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Couverture/photo G">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DAAE4607-2A2E-45AF-81C6-9691F876ADE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4401" y="231117"/>
            <a:ext cx="2788867" cy="2205948"/>
          </a:xfrm>
          <a:prstGeom prst="rect">
            <a:avLst/>
          </a:prstGeom>
        </p:spPr>
      </p:pic>
      <p:sp>
        <p:nvSpPr>
          <p:cNvPr id="4" name="Titre 3">
            <a:extLst>
              <a:ext uri="{FF2B5EF4-FFF2-40B4-BE49-F238E27FC236}">
                <a16:creationId xmlns:a16="http://schemas.microsoft.com/office/drawing/2014/main" id="{B428B724-DB01-A8F0-8573-3ED3F9707FE4}"/>
              </a:ext>
            </a:extLst>
          </p:cNvPr>
          <p:cNvSpPr>
            <a:spLocks noGrp="1"/>
          </p:cNvSpPr>
          <p:nvPr>
            <p:ph type="title"/>
          </p:nvPr>
        </p:nvSpPr>
        <p:spPr>
          <a:xfrm>
            <a:off x="6238733" y="3600000"/>
            <a:ext cx="5953267" cy="487361"/>
          </a:xfrm>
        </p:spPr>
        <p:txBody>
          <a:bodyPr/>
          <a:lstStyle>
            <a:lvl1pPr>
              <a:defRPr sz="2300"/>
            </a:lvl1pPr>
          </a:lstStyle>
          <a:p>
            <a:r>
              <a:rPr lang="fr-FR"/>
              <a:t>Modifiez le style du titre</a:t>
            </a:r>
          </a:p>
        </p:txBody>
      </p:sp>
      <p:sp>
        <p:nvSpPr>
          <p:cNvPr id="9" name="Sous-titre 2">
            <a:extLst>
              <a:ext uri="{FF2B5EF4-FFF2-40B4-BE49-F238E27FC236}">
                <a16:creationId xmlns:a16="http://schemas.microsoft.com/office/drawing/2014/main" id="{AB881790-4F96-D4BA-BE16-841C0593A4F6}"/>
              </a:ext>
            </a:extLst>
          </p:cNvPr>
          <p:cNvSpPr>
            <a:spLocks noGrp="1"/>
          </p:cNvSpPr>
          <p:nvPr>
            <p:ph type="subTitle" idx="1" hasCustomPrompt="1"/>
          </p:nvPr>
        </p:nvSpPr>
        <p:spPr>
          <a:xfrm>
            <a:off x="6238734" y="4032000"/>
            <a:ext cx="5953266" cy="828000"/>
          </a:xfrm>
        </p:spPr>
        <p:txBody>
          <a:bodyPr anchor="t">
            <a:noAutofit/>
          </a:bodyPr>
          <a:lstStyle>
            <a:lvl1pPr marL="0" indent="0" algn="l">
              <a:lnSpc>
                <a:spcPct val="90000"/>
              </a:lnSpc>
              <a:buNone/>
              <a:defRPr sz="2300">
                <a:solidFill>
                  <a:schemeClr val="accent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a:t>
            </a:r>
            <a:br>
              <a:rPr lang="fr-FR"/>
            </a:br>
            <a:r>
              <a:rPr lang="fr-FR"/>
              <a:t>du masque</a:t>
            </a:r>
          </a:p>
        </p:txBody>
      </p:sp>
      <p:pic>
        <p:nvPicPr>
          <p:cNvPr id="3" name="Image 2">
            <a:extLst>
              <a:ext uri="{FF2B5EF4-FFF2-40B4-BE49-F238E27FC236}">
                <a16:creationId xmlns:a16="http://schemas.microsoft.com/office/drawing/2014/main" id="{6F9C2502-FA9D-793F-FD8F-A89D2D67ED5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6096000" cy="6858000"/>
          </a:xfrm>
          <a:prstGeom prst="rect">
            <a:avLst/>
          </a:prstGeom>
        </p:spPr>
      </p:pic>
    </p:spTree>
    <p:extLst>
      <p:ext uri="{BB962C8B-B14F-4D97-AF65-F5344CB8AC3E}">
        <p14:creationId xmlns:p14="http://schemas.microsoft.com/office/powerpoint/2010/main" val="3668104743"/>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exte G/Contenus D">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471280" y="1684800"/>
            <a:ext cx="5616000" cy="454569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lumMod val="7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4" name="Titre 3">
            <a:extLst>
              <a:ext uri="{FF2B5EF4-FFF2-40B4-BE49-F238E27FC236}">
                <a16:creationId xmlns:a16="http://schemas.microsoft.com/office/drawing/2014/main" id="{C292072E-287F-4875-8FDB-C22CF0436582}"/>
              </a:ext>
            </a:extLst>
          </p:cNvPr>
          <p:cNvSpPr>
            <a:spLocks noGrp="1"/>
          </p:cNvSpPr>
          <p:nvPr>
            <p:ph type="title"/>
          </p:nvPr>
        </p:nvSpPr>
        <p:spPr>
          <a:xfrm>
            <a:off x="469879" y="242844"/>
            <a:ext cx="9720000" cy="516811"/>
          </a:xfrm>
        </p:spPr>
        <p:txBody>
          <a:bodyPr/>
          <a:lstStyle>
            <a:lvl1pPr>
              <a:defRPr>
                <a:solidFill>
                  <a:schemeClr val="tx1"/>
                </a:solidFill>
              </a:defRPr>
            </a:lvl1pPr>
          </a:lstStyle>
          <a:p>
            <a:r>
              <a:rPr lang="fr-FR"/>
              <a:t>Modifiez le style du titre</a:t>
            </a:r>
          </a:p>
        </p:txBody>
      </p:sp>
      <p:sp>
        <p:nvSpPr>
          <p:cNvPr id="6" name="Espace réservé du pied de page 5">
            <a:extLst>
              <a:ext uri="{FF2B5EF4-FFF2-40B4-BE49-F238E27FC236}">
                <a16:creationId xmlns:a16="http://schemas.microsoft.com/office/drawing/2014/main" id="{99ED68ED-4BAB-426E-AC8B-79F072DDCF3C}"/>
              </a:ext>
            </a:extLst>
          </p:cNvPr>
          <p:cNvSpPr>
            <a:spLocks noGrp="1"/>
          </p:cNvSpPr>
          <p:nvPr>
            <p:ph type="ftr" sz="quarter" idx="15"/>
          </p:nvPr>
        </p:nvSpPr>
        <p:spPr/>
        <p:txBody>
          <a:bodyPr/>
          <a:lstStyle>
            <a:lvl1pPr>
              <a:defRPr>
                <a:solidFill>
                  <a:schemeClr val="tx1"/>
                </a:solidFill>
              </a:defRPr>
            </a:lvl1pPr>
          </a:lstStyle>
          <a:p>
            <a:r>
              <a:rPr lang="fr-FR"/>
              <a:t>Journée mondiale de l'environnement - 10 juin 2022</a:t>
            </a:r>
          </a:p>
        </p:txBody>
      </p:sp>
      <p:sp>
        <p:nvSpPr>
          <p:cNvPr id="10" name="Espace réservé du numéro de diapositive 9">
            <a:extLst>
              <a:ext uri="{FF2B5EF4-FFF2-40B4-BE49-F238E27FC236}">
                <a16:creationId xmlns:a16="http://schemas.microsoft.com/office/drawing/2014/main" id="{18ECF392-ABEC-45C0-9399-5BB17B364A4E}"/>
              </a:ext>
            </a:extLst>
          </p:cNvPr>
          <p:cNvSpPr>
            <a:spLocks noGrp="1"/>
          </p:cNvSpPr>
          <p:nvPr>
            <p:ph type="sldNum" sz="quarter" idx="16"/>
          </p:nvPr>
        </p:nvSpPr>
        <p:spPr/>
        <p:txBody>
          <a:bodyPr/>
          <a:lstStyle>
            <a:lvl1pPr>
              <a:defRPr>
                <a:solidFill>
                  <a:schemeClr val="tx1"/>
                </a:solidFill>
              </a:defRPr>
            </a:lvl1pPr>
          </a:lstStyle>
          <a:p>
            <a:fld id="{975A587B-5814-4D9B-9598-FE9CB954CB01}" type="slidenum">
              <a:rPr lang="fr-FR" smtClean="0"/>
              <a:pPr/>
              <a:t>‹N°›</a:t>
            </a:fld>
            <a:endParaRPr lang="fr-FR"/>
          </a:p>
        </p:txBody>
      </p:sp>
      <p:sp>
        <p:nvSpPr>
          <p:cNvPr id="7" name="Sous-titre 2">
            <a:extLst>
              <a:ext uri="{FF2B5EF4-FFF2-40B4-BE49-F238E27FC236}">
                <a16:creationId xmlns:a16="http://schemas.microsoft.com/office/drawing/2014/main" id="{FD7122EB-80F8-4B20-E493-C9E2CC5ADA39}"/>
              </a:ext>
            </a:extLst>
          </p:cNvPr>
          <p:cNvSpPr>
            <a:spLocks noGrp="1"/>
          </p:cNvSpPr>
          <p:nvPr>
            <p:ph type="subTitle" idx="1"/>
          </p:nvPr>
        </p:nvSpPr>
        <p:spPr>
          <a:xfrm>
            <a:off x="469879" y="705549"/>
            <a:ext cx="9720000" cy="518400"/>
          </a:xfrm>
        </p:spPr>
        <p:txBody>
          <a:bodyPr anchor="t">
            <a:noAutofit/>
          </a:bodyPr>
          <a:lstStyle>
            <a:lvl1pPr marL="0" indent="0" algn="l">
              <a:lnSpc>
                <a:spcPct val="90000"/>
              </a:lnSpc>
              <a:buNone/>
              <a:defRPr sz="2300">
                <a:solidFill>
                  <a:schemeClr val="accent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3" name="Espace réservé du contenu 2">
            <a:extLst>
              <a:ext uri="{FF2B5EF4-FFF2-40B4-BE49-F238E27FC236}">
                <a16:creationId xmlns:a16="http://schemas.microsoft.com/office/drawing/2014/main" id="{3E118894-7E71-E37B-8128-31408457D9C5}"/>
              </a:ext>
            </a:extLst>
          </p:cNvPr>
          <p:cNvSpPr>
            <a:spLocks noGrp="1"/>
          </p:cNvSpPr>
          <p:nvPr>
            <p:ph sz="quarter" idx="17"/>
          </p:nvPr>
        </p:nvSpPr>
        <p:spPr>
          <a:xfrm>
            <a:off x="6400800" y="1685750"/>
            <a:ext cx="5400000" cy="45466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p:txBody>
      </p:sp>
    </p:spTree>
    <p:extLst>
      <p:ext uri="{BB962C8B-B14F-4D97-AF65-F5344CB8AC3E}">
        <p14:creationId xmlns:p14="http://schemas.microsoft.com/office/powerpoint/2010/main" val="3502254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exte G fond gris/Contenus D">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471280" y="1684800"/>
            <a:ext cx="5616000" cy="4545697"/>
          </a:xfrm>
          <a:solidFill>
            <a:srgbClr val="F9F9F9"/>
          </a:solidFill>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lumMod val="7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4" name="Titre 3">
            <a:extLst>
              <a:ext uri="{FF2B5EF4-FFF2-40B4-BE49-F238E27FC236}">
                <a16:creationId xmlns:a16="http://schemas.microsoft.com/office/drawing/2014/main" id="{C292072E-287F-4875-8FDB-C22CF0436582}"/>
              </a:ext>
            </a:extLst>
          </p:cNvPr>
          <p:cNvSpPr>
            <a:spLocks noGrp="1"/>
          </p:cNvSpPr>
          <p:nvPr>
            <p:ph type="title"/>
          </p:nvPr>
        </p:nvSpPr>
        <p:spPr>
          <a:xfrm>
            <a:off x="469879" y="242844"/>
            <a:ext cx="9720000" cy="516811"/>
          </a:xfrm>
        </p:spPr>
        <p:txBody>
          <a:bodyPr/>
          <a:lstStyle>
            <a:lvl1pPr>
              <a:defRPr>
                <a:solidFill>
                  <a:schemeClr val="tx1"/>
                </a:solidFill>
              </a:defRPr>
            </a:lvl1pPr>
          </a:lstStyle>
          <a:p>
            <a:r>
              <a:rPr lang="fr-FR"/>
              <a:t>Modifiez le style du titre</a:t>
            </a:r>
          </a:p>
        </p:txBody>
      </p:sp>
      <p:sp>
        <p:nvSpPr>
          <p:cNvPr id="6" name="Espace réservé du pied de page 5">
            <a:extLst>
              <a:ext uri="{FF2B5EF4-FFF2-40B4-BE49-F238E27FC236}">
                <a16:creationId xmlns:a16="http://schemas.microsoft.com/office/drawing/2014/main" id="{99ED68ED-4BAB-426E-AC8B-79F072DDCF3C}"/>
              </a:ext>
            </a:extLst>
          </p:cNvPr>
          <p:cNvSpPr>
            <a:spLocks noGrp="1"/>
          </p:cNvSpPr>
          <p:nvPr>
            <p:ph type="ftr" sz="quarter" idx="15"/>
          </p:nvPr>
        </p:nvSpPr>
        <p:spPr/>
        <p:txBody>
          <a:bodyPr/>
          <a:lstStyle>
            <a:lvl1pPr>
              <a:defRPr>
                <a:solidFill>
                  <a:schemeClr val="tx1"/>
                </a:solidFill>
              </a:defRPr>
            </a:lvl1pPr>
          </a:lstStyle>
          <a:p>
            <a:r>
              <a:rPr lang="fr-FR"/>
              <a:t>Journée mondiale de l'environnement - 10 juin 2022</a:t>
            </a:r>
          </a:p>
        </p:txBody>
      </p:sp>
      <p:sp>
        <p:nvSpPr>
          <p:cNvPr id="10" name="Espace réservé du numéro de diapositive 9">
            <a:extLst>
              <a:ext uri="{FF2B5EF4-FFF2-40B4-BE49-F238E27FC236}">
                <a16:creationId xmlns:a16="http://schemas.microsoft.com/office/drawing/2014/main" id="{18ECF392-ABEC-45C0-9399-5BB17B364A4E}"/>
              </a:ext>
            </a:extLst>
          </p:cNvPr>
          <p:cNvSpPr>
            <a:spLocks noGrp="1"/>
          </p:cNvSpPr>
          <p:nvPr>
            <p:ph type="sldNum" sz="quarter" idx="16"/>
          </p:nvPr>
        </p:nvSpPr>
        <p:spPr/>
        <p:txBody>
          <a:bodyPr/>
          <a:lstStyle>
            <a:lvl1pPr>
              <a:defRPr>
                <a:solidFill>
                  <a:schemeClr val="tx1"/>
                </a:solidFill>
              </a:defRPr>
            </a:lvl1pPr>
          </a:lstStyle>
          <a:p>
            <a:fld id="{975A587B-5814-4D9B-9598-FE9CB954CB01}" type="slidenum">
              <a:rPr lang="fr-FR" smtClean="0"/>
              <a:pPr/>
              <a:t>‹N°›</a:t>
            </a:fld>
            <a:endParaRPr lang="fr-FR"/>
          </a:p>
        </p:txBody>
      </p:sp>
      <p:sp>
        <p:nvSpPr>
          <p:cNvPr id="7" name="Sous-titre 2">
            <a:extLst>
              <a:ext uri="{FF2B5EF4-FFF2-40B4-BE49-F238E27FC236}">
                <a16:creationId xmlns:a16="http://schemas.microsoft.com/office/drawing/2014/main" id="{FD7122EB-80F8-4B20-E493-C9E2CC5ADA39}"/>
              </a:ext>
            </a:extLst>
          </p:cNvPr>
          <p:cNvSpPr>
            <a:spLocks noGrp="1"/>
          </p:cNvSpPr>
          <p:nvPr>
            <p:ph type="subTitle" idx="1"/>
          </p:nvPr>
        </p:nvSpPr>
        <p:spPr>
          <a:xfrm>
            <a:off x="469879" y="705549"/>
            <a:ext cx="9720000" cy="518400"/>
          </a:xfrm>
        </p:spPr>
        <p:txBody>
          <a:bodyPr anchor="t">
            <a:noAutofit/>
          </a:bodyPr>
          <a:lstStyle>
            <a:lvl1pPr marL="0" indent="0" algn="l">
              <a:lnSpc>
                <a:spcPct val="90000"/>
              </a:lnSpc>
              <a:buNone/>
              <a:defRPr sz="2300">
                <a:solidFill>
                  <a:schemeClr val="accent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3" name="Espace réservé du contenu 2">
            <a:extLst>
              <a:ext uri="{FF2B5EF4-FFF2-40B4-BE49-F238E27FC236}">
                <a16:creationId xmlns:a16="http://schemas.microsoft.com/office/drawing/2014/main" id="{3E118894-7E71-E37B-8128-31408457D9C5}"/>
              </a:ext>
            </a:extLst>
          </p:cNvPr>
          <p:cNvSpPr>
            <a:spLocks noGrp="1"/>
          </p:cNvSpPr>
          <p:nvPr>
            <p:ph sz="quarter" idx="17"/>
          </p:nvPr>
        </p:nvSpPr>
        <p:spPr>
          <a:xfrm>
            <a:off x="6400800" y="1685750"/>
            <a:ext cx="5400000" cy="45466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p:txBody>
      </p:sp>
    </p:spTree>
    <p:extLst>
      <p:ext uri="{BB962C8B-B14F-4D97-AF65-F5344CB8AC3E}">
        <p14:creationId xmlns:p14="http://schemas.microsoft.com/office/powerpoint/2010/main" val="18429517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Sommair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BCD4C5B-CD44-4B48-93FD-F44EED8D1EF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4401" y="231117"/>
            <a:ext cx="2788867" cy="2205948"/>
          </a:xfrm>
          <a:prstGeom prst="rect">
            <a:avLst/>
          </a:prstGeom>
        </p:spPr>
      </p:pic>
      <p:sp>
        <p:nvSpPr>
          <p:cNvPr id="2" name="Titre 1">
            <a:extLst>
              <a:ext uri="{FF2B5EF4-FFF2-40B4-BE49-F238E27FC236}">
                <a16:creationId xmlns:a16="http://schemas.microsoft.com/office/drawing/2014/main" id="{8934B7DA-FA75-4149-8676-64791F4D66D2}"/>
              </a:ext>
            </a:extLst>
          </p:cNvPr>
          <p:cNvSpPr>
            <a:spLocks noGrp="1"/>
          </p:cNvSpPr>
          <p:nvPr>
            <p:ph type="title" hasCustomPrompt="1"/>
          </p:nvPr>
        </p:nvSpPr>
        <p:spPr>
          <a:xfrm>
            <a:off x="464400" y="1987200"/>
            <a:ext cx="7410358" cy="720000"/>
          </a:xfrm>
        </p:spPr>
        <p:txBody>
          <a:bodyPr>
            <a:noAutofit/>
          </a:bodyPr>
          <a:lstStyle>
            <a:lvl1pPr>
              <a:defRPr sz="4200">
                <a:solidFill>
                  <a:schemeClr val="accent6"/>
                </a:solidFill>
              </a:defRPr>
            </a:lvl1pPr>
          </a:lstStyle>
          <a:p>
            <a:r>
              <a:rPr lang="fr-FR"/>
              <a:t>Modifiez le titre</a:t>
            </a:r>
          </a:p>
        </p:txBody>
      </p:sp>
      <p:sp>
        <p:nvSpPr>
          <p:cNvPr id="6" name="Espace réservé du texte 5">
            <a:extLst>
              <a:ext uri="{FF2B5EF4-FFF2-40B4-BE49-F238E27FC236}">
                <a16:creationId xmlns:a16="http://schemas.microsoft.com/office/drawing/2014/main" id="{476F1D12-C6FB-4ED9-B1EA-2AF1415447D6}"/>
              </a:ext>
            </a:extLst>
          </p:cNvPr>
          <p:cNvSpPr>
            <a:spLocks noGrp="1"/>
          </p:cNvSpPr>
          <p:nvPr>
            <p:ph type="body" sz="quarter" idx="26"/>
          </p:nvPr>
        </p:nvSpPr>
        <p:spPr>
          <a:xfrm>
            <a:off x="464400" y="2876400"/>
            <a:ext cx="7410358" cy="3240000"/>
          </a:xfrm>
        </p:spPr>
        <p:txBody>
          <a:bodyPr>
            <a:noAutofit/>
          </a:bodyPr>
          <a:lstStyle>
            <a:lvl1pPr marL="432000" indent="-432000">
              <a:spcBef>
                <a:spcPts val="600"/>
              </a:spcBef>
              <a:buFont typeface="+mj-lt"/>
              <a:buAutoNum type="arabicPeriod"/>
              <a:defRPr sz="2000" b="0">
                <a:solidFill>
                  <a:schemeClr val="tx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fr-FR"/>
              <a:t>Cliquez pour modifier les styles du texte du masque</a:t>
            </a:r>
          </a:p>
        </p:txBody>
      </p:sp>
    </p:spTree>
    <p:extLst>
      <p:ext uri="{BB962C8B-B14F-4D97-AF65-F5344CB8AC3E}">
        <p14:creationId xmlns:p14="http://schemas.microsoft.com/office/powerpoint/2010/main" val="3741331626"/>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ans contenu">
    <p:spTree>
      <p:nvGrpSpPr>
        <p:cNvPr id="1" name=""/>
        <p:cNvGrpSpPr/>
        <p:nvPr/>
      </p:nvGrpSpPr>
      <p:grpSpPr>
        <a:xfrm>
          <a:off x="0" y="0"/>
          <a:ext cx="0" cy="0"/>
          <a:chOff x="0" y="0"/>
          <a:chExt cx="0" cy="0"/>
        </a:xfrm>
      </p:grpSpPr>
      <p:sp>
        <p:nvSpPr>
          <p:cNvPr id="8" name="Espace réservé du pied de page 7">
            <a:extLst>
              <a:ext uri="{FF2B5EF4-FFF2-40B4-BE49-F238E27FC236}">
                <a16:creationId xmlns:a16="http://schemas.microsoft.com/office/drawing/2014/main" id="{A03D30D6-5712-44A8-87A9-67750D407146}"/>
              </a:ext>
            </a:extLst>
          </p:cNvPr>
          <p:cNvSpPr>
            <a:spLocks noGrp="1"/>
          </p:cNvSpPr>
          <p:nvPr>
            <p:ph type="ftr" sz="quarter" idx="11"/>
          </p:nvPr>
        </p:nvSpPr>
        <p:spPr/>
        <p:txBody>
          <a:bodyPr/>
          <a:lstStyle>
            <a:lvl1pPr>
              <a:defRPr>
                <a:solidFill>
                  <a:schemeClr val="tx1"/>
                </a:solidFill>
              </a:defRPr>
            </a:lvl1pPr>
          </a:lstStyle>
          <a:p>
            <a:r>
              <a:rPr lang="fr-FR"/>
              <a:t>Journée mondiale de l'environnement - 10 juin 2022</a:t>
            </a:r>
          </a:p>
        </p:txBody>
      </p:sp>
      <p:sp>
        <p:nvSpPr>
          <p:cNvPr id="9" name="Espace réservé du numéro de diapositive 8">
            <a:extLst>
              <a:ext uri="{FF2B5EF4-FFF2-40B4-BE49-F238E27FC236}">
                <a16:creationId xmlns:a16="http://schemas.microsoft.com/office/drawing/2014/main" id="{872F511C-AE30-47A8-8C9B-F0B33753CCDA}"/>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fr-FR" smtClean="0"/>
              <a:pPr/>
              <a:t>‹N°›</a:t>
            </a:fld>
            <a:endParaRPr lang="fr-FR"/>
          </a:p>
        </p:txBody>
      </p:sp>
      <p:sp>
        <p:nvSpPr>
          <p:cNvPr id="3" name="Titre 2">
            <a:extLst>
              <a:ext uri="{FF2B5EF4-FFF2-40B4-BE49-F238E27FC236}">
                <a16:creationId xmlns:a16="http://schemas.microsoft.com/office/drawing/2014/main" id="{FE83651C-CEAD-5089-3EC5-02DCEB36747E}"/>
              </a:ext>
            </a:extLst>
          </p:cNvPr>
          <p:cNvSpPr>
            <a:spLocks noGrp="1"/>
          </p:cNvSpPr>
          <p:nvPr>
            <p:ph type="title"/>
          </p:nvPr>
        </p:nvSpPr>
        <p:spPr>
          <a:xfrm>
            <a:off x="469879" y="242844"/>
            <a:ext cx="9720000" cy="518400"/>
          </a:xfrm>
        </p:spPr>
        <p:txBody>
          <a:bodyPr/>
          <a:lstStyle/>
          <a:p>
            <a:r>
              <a:rPr lang="fr-FR"/>
              <a:t>Modifiez le style du titre</a:t>
            </a:r>
          </a:p>
        </p:txBody>
      </p:sp>
      <p:sp>
        <p:nvSpPr>
          <p:cNvPr id="10" name="Sous-titre 2">
            <a:extLst>
              <a:ext uri="{FF2B5EF4-FFF2-40B4-BE49-F238E27FC236}">
                <a16:creationId xmlns:a16="http://schemas.microsoft.com/office/drawing/2014/main" id="{3ABF2E08-0AA2-CE02-7D5A-6D3F77AE9C96}"/>
              </a:ext>
            </a:extLst>
          </p:cNvPr>
          <p:cNvSpPr>
            <a:spLocks noGrp="1"/>
          </p:cNvSpPr>
          <p:nvPr>
            <p:ph type="subTitle" idx="1"/>
          </p:nvPr>
        </p:nvSpPr>
        <p:spPr>
          <a:xfrm>
            <a:off x="469879" y="705549"/>
            <a:ext cx="9720000" cy="518400"/>
          </a:xfrm>
        </p:spPr>
        <p:txBody>
          <a:bodyPr anchor="t">
            <a:noAutofit/>
          </a:bodyPr>
          <a:lstStyle>
            <a:lvl1pPr marL="0" indent="0" algn="l">
              <a:lnSpc>
                <a:spcPct val="90000"/>
              </a:lnSpc>
              <a:buNone/>
              <a:defRPr sz="2300">
                <a:solidFill>
                  <a:schemeClr val="accent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413532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ierge">
    <p:spTree>
      <p:nvGrpSpPr>
        <p:cNvPr id="1" name=""/>
        <p:cNvGrpSpPr/>
        <p:nvPr/>
      </p:nvGrpSpPr>
      <p:grpSpPr>
        <a:xfrm>
          <a:off x="0" y="0"/>
          <a:ext cx="0" cy="0"/>
          <a:chOff x="0" y="0"/>
          <a:chExt cx="0" cy="0"/>
        </a:xfrm>
      </p:grpSpPr>
      <p:sp>
        <p:nvSpPr>
          <p:cNvPr id="7" name="Espace réservé du pied de page 6">
            <a:extLst>
              <a:ext uri="{FF2B5EF4-FFF2-40B4-BE49-F238E27FC236}">
                <a16:creationId xmlns:a16="http://schemas.microsoft.com/office/drawing/2014/main" id="{0495B091-68ED-45A4-957C-92BBA7548811}"/>
              </a:ext>
            </a:extLst>
          </p:cNvPr>
          <p:cNvSpPr>
            <a:spLocks noGrp="1"/>
          </p:cNvSpPr>
          <p:nvPr>
            <p:ph type="ftr" sz="quarter" idx="11"/>
          </p:nvPr>
        </p:nvSpPr>
        <p:spPr/>
        <p:txBody>
          <a:bodyPr/>
          <a:lstStyle>
            <a:lvl1pPr>
              <a:defRPr>
                <a:solidFill>
                  <a:schemeClr val="tx1"/>
                </a:solidFill>
              </a:defRPr>
            </a:lvl1pPr>
          </a:lstStyle>
          <a:p>
            <a:r>
              <a:rPr lang="fr-FR"/>
              <a:t>Journée mondiale de l'environnement - 10 juin 2022</a:t>
            </a:r>
          </a:p>
        </p:txBody>
      </p:sp>
      <p:sp>
        <p:nvSpPr>
          <p:cNvPr id="8" name="Espace réservé du numéro de diapositive 7">
            <a:extLst>
              <a:ext uri="{FF2B5EF4-FFF2-40B4-BE49-F238E27FC236}">
                <a16:creationId xmlns:a16="http://schemas.microsoft.com/office/drawing/2014/main" id="{A4361BE1-6536-48FB-BC11-166BC54BD6F9}"/>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16515554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reserve="1">
  <p:cSld name="Merci">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FB4134C-1D6E-45C5-A0CB-6875E698A7A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4401" y="231117"/>
            <a:ext cx="2788867" cy="2205948"/>
          </a:xfrm>
          <a:prstGeom prst="rect">
            <a:avLst/>
          </a:prstGeom>
        </p:spPr>
      </p:pic>
      <p:sp>
        <p:nvSpPr>
          <p:cNvPr id="2" name="Titre 1">
            <a:extLst>
              <a:ext uri="{FF2B5EF4-FFF2-40B4-BE49-F238E27FC236}">
                <a16:creationId xmlns:a16="http://schemas.microsoft.com/office/drawing/2014/main" id="{9A50C95A-056C-429F-A1B6-8B1CDC140D27}"/>
              </a:ext>
            </a:extLst>
          </p:cNvPr>
          <p:cNvSpPr>
            <a:spLocks noGrp="1"/>
          </p:cNvSpPr>
          <p:nvPr>
            <p:ph type="title"/>
          </p:nvPr>
        </p:nvSpPr>
        <p:spPr>
          <a:xfrm>
            <a:off x="1956000" y="3443853"/>
            <a:ext cx="8280000" cy="2160000"/>
          </a:xfrm>
        </p:spPr>
        <p:txBody>
          <a:bodyPr anchor="t">
            <a:noAutofit/>
          </a:bodyPr>
          <a:lstStyle>
            <a:lvl1pPr algn="ctr">
              <a:defRPr sz="4300">
                <a:solidFill>
                  <a:schemeClr val="tx1"/>
                </a:solidFill>
              </a:defRPr>
            </a:lvl1pPr>
          </a:lstStyle>
          <a:p>
            <a:r>
              <a:rPr lang="fr-FR"/>
              <a:t>Modifiez le style du titre</a:t>
            </a:r>
          </a:p>
        </p:txBody>
      </p:sp>
      <p:sp>
        <p:nvSpPr>
          <p:cNvPr id="4" name="Espace réservé du pied de page 6">
            <a:extLst>
              <a:ext uri="{FF2B5EF4-FFF2-40B4-BE49-F238E27FC236}">
                <a16:creationId xmlns:a16="http://schemas.microsoft.com/office/drawing/2014/main" id="{252DC095-3FCB-4D74-EC0F-060E8F06133D}"/>
              </a:ext>
            </a:extLst>
          </p:cNvPr>
          <p:cNvSpPr>
            <a:spLocks noGrp="1"/>
          </p:cNvSpPr>
          <p:nvPr>
            <p:ph type="ftr" sz="quarter" idx="11"/>
          </p:nvPr>
        </p:nvSpPr>
        <p:spPr>
          <a:xfrm>
            <a:off x="856680" y="6449983"/>
            <a:ext cx="3600000" cy="252000"/>
          </a:xfrm>
        </p:spPr>
        <p:txBody>
          <a:bodyPr/>
          <a:lstStyle>
            <a:lvl1pPr>
              <a:defRPr>
                <a:solidFill>
                  <a:schemeClr val="tx1"/>
                </a:solidFill>
              </a:defRPr>
            </a:lvl1pPr>
          </a:lstStyle>
          <a:p>
            <a:r>
              <a:rPr lang="fr-FR"/>
              <a:t>Journée mondiale de l'environnement - 10 juin 2022</a:t>
            </a:r>
          </a:p>
        </p:txBody>
      </p:sp>
      <p:sp>
        <p:nvSpPr>
          <p:cNvPr id="5" name="Espace réservé du numéro de diapositive 7">
            <a:extLst>
              <a:ext uri="{FF2B5EF4-FFF2-40B4-BE49-F238E27FC236}">
                <a16:creationId xmlns:a16="http://schemas.microsoft.com/office/drawing/2014/main" id="{71268D36-B153-056A-347E-B2BCB799A516}"/>
              </a:ext>
            </a:extLst>
          </p:cNvPr>
          <p:cNvSpPr>
            <a:spLocks noGrp="1"/>
          </p:cNvSpPr>
          <p:nvPr>
            <p:ph type="sldNum" sz="quarter" idx="12"/>
          </p:nvPr>
        </p:nvSpPr>
        <p:spPr>
          <a:xfrm>
            <a:off x="219008" y="6449983"/>
            <a:ext cx="576000" cy="252000"/>
          </a:xfrm>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37790964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Title and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email">
            <a:extLst>
              <a:ext uri="{28A0092B-C50C-407E-A947-70E740481C1C}">
                <a14:useLocalDpi xmlns:a14="http://schemas.microsoft.com/office/drawing/2010/main"/>
              </a:ext>
            </a:extLst>
          </a:blip>
          <a:stretch>
            <a:fillRect/>
          </a:stretch>
        </p:blipFill>
        <p:spPr>
          <a:xfrm>
            <a:off x="4546341" y="666437"/>
            <a:ext cx="7091757" cy="339987"/>
          </a:xfrm>
          <a:prstGeom prst="rect">
            <a:avLst/>
          </a:prstGeom>
        </p:spPr>
      </p:pic>
      <p:pic>
        <p:nvPicPr>
          <p:cNvPr id="17" name="bg object 17"/>
          <p:cNvPicPr/>
          <p:nvPr/>
        </p:nvPicPr>
        <p:blipFill>
          <a:blip r:embed="rId3" cstate="email">
            <a:extLst>
              <a:ext uri="{28A0092B-C50C-407E-A947-70E740481C1C}">
                <a14:useLocalDpi xmlns:a14="http://schemas.microsoft.com/office/drawing/2010/main"/>
              </a:ext>
            </a:extLst>
          </a:blip>
          <a:stretch>
            <a:fillRect/>
          </a:stretch>
        </p:blipFill>
        <p:spPr>
          <a:xfrm>
            <a:off x="4546341" y="1003201"/>
            <a:ext cx="393980" cy="4070181"/>
          </a:xfrm>
          <a:prstGeom prst="rect">
            <a:avLst/>
          </a:prstGeom>
        </p:spPr>
      </p:pic>
      <p:pic>
        <p:nvPicPr>
          <p:cNvPr id="18" name="bg object 18"/>
          <p:cNvPicPr/>
          <p:nvPr/>
        </p:nvPicPr>
        <p:blipFill>
          <a:blip r:embed="rId4" cstate="email">
            <a:extLst>
              <a:ext uri="{28A0092B-C50C-407E-A947-70E740481C1C}">
                <a14:useLocalDpi xmlns:a14="http://schemas.microsoft.com/office/drawing/2010/main"/>
              </a:ext>
            </a:extLst>
          </a:blip>
          <a:stretch>
            <a:fillRect/>
          </a:stretch>
        </p:blipFill>
        <p:spPr>
          <a:xfrm>
            <a:off x="11244107" y="1003201"/>
            <a:ext cx="393991" cy="4070181"/>
          </a:xfrm>
          <a:prstGeom prst="rect">
            <a:avLst/>
          </a:prstGeom>
        </p:spPr>
      </p:pic>
      <p:pic>
        <p:nvPicPr>
          <p:cNvPr id="19" name="bg object 19"/>
          <p:cNvPicPr/>
          <p:nvPr/>
        </p:nvPicPr>
        <p:blipFill>
          <a:blip r:embed="rId5" cstate="email">
            <a:extLst>
              <a:ext uri="{28A0092B-C50C-407E-A947-70E740481C1C}">
                <a14:useLocalDpi xmlns:a14="http://schemas.microsoft.com/office/drawing/2010/main"/>
              </a:ext>
            </a:extLst>
          </a:blip>
          <a:stretch>
            <a:fillRect/>
          </a:stretch>
        </p:blipFill>
        <p:spPr>
          <a:xfrm>
            <a:off x="4936606" y="4897144"/>
            <a:ext cx="6311209" cy="176238"/>
          </a:xfrm>
          <a:prstGeom prst="rect">
            <a:avLst/>
          </a:prstGeom>
        </p:spPr>
      </p:pic>
      <p:pic>
        <p:nvPicPr>
          <p:cNvPr id="20" name="bg object 20"/>
          <p:cNvPicPr/>
          <p:nvPr/>
        </p:nvPicPr>
        <p:blipFill>
          <a:blip r:embed="rId6" cstate="email">
            <a:extLst>
              <a:ext uri="{28A0092B-C50C-407E-A947-70E740481C1C}">
                <a14:useLocalDpi xmlns:a14="http://schemas.microsoft.com/office/drawing/2010/main"/>
              </a:ext>
            </a:extLst>
          </a:blip>
          <a:stretch>
            <a:fillRect/>
          </a:stretch>
        </p:blipFill>
        <p:spPr>
          <a:xfrm>
            <a:off x="4583358" y="705565"/>
            <a:ext cx="6450541" cy="1048585"/>
          </a:xfrm>
          <a:prstGeom prst="rect">
            <a:avLst/>
          </a:prstGeom>
        </p:spPr>
      </p:pic>
      <p:pic>
        <p:nvPicPr>
          <p:cNvPr id="21" name="bg object 21"/>
          <p:cNvPicPr/>
          <p:nvPr/>
        </p:nvPicPr>
        <p:blipFill>
          <a:blip r:embed="rId7" cstate="email">
            <a:extLst>
              <a:ext uri="{28A0092B-C50C-407E-A947-70E740481C1C}">
                <a14:useLocalDpi xmlns:a14="http://schemas.microsoft.com/office/drawing/2010/main"/>
              </a:ext>
            </a:extLst>
          </a:blip>
          <a:stretch>
            <a:fillRect/>
          </a:stretch>
        </p:blipFill>
        <p:spPr>
          <a:xfrm>
            <a:off x="11031142" y="705564"/>
            <a:ext cx="403007" cy="4191579"/>
          </a:xfrm>
          <a:prstGeom prst="rect">
            <a:avLst/>
          </a:prstGeom>
        </p:spPr>
      </p:pic>
      <p:pic>
        <p:nvPicPr>
          <p:cNvPr id="22" name="bg object 22"/>
          <p:cNvPicPr/>
          <p:nvPr/>
        </p:nvPicPr>
        <p:blipFill>
          <a:blip r:embed="rId8" cstate="email">
            <a:extLst>
              <a:ext uri="{28A0092B-C50C-407E-A947-70E740481C1C}">
                <a14:useLocalDpi xmlns:a14="http://schemas.microsoft.com/office/drawing/2010/main"/>
              </a:ext>
            </a:extLst>
          </a:blip>
          <a:stretch>
            <a:fillRect/>
          </a:stretch>
        </p:blipFill>
        <p:spPr>
          <a:xfrm>
            <a:off x="4583358" y="1751757"/>
            <a:ext cx="6450541" cy="1050979"/>
          </a:xfrm>
          <a:prstGeom prst="rect">
            <a:avLst/>
          </a:prstGeom>
        </p:spPr>
      </p:pic>
      <p:pic>
        <p:nvPicPr>
          <p:cNvPr id="23" name="bg object 23"/>
          <p:cNvPicPr/>
          <p:nvPr/>
        </p:nvPicPr>
        <p:blipFill>
          <a:blip r:embed="rId9" cstate="email">
            <a:extLst>
              <a:ext uri="{28A0092B-C50C-407E-A947-70E740481C1C}">
                <a14:useLocalDpi xmlns:a14="http://schemas.microsoft.com/office/drawing/2010/main"/>
              </a:ext>
            </a:extLst>
          </a:blip>
          <a:stretch>
            <a:fillRect/>
          </a:stretch>
        </p:blipFill>
        <p:spPr>
          <a:xfrm>
            <a:off x="4583358" y="2800339"/>
            <a:ext cx="6450541" cy="1050979"/>
          </a:xfrm>
          <a:prstGeom prst="rect">
            <a:avLst/>
          </a:prstGeom>
        </p:spPr>
      </p:pic>
      <p:pic>
        <p:nvPicPr>
          <p:cNvPr id="24" name="bg object 24"/>
          <p:cNvPicPr/>
          <p:nvPr/>
        </p:nvPicPr>
        <p:blipFill>
          <a:blip r:embed="rId10" cstate="email">
            <a:extLst>
              <a:ext uri="{28A0092B-C50C-407E-A947-70E740481C1C}">
                <a14:useLocalDpi xmlns:a14="http://schemas.microsoft.com/office/drawing/2010/main"/>
              </a:ext>
            </a:extLst>
          </a:blip>
          <a:stretch>
            <a:fillRect/>
          </a:stretch>
        </p:blipFill>
        <p:spPr>
          <a:xfrm>
            <a:off x="4583358" y="3848921"/>
            <a:ext cx="6450541" cy="1048222"/>
          </a:xfrm>
          <a:prstGeom prst="rect">
            <a:avLst/>
          </a:prstGeom>
        </p:spPr>
      </p:pic>
      <p:sp>
        <p:nvSpPr>
          <p:cNvPr id="25" name="bg object 25"/>
          <p:cNvSpPr/>
          <p:nvPr/>
        </p:nvSpPr>
        <p:spPr>
          <a:xfrm>
            <a:off x="4577250" y="693236"/>
            <a:ext cx="6857421" cy="4204230"/>
          </a:xfrm>
          <a:custGeom>
            <a:avLst/>
            <a:gdLst/>
            <a:ahLst/>
            <a:cxnLst/>
            <a:rect l="l" t="t" r="r" b="b"/>
            <a:pathLst>
              <a:path w="7514590" h="5313680">
                <a:moveTo>
                  <a:pt x="0" y="5313286"/>
                </a:moveTo>
                <a:lnTo>
                  <a:pt x="7514031" y="5313286"/>
                </a:lnTo>
                <a:lnTo>
                  <a:pt x="7514031" y="0"/>
                </a:lnTo>
                <a:lnTo>
                  <a:pt x="0" y="0"/>
                </a:lnTo>
                <a:lnTo>
                  <a:pt x="0" y="5313286"/>
                </a:lnTo>
                <a:close/>
              </a:path>
            </a:pathLst>
          </a:custGeom>
          <a:ln w="46151">
            <a:solidFill>
              <a:srgbClr val="000103"/>
            </a:solidFill>
          </a:ln>
        </p:spPr>
        <p:txBody>
          <a:bodyPr wrap="square" lIns="0" tIns="0" rIns="0" bIns="0" rtlCol="0"/>
          <a:lstStyle/>
          <a:p>
            <a:endParaRPr sz="1424"/>
          </a:p>
        </p:txBody>
      </p:sp>
      <p:pic>
        <p:nvPicPr>
          <p:cNvPr id="26" name="bg object 26"/>
          <p:cNvPicPr/>
          <p:nvPr/>
        </p:nvPicPr>
        <p:blipFill>
          <a:blip r:embed="rId11" cstate="email">
            <a:extLst>
              <a:ext uri="{28A0092B-C50C-407E-A947-70E740481C1C}">
                <a14:useLocalDpi xmlns:a14="http://schemas.microsoft.com/office/drawing/2010/main"/>
              </a:ext>
            </a:extLst>
          </a:blip>
          <a:stretch>
            <a:fillRect/>
          </a:stretch>
        </p:blipFill>
        <p:spPr>
          <a:xfrm>
            <a:off x="758415" y="614966"/>
            <a:ext cx="988289" cy="812848"/>
          </a:xfrm>
          <a:prstGeom prst="rect">
            <a:avLst/>
          </a:prstGeom>
        </p:spPr>
      </p:pic>
      <p:sp>
        <p:nvSpPr>
          <p:cNvPr id="2" name="Holder 2"/>
          <p:cNvSpPr>
            <a:spLocks noGrp="1"/>
          </p:cNvSpPr>
          <p:nvPr>
            <p:ph type="title"/>
          </p:nvPr>
        </p:nvSpPr>
        <p:spPr>
          <a:xfrm>
            <a:off x="808334" y="1625976"/>
            <a:ext cx="10581125" cy="671230"/>
          </a:xfrm>
          <a:prstGeom prst="rect">
            <a:avLst/>
          </a:prstGeom>
        </p:spPr>
        <p:txBody>
          <a:bodyPr lIns="0" tIns="0" rIns="0" bIns="0"/>
          <a:lstStyle>
            <a:lvl1pPr>
              <a:defRPr sz="1978" b="1" i="0">
                <a:solidFill>
                  <a:srgbClr val="2F3234"/>
                </a:solidFill>
                <a:latin typeface="Futura"/>
                <a:cs typeface="Futura"/>
              </a:defRPr>
            </a:lvl1pPr>
          </a:lstStyle>
          <a:p>
            <a:endParaRPr/>
          </a:p>
        </p:txBody>
      </p:sp>
      <p:sp>
        <p:nvSpPr>
          <p:cNvPr id="3" name="Holder 3"/>
          <p:cNvSpPr>
            <a:spLocks noGrp="1"/>
          </p:cNvSpPr>
          <p:nvPr>
            <p:ph type="body" idx="1"/>
          </p:nvPr>
        </p:nvSpPr>
        <p:spPr>
          <a:xfrm>
            <a:off x="609890" y="1577340"/>
            <a:ext cx="10978015" cy="4526280"/>
          </a:xfrm>
          <a:prstGeom prst="rect">
            <a:avLst/>
          </a:prstGeom>
        </p:spPr>
        <p:txBody>
          <a:bodyPr lIns="0" tIns="0" rIns="0" bIns="0"/>
          <a:lstStyle>
            <a:lvl1pPr>
              <a:defRPr/>
            </a:lvl1pPr>
          </a:lstStyle>
          <a:p>
            <a:endParaRPr/>
          </a:p>
        </p:txBody>
      </p:sp>
      <p:sp>
        <p:nvSpPr>
          <p:cNvPr id="4" name="Holder 4"/>
          <p:cNvSpPr>
            <a:spLocks noGrp="1"/>
          </p:cNvSpPr>
          <p:nvPr>
            <p:ph type="ftr" sz="quarter" idx="5"/>
          </p:nvPr>
        </p:nvSpPr>
        <p:spPr>
          <a:xfrm>
            <a:off x="4147250" y="6377940"/>
            <a:ext cx="3903294" cy="342900"/>
          </a:xfrm>
          <a:prstGeom prst="rect">
            <a:avLst/>
          </a:prstGeo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889" y="6377940"/>
            <a:ext cx="2805492"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5/31/2022</a:t>
            </a:fld>
            <a:endParaRPr lang="en-US"/>
          </a:p>
        </p:txBody>
      </p:sp>
      <p:sp>
        <p:nvSpPr>
          <p:cNvPr id="6" name="Holder 6"/>
          <p:cNvSpPr>
            <a:spLocks noGrp="1"/>
          </p:cNvSpPr>
          <p:nvPr>
            <p:ph type="sldNum" sz="quarter" idx="7"/>
          </p:nvPr>
        </p:nvSpPr>
        <p:spPr>
          <a:xfrm>
            <a:off x="8782412" y="6377940"/>
            <a:ext cx="2805492"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38181839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4147250" y="6377940"/>
            <a:ext cx="3903294" cy="342900"/>
          </a:xfrm>
          <a:prstGeom prst="rect">
            <a:avLst/>
          </a:prstGeom>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a:xfrm>
            <a:off x="609889" y="6377940"/>
            <a:ext cx="2805492"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5/31/2022</a:t>
            </a:fld>
            <a:endParaRPr lang="en-US"/>
          </a:p>
        </p:txBody>
      </p:sp>
      <p:sp>
        <p:nvSpPr>
          <p:cNvPr id="4" name="Holder 4"/>
          <p:cNvSpPr>
            <a:spLocks noGrp="1"/>
          </p:cNvSpPr>
          <p:nvPr>
            <p:ph type="sldNum" sz="quarter" idx="7"/>
          </p:nvPr>
        </p:nvSpPr>
        <p:spPr>
          <a:xfrm>
            <a:off x="8782412" y="6377940"/>
            <a:ext cx="2805492"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341760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Couverture/photo 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EBEF610-D81A-694F-7411-16E778CE35B6}"/>
              </a:ext>
            </a:extLst>
          </p:cNvPr>
          <p:cNvSpPr/>
          <p:nvPr userDrawn="1"/>
        </p:nvSpPr>
        <p:spPr>
          <a:xfrm>
            <a:off x="0" y="0"/>
            <a:ext cx="7491046" cy="6858000"/>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DAAE4607-2A2E-45AF-81C6-9691F876ADE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4401" y="231117"/>
            <a:ext cx="2788867" cy="2205948"/>
          </a:xfrm>
          <a:prstGeom prst="rect">
            <a:avLst/>
          </a:prstGeom>
        </p:spPr>
      </p:pic>
      <p:sp>
        <p:nvSpPr>
          <p:cNvPr id="4" name="Titre 3">
            <a:extLst>
              <a:ext uri="{FF2B5EF4-FFF2-40B4-BE49-F238E27FC236}">
                <a16:creationId xmlns:a16="http://schemas.microsoft.com/office/drawing/2014/main" id="{B428B724-DB01-A8F0-8573-3ED3F9707FE4}"/>
              </a:ext>
            </a:extLst>
          </p:cNvPr>
          <p:cNvSpPr>
            <a:spLocks noGrp="1"/>
          </p:cNvSpPr>
          <p:nvPr>
            <p:ph type="title" hasCustomPrompt="1"/>
          </p:nvPr>
        </p:nvSpPr>
        <p:spPr>
          <a:xfrm>
            <a:off x="7891974" y="3318640"/>
            <a:ext cx="4300026" cy="725815"/>
          </a:xfrm>
        </p:spPr>
        <p:txBody>
          <a:bodyPr/>
          <a:lstStyle>
            <a:lvl1pPr>
              <a:defRPr sz="2300"/>
            </a:lvl1pPr>
          </a:lstStyle>
          <a:p>
            <a:r>
              <a:rPr lang="fr-FR"/>
              <a:t>Modifiez le style </a:t>
            </a:r>
            <a:br>
              <a:rPr lang="fr-FR"/>
            </a:br>
            <a:r>
              <a:rPr lang="fr-FR"/>
              <a:t>du titre</a:t>
            </a:r>
          </a:p>
        </p:txBody>
      </p:sp>
      <p:sp>
        <p:nvSpPr>
          <p:cNvPr id="9" name="Sous-titre 2">
            <a:extLst>
              <a:ext uri="{FF2B5EF4-FFF2-40B4-BE49-F238E27FC236}">
                <a16:creationId xmlns:a16="http://schemas.microsoft.com/office/drawing/2014/main" id="{AB881790-4F96-D4BA-BE16-841C0593A4F6}"/>
              </a:ext>
            </a:extLst>
          </p:cNvPr>
          <p:cNvSpPr>
            <a:spLocks noGrp="1"/>
          </p:cNvSpPr>
          <p:nvPr>
            <p:ph type="subTitle" idx="1" hasCustomPrompt="1"/>
          </p:nvPr>
        </p:nvSpPr>
        <p:spPr>
          <a:xfrm>
            <a:off x="7891974" y="4053094"/>
            <a:ext cx="4300025" cy="828000"/>
          </a:xfrm>
        </p:spPr>
        <p:txBody>
          <a:bodyPr anchor="t">
            <a:noAutofit/>
          </a:bodyPr>
          <a:lstStyle>
            <a:lvl1pPr marL="0" indent="0" algn="l">
              <a:lnSpc>
                <a:spcPct val="90000"/>
              </a:lnSpc>
              <a:buNone/>
              <a:defRPr sz="2300">
                <a:solidFill>
                  <a:schemeClr val="accent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a:t>
            </a:r>
            <a:br>
              <a:rPr lang="fr-FR"/>
            </a:br>
            <a:r>
              <a:rPr lang="fr-FR"/>
              <a:t>des sous-titres du masque</a:t>
            </a:r>
          </a:p>
        </p:txBody>
      </p:sp>
    </p:spTree>
    <p:extLst>
      <p:ext uri="{BB962C8B-B14F-4D97-AF65-F5344CB8AC3E}">
        <p14:creationId xmlns:p14="http://schemas.microsoft.com/office/powerpoint/2010/main" val="1218046376"/>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uverture de chap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4B7DA-FA75-4149-8676-64791F4D66D2}"/>
              </a:ext>
            </a:extLst>
          </p:cNvPr>
          <p:cNvSpPr>
            <a:spLocks noGrp="1"/>
          </p:cNvSpPr>
          <p:nvPr>
            <p:ph type="title"/>
          </p:nvPr>
        </p:nvSpPr>
        <p:spPr>
          <a:xfrm>
            <a:off x="3282158" y="2664109"/>
            <a:ext cx="8367583" cy="1152000"/>
          </a:xfrm>
        </p:spPr>
        <p:txBody>
          <a:bodyPr>
            <a:noAutofit/>
          </a:bodyPr>
          <a:lstStyle>
            <a:lvl1pPr>
              <a:lnSpc>
                <a:spcPct val="90000"/>
              </a:lnSpc>
              <a:defRPr sz="3900">
                <a:solidFill>
                  <a:schemeClr val="tx1"/>
                </a:solidFill>
              </a:defRPr>
            </a:lvl1pPr>
          </a:lstStyle>
          <a:p>
            <a:r>
              <a:rPr lang="fr-FR"/>
              <a:t>Modifiez le style du titre</a:t>
            </a:r>
          </a:p>
        </p:txBody>
      </p:sp>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3282158" y="3768700"/>
            <a:ext cx="8367584" cy="504000"/>
          </a:xfrm>
        </p:spPr>
        <p:txBody>
          <a:bodyPr anchor="t">
            <a:noAutofit/>
          </a:bodyPr>
          <a:lstStyle>
            <a:lvl1pPr marL="0" indent="0">
              <a:lnSpc>
                <a:spcPct val="90000"/>
              </a:lnSpc>
              <a:buNone/>
              <a:defRPr sz="2000" b="0">
                <a:solidFill>
                  <a:schemeClr val="accent6"/>
                </a:solidFill>
                <a:latin typeface="Gotham Rounded Book"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482707" y="1131674"/>
            <a:ext cx="2799452" cy="2130315"/>
          </a:xfrm>
        </p:spPr>
        <p:txBody>
          <a:bodyPr>
            <a:noAutofit/>
          </a:bodyPr>
          <a:lstStyle>
            <a:lvl1pPr marL="0" indent="0" algn="r">
              <a:buNone/>
              <a:defRPr sz="16000" b="0">
                <a:solidFill>
                  <a:schemeClr val="accent6"/>
                </a:solidFill>
              </a:defRPr>
            </a:lvl1pPr>
          </a:lstStyle>
          <a:p>
            <a:pPr lvl="0"/>
            <a:r>
              <a:rPr lang="fr-FR"/>
              <a:t>N.</a:t>
            </a:r>
          </a:p>
        </p:txBody>
      </p:sp>
      <p:sp>
        <p:nvSpPr>
          <p:cNvPr id="5" name="Espace réservé du pied de page 4">
            <a:extLst>
              <a:ext uri="{FF2B5EF4-FFF2-40B4-BE49-F238E27FC236}">
                <a16:creationId xmlns:a16="http://schemas.microsoft.com/office/drawing/2014/main" id="{827B8392-9F0D-47B8-8F1D-D057C53A97DD}"/>
              </a:ext>
            </a:extLst>
          </p:cNvPr>
          <p:cNvSpPr>
            <a:spLocks noGrp="1"/>
          </p:cNvSpPr>
          <p:nvPr>
            <p:ph type="ftr" sz="quarter" idx="15"/>
          </p:nvPr>
        </p:nvSpPr>
        <p:spPr/>
        <p:txBody>
          <a:bodyPr/>
          <a:lstStyle>
            <a:lvl1pPr>
              <a:defRPr>
                <a:solidFill>
                  <a:schemeClr val="tx1"/>
                </a:solidFill>
              </a:defRPr>
            </a:lvl1pPr>
          </a:lstStyle>
          <a:p>
            <a:r>
              <a:rPr lang="fr-FR"/>
              <a:t>Journée mondiale de l'environnement - 10 juin 2022</a:t>
            </a:r>
          </a:p>
        </p:txBody>
      </p:sp>
      <p:sp>
        <p:nvSpPr>
          <p:cNvPr id="6" name="Espace réservé du numéro de diapositive 5">
            <a:extLst>
              <a:ext uri="{FF2B5EF4-FFF2-40B4-BE49-F238E27FC236}">
                <a16:creationId xmlns:a16="http://schemas.microsoft.com/office/drawing/2014/main" id="{CC4EDA01-DE85-4E9D-A6E0-28AA131E783D}"/>
              </a:ext>
            </a:extLst>
          </p:cNvPr>
          <p:cNvSpPr>
            <a:spLocks noGrp="1"/>
          </p:cNvSpPr>
          <p:nvPr>
            <p:ph type="sldNum" sz="quarter" idx="16"/>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223469076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Option N°1 Ouverture de chap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4B7DA-FA75-4149-8676-64791F4D66D2}"/>
              </a:ext>
            </a:extLst>
          </p:cNvPr>
          <p:cNvSpPr>
            <a:spLocks noGrp="1"/>
          </p:cNvSpPr>
          <p:nvPr>
            <p:ph type="title"/>
          </p:nvPr>
        </p:nvSpPr>
        <p:spPr>
          <a:xfrm>
            <a:off x="489742" y="3430800"/>
            <a:ext cx="11160000" cy="1152000"/>
          </a:xfrm>
        </p:spPr>
        <p:txBody>
          <a:bodyPr>
            <a:noAutofit/>
          </a:bodyPr>
          <a:lstStyle>
            <a:lvl1pPr>
              <a:lnSpc>
                <a:spcPct val="90000"/>
              </a:lnSpc>
              <a:defRPr sz="3900">
                <a:solidFill>
                  <a:schemeClr val="accent6"/>
                </a:solidFill>
              </a:defRPr>
            </a:lvl1pPr>
          </a:lstStyle>
          <a:p>
            <a:r>
              <a:rPr lang="fr-FR"/>
              <a:t>Modifiez le style du titre</a:t>
            </a:r>
          </a:p>
        </p:txBody>
      </p:sp>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489741" y="4662000"/>
            <a:ext cx="11160000" cy="504000"/>
          </a:xfrm>
        </p:spPr>
        <p:txBody>
          <a:bodyPr anchor="t">
            <a:noAutofit/>
          </a:bodyPr>
          <a:lstStyle>
            <a:lvl1pPr marL="0" indent="0">
              <a:lnSpc>
                <a:spcPct val="90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489742" y="1490400"/>
            <a:ext cx="3960000" cy="1872000"/>
          </a:xfrm>
        </p:spPr>
        <p:txBody>
          <a:bodyPr>
            <a:noAutofit/>
          </a:bodyPr>
          <a:lstStyle>
            <a:lvl1pPr marL="0" indent="0">
              <a:buNone/>
              <a:defRPr sz="13500">
                <a:solidFill>
                  <a:schemeClr val="accent6"/>
                </a:solidFill>
              </a:defRPr>
            </a:lvl1pPr>
          </a:lstStyle>
          <a:p>
            <a:pPr lvl="0"/>
            <a:r>
              <a:rPr lang="fr-FR"/>
              <a:t>N.</a:t>
            </a:r>
          </a:p>
        </p:txBody>
      </p:sp>
      <p:sp>
        <p:nvSpPr>
          <p:cNvPr id="8" name="Espace réservé du pied de page 7">
            <a:extLst>
              <a:ext uri="{FF2B5EF4-FFF2-40B4-BE49-F238E27FC236}">
                <a16:creationId xmlns:a16="http://schemas.microsoft.com/office/drawing/2014/main" id="{CBF998AE-8A5A-2AAD-1429-ACC84EA45F8F}"/>
              </a:ext>
            </a:extLst>
          </p:cNvPr>
          <p:cNvSpPr>
            <a:spLocks noGrp="1"/>
          </p:cNvSpPr>
          <p:nvPr>
            <p:ph type="ftr" sz="quarter" idx="14"/>
          </p:nvPr>
        </p:nvSpPr>
        <p:spPr/>
        <p:txBody>
          <a:bodyPr/>
          <a:lstStyle/>
          <a:p>
            <a:r>
              <a:rPr lang="fr-FR"/>
              <a:t>Journée mondiale de l'environnement - 10 juin 2022</a:t>
            </a:r>
          </a:p>
        </p:txBody>
      </p:sp>
      <p:sp>
        <p:nvSpPr>
          <p:cNvPr id="9" name="Espace réservé du numéro de diapositive 8">
            <a:extLst>
              <a:ext uri="{FF2B5EF4-FFF2-40B4-BE49-F238E27FC236}">
                <a16:creationId xmlns:a16="http://schemas.microsoft.com/office/drawing/2014/main" id="{7937DAA3-A83A-91F6-1EC6-6BE69916F142}"/>
              </a:ext>
            </a:extLst>
          </p:cNvPr>
          <p:cNvSpPr>
            <a:spLocks noGrp="1"/>
          </p:cNvSpPr>
          <p:nvPr>
            <p:ph type="sldNum" sz="quarter" idx="15"/>
          </p:nvPr>
        </p:nvSpPr>
        <p:spPr/>
        <p:txBody>
          <a:bodyPr/>
          <a:lstStyle/>
          <a:p>
            <a:fld id="{975A587B-5814-4D9B-9598-FE9CB954CB01}" type="slidenum">
              <a:rPr lang="fr-FR" smtClean="0"/>
              <a:pPr/>
              <a:t>‹N°›</a:t>
            </a:fld>
            <a:endParaRPr lang="fr-FR"/>
          </a:p>
        </p:txBody>
      </p:sp>
    </p:spTree>
    <p:extLst>
      <p:ext uri="{BB962C8B-B14F-4D97-AF65-F5344CB8AC3E}">
        <p14:creationId xmlns:p14="http://schemas.microsoft.com/office/powerpoint/2010/main" val="302493633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Option N°2 Ouverture de chapitre avec photo">
    <p:spTree>
      <p:nvGrpSpPr>
        <p:cNvPr id="1" name=""/>
        <p:cNvGrpSpPr/>
        <p:nvPr/>
      </p:nvGrpSpPr>
      <p:grpSpPr>
        <a:xfrm>
          <a:off x="0" y="0"/>
          <a:ext cx="0" cy="0"/>
          <a:chOff x="0" y="0"/>
          <a:chExt cx="0" cy="0"/>
        </a:xfrm>
      </p:grpSpPr>
      <p:sp>
        <p:nvSpPr>
          <p:cNvPr id="13" name="Espace réservé pour une image  2">
            <a:extLst>
              <a:ext uri="{FF2B5EF4-FFF2-40B4-BE49-F238E27FC236}">
                <a16:creationId xmlns:a16="http://schemas.microsoft.com/office/drawing/2014/main" id="{DEC6A7FF-A1FA-4490-9CC7-51078FF84353}"/>
              </a:ext>
            </a:extLst>
          </p:cNvPr>
          <p:cNvSpPr>
            <a:spLocks noGrp="1"/>
          </p:cNvSpPr>
          <p:nvPr>
            <p:ph type="pic" idx="14"/>
          </p:nvPr>
        </p:nvSpPr>
        <p:spPr>
          <a:xfrm>
            <a:off x="0" y="1"/>
            <a:ext cx="6093760" cy="6857999"/>
          </a:xfrm>
          <a:solidFill>
            <a:schemeClr val="bg1">
              <a:lumMod val="95000"/>
            </a:schemeClr>
          </a:solidFill>
        </p:spPr>
        <p:txBody>
          <a:bodyPr anchor="ctr"/>
          <a:lstStyle>
            <a:lvl1pPr marL="0" indent="0" algn="ctr">
              <a:buNone/>
              <a:defRPr sz="1400">
                <a:solidFill>
                  <a:srgbClr val="78D7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2" name="Titre 1">
            <a:extLst>
              <a:ext uri="{FF2B5EF4-FFF2-40B4-BE49-F238E27FC236}">
                <a16:creationId xmlns:a16="http://schemas.microsoft.com/office/drawing/2014/main" id="{8934B7DA-FA75-4149-8676-64791F4D66D2}"/>
              </a:ext>
            </a:extLst>
          </p:cNvPr>
          <p:cNvSpPr>
            <a:spLocks noGrp="1"/>
          </p:cNvSpPr>
          <p:nvPr>
            <p:ph type="title"/>
          </p:nvPr>
        </p:nvSpPr>
        <p:spPr>
          <a:xfrm>
            <a:off x="6361200" y="3430800"/>
            <a:ext cx="5400000" cy="1152000"/>
          </a:xfrm>
        </p:spPr>
        <p:txBody>
          <a:bodyPr>
            <a:noAutofit/>
          </a:bodyPr>
          <a:lstStyle>
            <a:lvl1pPr>
              <a:lnSpc>
                <a:spcPct val="90000"/>
              </a:lnSpc>
              <a:defRPr sz="3900">
                <a:solidFill>
                  <a:schemeClr val="accent6"/>
                </a:solidFill>
              </a:defRPr>
            </a:lvl1pPr>
          </a:lstStyle>
          <a:p>
            <a:r>
              <a:rPr lang="fr-FR"/>
              <a:t>Modifiez le style du titre</a:t>
            </a:r>
          </a:p>
        </p:txBody>
      </p:sp>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6361200" y="4662000"/>
            <a:ext cx="5400000" cy="900000"/>
          </a:xfrm>
        </p:spPr>
        <p:txBody>
          <a:bodyPr anchor="t">
            <a:noAutofit/>
          </a:bodyPr>
          <a:lstStyle>
            <a:lvl1pPr marL="0" indent="0">
              <a:lnSpc>
                <a:spcPct val="90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6361200" y="1490400"/>
            <a:ext cx="5400000" cy="1872000"/>
          </a:xfrm>
        </p:spPr>
        <p:txBody>
          <a:bodyPr>
            <a:noAutofit/>
          </a:bodyPr>
          <a:lstStyle>
            <a:lvl1pPr marL="0" indent="0">
              <a:buNone/>
              <a:defRPr sz="13500">
                <a:solidFill>
                  <a:schemeClr val="accent6"/>
                </a:solidFill>
              </a:defRPr>
            </a:lvl1pPr>
          </a:lstStyle>
          <a:p>
            <a:pPr lvl="0"/>
            <a:r>
              <a:rPr lang="fr-FR"/>
              <a:t>N.</a:t>
            </a:r>
          </a:p>
        </p:txBody>
      </p:sp>
      <p:sp>
        <p:nvSpPr>
          <p:cNvPr id="16" name="Espace réservé du texte 8">
            <a:extLst>
              <a:ext uri="{FF2B5EF4-FFF2-40B4-BE49-F238E27FC236}">
                <a16:creationId xmlns:a16="http://schemas.microsoft.com/office/drawing/2014/main" id="{19FE5F0F-1A19-4580-B09D-11BAB259543F}"/>
              </a:ext>
            </a:extLst>
          </p:cNvPr>
          <p:cNvSpPr>
            <a:spLocks noGrp="1"/>
          </p:cNvSpPr>
          <p:nvPr>
            <p:ph type="body" sz="quarter" idx="15" hasCustomPrompt="1"/>
          </p:nvPr>
        </p:nvSpPr>
        <p:spPr>
          <a:xfrm>
            <a:off x="825578" y="6523200"/>
            <a:ext cx="10800" cy="100800"/>
          </a:xfrm>
          <a:solidFill>
            <a:schemeClr val="bg1"/>
          </a:solidFill>
        </p:spPr>
        <p:txBody>
          <a:bodyPr lIns="0" tIns="0" rIns="0" bIns="0"/>
          <a:lstStyle>
            <a:lvl1pPr marL="0" indent="0">
              <a:buNone/>
              <a:defRPr sz="100">
                <a:solidFill>
                  <a:schemeClr val="bg1"/>
                </a:solidFill>
              </a:defRPr>
            </a:lvl1pPr>
          </a:lstStyle>
          <a:p>
            <a:pPr lvl="0"/>
            <a:r>
              <a:rPr lang="fr-FR"/>
              <a:t> </a:t>
            </a:r>
          </a:p>
        </p:txBody>
      </p:sp>
      <p:sp>
        <p:nvSpPr>
          <p:cNvPr id="8" name="Espace réservé du pied de page 7">
            <a:extLst>
              <a:ext uri="{FF2B5EF4-FFF2-40B4-BE49-F238E27FC236}">
                <a16:creationId xmlns:a16="http://schemas.microsoft.com/office/drawing/2014/main" id="{84E3AE9F-FC67-4B69-EBBA-692C1B0A9313}"/>
              </a:ext>
            </a:extLst>
          </p:cNvPr>
          <p:cNvSpPr>
            <a:spLocks noGrp="1"/>
          </p:cNvSpPr>
          <p:nvPr>
            <p:ph type="ftr" sz="quarter" idx="16"/>
          </p:nvPr>
        </p:nvSpPr>
        <p:spPr/>
        <p:txBody>
          <a:bodyPr/>
          <a:lstStyle>
            <a:lvl1pPr>
              <a:defRPr>
                <a:solidFill>
                  <a:schemeClr val="bg1"/>
                </a:solidFill>
              </a:defRPr>
            </a:lvl1pPr>
          </a:lstStyle>
          <a:p>
            <a:r>
              <a:rPr lang="fr-FR"/>
              <a:t>Journée mondiale de l'environnement - 10 juin 2022</a:t>
            </a:r>
          </a:p>
        </p:txBody>
      </p:sp>
      <p:sp>
        <p:nvSpPr>
          <p:cNvPr id="9" name="Espace réservé du numéro de diapositive 8">
            <a:extLst>
              <a:ext uri="{FF2B5EF4-FFF2-40B4-BE49-F238E27FC236}">
                <a16:creationId xmlns:a16="http://schemas.microsoft.com/office/drawing/2014/main" id="{5A32DE0A-82D9-90B6-8269-23769A2E5370}"/>
              </a:ext>
            </a:extLst>
          </p:cNvPr>
          <p:cNvSpPr>
            <a:spLocks noGrp="1"/>
          </p:cNvSpPr>
          <p:nvPr>
            <p:ph type="sldNum" sz="quarter" idx="17"/>
          </p:nvPr>
        </p:nvSpPr>
        <p:spPr/>
        <p:txBody>
          <a:bodyPr/>
          <a:lstStyle>
            <a:lvl1pPr>
              <a:defRPr>
                <a:solidFill>
                  <a:schemeClr val="bg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130492783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e pleine page">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469879" y="1686653"/>
            <a:ext cx="11268000" cy="454569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lumMod val="7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4" name="Titre 3">
            <a:extLst>
              <a:ext uri="{FF2B5EF4-FFF2-40B4-BE49-F238E27FC236}">
                <a16:creationId xmlns:a16="http://schemas.microsoft.com/office/drawing/2014/main" id="{C292072E-287F-4875-8FDB-C22CF0436582}"/>
              </a:ext>
            </a:extLst>
          </p:cNvPr>
          <p:cNvSpPr>
            <a:spLocks noGrp="1"/>
          </p:cNvSpPr>
          <p:nvPr>
            <p:ph type="title"/>
          </p:nvPr>
        </p:nvSpPr>
        <p:spPr>
          <a:xfrm>
            <a:off x="469879" y="242844"/>
            <a:ext cx="9720000" cy="516811"/>
          </a:xfrm>
        </p:spPr>
        <p:txBody>
          <a:bodyPr/>
          <a:lstStyle>
            <a:lvl1pPr>
              <a:defRPr>
                <a:solidFill>
                  <a:schemeClr val="tx1"/>
                </a:solidFill>
              </a:defRPr>
            </a:lvl1pPr>
          </a:lstStyle>
          <a:p>
            <a:r>
              <a:rPr lang="fr-FR"/>
              <a:t>Modifiez le style du titre</a:t>
            </a:r>
          </a:p>
        </p:txBody>
      </p:sp>
      <p:sp>
        <p:nvSpPr>
          <p:cNvPr id="6" name="Espace réservé du pied de page 5">
            <a:extLst>
              <a:ext uri="{FF2B5EF4-FFF2-40B4-BE49-F238E27FC236}">
                <a16:creationId xmlns:a16="http://schemas.microsoft.com/office/drawing/2014/main" id="{99ED68ED-4BAB-426E-AC8B-79F072DDCF3C}"/>
              </a:ext>
            </a:extLst>
          </p:cNvPr>
          <p:cNvSpPr>
            <a:spLocks noGrp="1"/>
          </p:cNvSpPr>
          <p:nvPr>
            <p:ph type="ftr" sz="quarter" idx="15"/>
          </p:nvPr>
        </p:nvSpPr>
        <p:spPr/>
        <p:txBody>
          <a:bodyPr/>
          <a:lstStyle>
            <a:lvl1pPr>
              <a:defRPr>
                <a:solidFill>
                  <a:schemeClr val="tx1"/>
                </a:solidFill>
              </a:defRPr>
            </a:lvl1pPr>
          </a:lstStyle>
          <a:p>
            <a:r>
              <a:rPr lang="fr-FR"/>
              <a:t>Journée mondiale de l'environnement - 10 juin 2022</a:t>
            </a:r>
          </a:p>
        </p:txBody>
      </p:sp>
      <p:sp>
        <p:nvSpPr>
          <p:cNvPr id="10" name="Espace réservé du numéro de diapositive 9">
            <a:extLst>
              <a:ext uri="{FF2B5EF4-FFF2-40B4-BE49-F238E27FC236}">
                <a16:creationId xmlns:a16="http://schemas.microsoft.com/office/drawing/2014/main" id="{18ECF392-ABEC-45C0-9399-5BB17B364A4E}"/>
              </a:ext>
            </a:extLst>
          </p:cNvPr>
          <p:cNvSpPr>
            <a:spLocks noGrp="1"/>
          </p:cNvSpPr>
          <p:nvPr>
            <p:ph type="sldNum" sz="quarter" idx="16"/>
          </p:nvPr>
        </p:nvSpPr>
        <p:spPr/>
        <p:txBody>
          <a:bodyPr/>
          <a:lstStyle>
            <a:lvl1pPr>
              <a:defRPr>
                <a:solidFill>
                  <a:schemeClr val="tx1"/>
                </a:solidFill>
              </a:defRPr>
            </a:lvl1pPr>
          </a:lstStyle>
          <a:p>
            <a:fld id="{975A587B-5814-4D9B-9598-FE9CB954CB01}" type="slidenum">
              <a:rPr lang="fr-FR" smtClean="0"/>
              <a:pPr/>
              <a:t>‹N°›</a:t>
            </a:fld>
            <a:endParaRPr lang="fr-FR"/>
          </a:p>
        </p:txBody>
      </p:sp>
      <p:sp>
        <p:nvSpPr>
          <p:cNvPr id="7" name="Sous-titre 2">
            <a:extLst>
              <a:ext uri="{FF2B5EF4-FFF2-40B4-BE49-F238E27FC236}">
                <a16:creationId xmlns:a16="http://schemas.microsoft.com/office/drawing/2014/main" id="{FD7122EB-80F8-4B20-E493-C9E2CC5ADA39}"/>
              </a:ext>
            </a:extLst>
          </p:cNvPr>
          <p:cNvSpPr>
            <a:spLocks noGrp="1"/>
          </p:cNvSpPr>
          <p:nvPr>
            <p:ph type="subTitle" idx="1"/>
          </p:nvPr>
        </p:nvSpPr>
        <p:spPr>
          <a:xfrm>
            <a:off x="469879" y="705549"/>
            <a:ext cx="9720000" cy="518400"/>
          </a:xfrm>
        </p:spPr>
        <p:txBody>
          <a:bodyPr anchor="t">
            <a:noAutofit/>
          </a:bodyPr>
          <a:lstStyle>
            <a:lvl1pPr marL="0" indent="0" algn="l">
              <a:lnSpc>
                <a:spcPct val="90000"/>
              </a:lnSpc>
              <a:buNone/>
              <a:defRPr sz="2300">
                <a:solidFill>
                  <a:schemeClr val="accent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2455005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exte">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lumMod val="7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4" name="Titre 3">
            <a:extLst>
              <a:ext uri="{FF2B5EF4-FFF2-40B4-BE49-F238E27FC236}">
                <a16:creationId xmlns:a16="http://schemas.microsoft.com/office/drawing/2014/main" id="{C292072E-287F-4875-8FDB-C22CF0436582}"/>
              </a:ext>
            </a:extLst>
          </p:cNvPr>
          <p:cNvSpPr>
            <a:spLocks noGrp="1"/>
          </p:cNvSpPr>
          <p:nvPr>
            <p:ph type="title"/>
          </p:nvPr>
        </p:nvSpPr>
        <p:spPr/>
        <p:txBody>
          <a:bodyPr/>
          <a:lstStyle>
            <a:lvl1pPr>
              <a:defRPr>
                <a:solidFill>
                  <a:schemeClr val="accent6"/>
                </a:solidFill>
              </a:defRPr>
            </a:lvl1pPr>
          </a:lstStyle>
          <a:p>
            <a:r>
              <a:rPr lang="fr-FR"/>
              <a:t>Modifiez le style du titre</a:t>
            </a:r>
          </a:p>
        </p:txBody>
      </p:sp>
      <p:sp>
        <p:nvSpPr>
          <p:cNvPr id="3" name="Espace réservé du pied de page 2">
            <a:extLst>
              <a:ext uri="{FF2B5EF4-FFF2-40B4-BE49-F238E27FC236}">
                <a16:creationId xmlns:a16="http://schemas.microsoft.com/office/drawing/2014/main" id="{A3085D08-C2F3-20EA-055F-B026C6F51E6F}"/>
              </a:ext>
            </a:extLst>
          </p:cNvPr>
          <p:cNvSpPr>
            <a:spLocks noGrp="1"/>
          </p:cNvSpPr>
          <p:nvPr>
            <p:ph type="ftr" sz="quarter" idx="14"/>
          </p:nvPr>
        </p:nvSpPr>
        <p:spPr/>
        <p:txBody>
          <a:bodyPr/>
          <a:lstStyle/>
          <a:p>
            <a:r>
              <a:rPr lang="fr-FR"/>
              <a:t>Journée mondiale de l'environnement - 10 juin 2022</a:t>
            </a:r>
          </a:p>
        </p:txBody>
      </p:sp>
      <p:sp>
        <p:nvSpPr>
          <p:cNvPr id="7" name="Espace réservé du numéro de diapositive 6">
            <a:extLst>
              <a:ext uri="{FF2B5EF4-FFF2-40B4-BE49-F238E27FC236}">
                <a16:creationId xmlns:a16="http://schemas.microsoft.com/office/drawing/2014/main" id="{C9E83B4A-50FF-0906-085D-231C25875D13}"/>
              </a:ext>
            </a:extLst>
          </p:cNvPr>
          <p:cNvSpPr>
            <a:spLocks noGrp="1"/>
          </p:cNvSpPr>
          <p:nvPr>
            <p:ph type="sldNum" sz="quarter" idx="15"/>
          </p:nvPr>
        </p:nvSpPr>
        <p:spPr/>
        <p:txBody>
          <a:bodyPr/>
          <a:lstStyle/>
          <a:p>
            <a:fld id="{975A587B-5814-4D9B-9598-FE9CB954CB01}" type="slidenum">
              <a:rPr lang="fr-FR" smtClean="0"/>
              <a:pPr/>
              <a:t>‹N°›</a:t>
            </a:fld>
            <a:endParaRPr lang="fr-FR"/>
          </a:p>
        </p:txBody>
      </p:sp>
    </p:spTree>
    <p:extLst>
      <p:ext uri="{BB962C8B-B14F-4D97-AF65-F5344CB8AC3E}">
        <p14:creationId xmlns:p14="http://schemas.microsoft.com/office/powerpoint/2010/main" val="3907212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us G/Texte D">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6400798" y="1686653"/>
            <a:ext cx="5400000" cy="454569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lumMod val="7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4" name="Titre 3">
            <a:extLst>
              <a:ext uri="{FF2B5EF4-FFF2-40B4-BE49-F238E27FC236}">
                <a16:creationId xmlns:a16="http://schemas.microsoft.com/office/drawing/2014/main" id="{C292072E-287F-4875-8FDB-C22CF0436582}"/>
              </a:ext>
            </a:extLst>
          </p:cNvPr>
          <p:cNvSpPr>
            <a:spLocks noGrp="1"/>
          </p:cNvSpPr>
          <p:nvPr>
            <p:ph type="title"/>
          </p:nvPr>
        </p:nvSpPr>
        <p:spPr>
          <a:xfrm>
            <a:off x="469879" y="242844"/>
            <a:ext cx="9720000" cy="516811"/>
          </a:xfrm>
        </p:spPr>
        <p:txBody>
          <a:bodyPr/>
          <a:lstStyle>
            <a:lvl1pPr>
              <a:defRPr>
                <a:solidFill>
                  <a:schemeClr val="tx1"/>
                </a:solidFill>
              </a:defRPr>
            </a:lvl1pPr>
          </a:lstStyle>
          <a:p>
            <a:r>
              <a:rPr lang="fr-FR"/>
              <a:t>Modifiez le style du titre</a:t>
            </a:r>
          </a:p>
        </p:txBody>
      </p:sp>
      <p:sp>
        <p:nvSpPr>
          <p:cNvPr id="6" name="Espace réservé du pied de page 5">
            <a:extLst>
              <a:ext uri="{FF2B5EF4-FFF2-40B4-BE49-F238E27FC236}">
                <a16:creationId xmlns:a16="http://schemas.microsoft.com/office/drawing/2014/main" id="{99ED68ED-4BAB-426E-AC8B-79F072DDCF3C}"/>
              </a:ext>
            </a:extLst>
          </p:cNvPr>
          <p:cNvSpPr>
            <a:spLocks noGrp="1"/>
          </p:cNvSpPr>
          <p:nvPr>
            <p:ph type="ftr" sz="quarter" idx="15"/>
          </p:nvPr>
        </p:nvSpPr>
        <p:spPr/>
        <p:txBody>
          <a:bodyPr/>
          <a:lstStyle>
            <a:lvl1pPr>
              <a:defRPr>
                <a:solidFill>
                  <a:schemeClr val="tx1"/>
                </a:solidFill>
              </a:defRPr>
            </a:lvl1pPr>
          </a:lstStyle>
          <a:p>
            <a:r>
              <a:rPr lang="fr-FR"/>
              <a:t>Journée mondiale de l'environnement - 10 juin 2022</a:t>
            </a:r>
          </a:p>
        </p:txBody>
      </p:sp>
      <p:sp>
        <p:nvSpPr>
          <p:cNvPr id="10" name="Espace réservé du numéro de diapositive 9">
            <a:extLst>
              <a:ext uri="{FF2B5EF4-FFF2-40B4-BE49-F238E27FC236}">
                <a16:creationId xmlns:a16="http://schemas.microsoft.com/office/drawing/2014/main" id="{18ECF392-ABEC-45C0-9399-5BB17B364A4E}"/>
              </a:ext>
            </a:extLst>
          </p:cNvPr>
          <p:cNvSpPr>
            <a:spLocks noGrp="1"/>
          </p:cNvSpPr>
          <p:nvPr>
            <p:ph type="sldNum" sz="quarter" idx="16"/>
          </p:nvPr>
        </p:nvSpPr>
        <p:spPr/>
        <p:txBody>
          <a:bodyPr/>
          <a:lstStyle>
            <a:lvl1pPr>
              <a:defRPr>
                <a:solidFill>
                  <a:schemeClr val="tx1"/>
                </a:solidFill>
              </a:defRPr>
            </a:lvl1pPr>
          </a:lstStyle>
          <a:p>
            <a:fld id="{975A587B-5814-4D9B-9598-FE9CB954CB01}" type="slidenum">
              <a:rPr lang="fr-FR" smtClean="0"/>
              <a:pPr/>
              <a:t>‹N°›</a:t>
            </a:fld>
            <a:endParaRPr lang="fr-FR"/>
          </a:p>
        </p:txBody>
      </p:sp>
      <p:sp>
        <p:nvSpPr>
          <p:cNvPr id="7" name="Sous-titre 2">
            <a:extLst>
              <a:ext uri="{FF2B5EF4-FFF2-40B4-BE49-F238E27FC236}">
                <a16:creationId xmlns:a16="http://schemas.microsoft.com/office/drawing/2014/main" id="{FD7122EB-80F8-4B20-E493-C9E2CC5ADA39}"/>
              </a:ext>
            </a:extLst>
          </p:cNvPr>
          <p:cNvSpPr>
            <a:spLocks noGrp="1"/>
          </p:cNvSpPr>
          <p:nvPr>
            <p:ph type="subTitle" idx="1"/>
          </p:nvPr>
        </p:nvSpPr>
        <p:spPr>
          <a:xfrm>
            <a:off x="469879" y="705549"/>
            <a:ext cx="9720000" cy="518400"/>
          </a:xfrm>
        </p:spPr>
        <p:txBody>
          <a:bodyPr anchor="t">
            <a:noAutofit/>
          </a:bodyPr>
          <a:lstStyle>
            <a:lvl1pPr marL="0" indent="0" algn="l">
              <a:lnSpc>
                <a:spcPct val="90000"/>
              </a:lnSpc>
              <a:buNone/>
              <a:defRPr sz="2300">
                <a:solidFill>
                  <a:schemeClr val="accent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3" name="Espace réservé du contenu 2">
            <a:extLst>
              <a:ext uri="{FF2B5EF4-FFF2-40B4-BE49-F238E27FC236}">
                <a16:creationId xmlns:a16="http://schemas.microsoft.com/office/drawing/2014/main" id="{3E118894-7E71-E37B-8128-31408457D9C5}"/>
              </a:ext>
            </a:extLst>
          </p:cNvPr>
          <p:cNvSpPr>
            <a:spLocks noGrp="1"/>
          </p:cNvSpPr>
          <p:nvPr>
            <p:ph sz="quarter" idx="17"/>
          </p:nvPr>
        </p:nvSpPr>
        <p:spPr>
          <a:xfrm>
            <a:off x="469899" y="1685750"/>
            <a:ext cx="5616000" cy="45466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p:txBody>
      </p:sp>
    </p:spTree>
    <p:extLst>
      <p:ext uri="{BB962C8B-B14F-4D97-AF65-F5344CB8AC3E}">
        <p14:creationId xmlns:p14="http://schemas.microsoft.com/office/powerpoint/2010/main" val="1818438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us G/Texte D fond gris">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6400798" y="1684800"/>
            <a:ext cx="5400000" cy="4545697"/>
          </a:xfrm>
          <a:solidFill>
            <a:srgbClr val="F9F9F9"/>
          </a:solidFill>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lumMod val="7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4" name="Titre 3">
            <a:extLst>
              <a:ext uri="{FF2B5EF4-FFF2-40B4-BE49-F238E27FC236}">
                <a16:creationId xmlns:a16="http://schemas.microsoft.com/office/drawing/2014/main" id="{C292072E-287F-4875-8FDB-C22CF0436582}"/>
              </a:ext>
            </a:extLst>
          </p:cNvPr>
          <p:cNvSpPr>
            <a:spLocks noGrp="1"/>
          </p:cNvSpPr>
          <p:nvPr>
            <p:ph type="title"/>
          </p:nvPr>
        </p:nvSpPr>
        <p:spPr>
          <a:xfrm>
            <a:off x="469879" y="242844"/>
            <a:ext cx="9720000" cy="516811"/>
          </a:xfrm>
        </p:spPr>
        <p:txBody>
          <a:bodyPr/>
          <a:lstStyle>
            <a:lvl1pPr>
              <a:defRPr>
                <a:solidFill>
                  <a:schemeClr val="tx1"/>
                </a:solidFill>
              </a:defRPr>
            </a:lvl1pPr>
          </a:lstStyle>
          <a:p>
            <a:r>
              <a:rPr lang="fr-FR"/>
              <a:t>Modifiez le style du titre</a:t>
            </a:r>
          </a:p>
        </p:txBody>
      </p:sp>
      <p:sp>
        <p:nvSpPr>
          <p:cNvPr id="6" name="Espace réservé du pied de page 5">
            <a:extLst>
              <a:ext uri="{FF2B5EF4-FFF2-40B4-BE49-F238E27FC236}">
                <a16:creationId xmlns:a16="http://schemas.microsoft.com/office/drawing/2014/main" id="{99ED68ED-4BAB-426E-AC8B-79F072DDCF3C}"/>
              </a:ext>
            </a:extLst>
          </p:cNvPr>
          <p:cNvSpPr>
            <a:spLocks noGrp="1"/>
          </p:cNvSpPr>
          <p:nvPr>
            <p:ph type="ftr" sz="quarter" idx="15"/>
          </p:nvPr>
        </p:nvSpPr>
        <p:spPr/>
        <p:txBody>
          <a:bodyPr/>
          <a:lstStyle>
            <a:lvl1pPr>
              <a:defRPr>
                <a:solidFill>
                  <a:schemeClr val="tx1"/>
                </a:solidFill>
              </a:defRPr>
            </a:lvl1pPr>
          </a:lstStyle>
          <a:p>
            <a:r>
              <a:rPr lang="fr-FR"/>
              <a:t>Journée mondiale de l'environnement - 10 juin 2022</a:t>
            </a:r>
          </a:p>
        </p:txBody>
      </p:sp>
      <p:sp>
        <p:nvSpPr>
          <p:cNvPr id="10" name="Espace réservé du numéro de diapositive 9">
            <a:extLst>
              <a:ext uri="{FF2B5EF4-FFF2-40B4-BE49-F238E27FC236}">
                <a16:creationId xmlns:a16="http://schemas.microsoft.com/office/drawing/2014/main" id="{18ECF392-ABEC-45C0-9399-5BB17B364A4E}"/>
              </a:ext>
            </a:extLst>
          </p:cNvPr>
          <p:cNvSpPr>
            <a:spLocks noGrp="1"/>
          </p:cNvSpPr>
          <p:nvPr>
            <p:ph type="sldNum" sz="quarter" idx="16"/>
          </p:nvPr>
        </p:nvSpPr>
        <p:spPr/>
        <p:txBody>
          <a:bodyPr/>
          <a:lstStyle>
            <a:lvl1pPr>
              <a:defRPr>
                <a:solidFill>
                  <a:schemeClr val="tx1"/>
                </a:solidFill>
              </a:defRPr>
            </a:lvl1pPr>
          </a:lstStyle>
          <a:p>
            <a:fld id="{975A587B-5814-4D9B-9598-FE9CB954CB01}" type="slidenum">
              <a:rPr lang="fr-FR" smtClean="0"/>
              <a:pPr/>
              <a:t>‹N°›</a:t>
            </a:fld>
            <a:endParaRPr lang="fr-FR"/>
          </a:p>
        </p:txBody>
      </p:sp>
      <p:sp>
        <p:nvSpPr>
          <p:cNvPr id="7" name="Sous-titre 2">
            <a:extLst>
              <a:ext uri="{FF2B5EF4-FFF2-40B4-BE49-F238E27FC236}">
                <a16:creationId xmlns:a16="http://schemas.microsoft.com/office/drawing/2014/main" id="{FD7122EB-80F8-4B20-E493-C9E2CC5ADA39}"/>
              </a:ext>
            </a:extLst>
          </p:cNvPr>
          <p:cNvSpPr>
            <a:spLocks noGrp="1"/>
          </p:cNvSpPr>
          <p:nvPr>
            <p:ph type="subTitle" idx="1"/>
          </p:nvPr>
        </p:nvSpPr>
        <p:spPr>
          <a:xfrm>
            <a:off x="469879" y="705549"/>
            <a:ext cx="9720000" cy="518400"/>
          </a:xfrm>
        </p:spPr>
        <p:txBody>
          <a:bodyPr anchor="t">
            <a:noAutofit/>
          </a:bodyPr>
          <a:lstStyle>
            <a:lvl1pPr marL="0" indent="0" algn="l">
              <a:lnSpc>
                <a:spcPct val="90000"/>
              </a:lnSpc>
              <a:buNone/>
              <a:defRPr sz="2300">
                <a:solidFill>
                  <a:schemeClr val="accent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3" name="Espace réservé du contenu 2">
            <a:extLst>
              <a:ext uri="{FF2B5EF4-FFF2-40B4-BE49-F238E27FC236}">
                <a16:creationId xmlns:a16="http://schemas.microsoft.com/office/drawing/2014/main" id="{3E118894-7E71-E37B-8128-31408457D9C5}"/>
              </a:ext>
            </a:extLst>
          </p:cNvPr>
          <p:cNvSpPr>
            <a:spLocks noGrp="1"/>
          </p:cNvSpPr>
          <p:nvPr>
            <p:ph sz="quarter" idx="17"/>
          </p:nvPr>
        </p:nvSpPr>
        <p:spPr>
          <a:xfrm>
            <a:off x="469899" y="1685750"/>
            <a:ext cx="5616000" cy="45466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p:txBody>
      </p:sp>
    </p:spTree>
    <p:extLst>
      <p:ext uri="{BB962C8B-B14F-4D97-AF65-F5344CB8AC3E}">
        <p14:creationId xmlns:p14="http://schemas.microsoft.com/office/powerpoint/2010/main" val="2061138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B1118175-1072-407B-A6EC-436CFF5BD944}"/>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10295939" y="150003"/>
            <a:ext cx="1474442" cy="1165838"/>
          </a:xfrm>
          <a:prstGeom prst="rect">
            <a:avLst/>
          </a:prstGeom>
          <a:ln>
            <a:noFill/>
          </a:ln>
        </p:spPr>
      </p:pic>
      <p:cxnSp>
        <p:nvCxnSpPr>
          <p:cNvPr id="12" name="Connecteur droit 11">
            <a:extLst>
              <a:ext uri="{FF2B5EF4-FFF2-40B4-BE49-F238E27FC236}">
                <a16:creationId xmlns:a16="http://schemas.microsoft.com/office/drawing/2014/main" id="{782D8575-B917-4E3D-B2EB-ADC2EF0D7594}"/>
              </a:ext>
            </a:extLst>
          </p:cNvPr>
          <p:cNvCxnSpPr>
            <a:cxnSpLocks/>
          </p:cNvCxnSpPr>
          <p:nvPr userDrawn="1"/>
        </p:nvCxnSpPr>
        <p:spPr>
          <a:xfrm>
            <a:off x="825578" y="6524419"/>
            <a:ext cx="0" cy="100800"/>
          </a:xfrm>
          <a:prstGeom prst="line">
            <a:avLst/>
          </a:prstGeom>
          <a:ln w="12700">
            <a:solidFill>
              <a:schemeClr val="tx1"/>
            </a:solidFill>
          </a:ln>
        </p:spPr>
        <p:style>
          <a:lnRef idx="1">
            <a:schemeClr val="accent2"/>
          </a:lnRef>
          <a:fillRef idx="0">
            <a:schemeClr val="accent2"/>
          </a:fillRef>
          <a:effectRef idx="0">
            <a:schemeClr val="accent2"/>
          </a:effectRef>
          <a:fontRef idx="minor">
            <a:schemeClr val="tx1"/>
          </a:fontRef>
        </p:style>
      </p:cxnSp>
      <p:sp>
        <p:nvSpPr>
          <p:cNvPr id="2" name="Espace réservé du titre 1">
            <a:extLst>
              <a:ext uri="{FF2B5EF4-FFF2-40B4-BE49-F238E27FC236}">
                <a16:creationId xmlns:a16="http://schemas.microsoft.com/office/drawing/2014/main" id="{BF798E53-107F-468D-A86A-B9E27C8FBA8B}"/>
              </a:ext>
            </a:extLst>
          </p:cNvPr>
          <p:cNvSpPr>
            <a:spLocks noGrp="1"/>
          </p:cNvSpPr>
          <p:nvPr>
            <p:ph type="title"/>
          </p:nvPr>
        </p:nvSpPr>
        <p:spPr>
          <a:xfrm>
            <a:off x="469879" y="242844"/>
            <a:ext cx="9720000" cy="1008000"/>
          </a:xfrm>
          <a:prstGeom prst="rect">
            <a:avLst/>
          </a:prstGeom>
        </p:spPr>
        <p:txBody>
          <a:bodyPr vert="horz" lIns="91440" tIns="45720" rIns="91440" bIns="45720" rtlCol="0" anchor="t">
            <a:noAutofit/>
          </a:bodyPr>
          <a:lstStyle/>
          <a:p>
            <a:r>
              <a:rPr lang="fr-FR"/>
              <a:t>Modifiez le style du titre</a:t>
            </a:r>
          </a:p>
        </p:txBody>
      </p:sp>
      <p:sp>
        <p:nvSpPr>
          <p:cNvPr id="3" name="Espace réservé du texte 2">
            <a:extLst>
              <a:ext uri="{FF2B5EF4-FFF2-40B4-BE49-F238E27FC236}">
                <a16:creationId xmlns:a16="http://schemas.microsoft.com/office/drawing/2014/main" id="{33116353-A2DB-400D-836D-10B770C82C62}"/>
              </a:ext>
            </a:extLst>
          </p:cNvPr>
          <p:cNvSpPr>
            <a:spLocks noGrp="1"/>
          </p:cNvSpPr>
          <p:nvPr>
            <p:ph type="body" idx="1"/>
          </p:nvPr>
        </p:nvSpPr>
        <p:spPr>
          <a:xfrm>
            <a:off x="469879" y="1372351"/>
            <a:ext cx="11268000" cy="4860000"/>
          </a:xfrm>
          <a:prstGeom prst="rect">
            <a:avLst/>
          </a:prstGeom>
        </p:spPr>
        <p:txBody>
          <a:bodyPr vert="horz" lIns="91440" tIns="45720" rIns="91440" bIns="45720" rtlCol="0">
            <a:noAutofit/>
          </a:body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10" name="Espace réservé du pied de page 4">
            <a:extLst>
              <a:ext uri="{FF2B5EF4-FFF2-40B4-BE49-F238E27FC236}">
                <a16:creationId xmlns:a16="http://schemas.microsoft.com/office/drawing/2014/main" id="{3BAFF6D6-D321-4A5A-B742-C1924762B0BD}"/>
              </a:ext>
            </a:extLst>
          </p:cNvPr>
          <p:cNvSpPr>
            <a:spLocks noGrp="1"/>
          </p:cNvSpPr>
          <p:nvPr>
            <p:ph type="ftr" sz="quarter" idx="3"/>
          </p:nvPr>
        </p:nvSpPr>
        <p:spPr>
          <a:xfrm>
            <a:off x="856680" y="6449983"/>
            <a:ext cx="3600000" cy="252000"/>
          </a:xfrm>
          <a:prstGeom prst="rect">
            <a:avLst/>
          </a:prstGeom>
        </p:spPr>
        <p:txBody>
          <a:bodyPr vert="horz" lIns="91440" tIns="45720" rIns="91440" bIns="45720" rtlCol="0" anchor="ctr">
            <a:noAutofit/>
          </a:bodyPr>
          <a:lstStyle>
            <a:lvl1pPr algn="l">
              <a:defRPr sz="900" cap="none" baseline="0">
                <a:solidFill>
                  <a:schemeClr val="tx1"/>
                </a:solidFill>
              </a:defRPr>
            </a:lvl1pPr>
          </a:lstStyle>
          <a:p>
            <a:r>
              <a:rPr lang="fr-FR"/>
              <a:t>Journée mondiale de l'environnement - 10 juin 2022</a:t>
            </a:r>
          </a:p>
        </p:txBody>
      </p:sp>
      <p:sp>
        <p:nvSpPr>
          <p:cNvPr id="11" name="Espace réservé du numéro de diapositive 5">
            <a:extLst>
              <a:ext uri="{FF2B5EF4-FFF2-40B4-BE49-F238E27FC236}">
                <a16:creationId xmlns:a16="http://schemas.microsoft.com/office/drawing/2014/main" id="{21051C9B-F9F2-4B86-849F-4391216C8252}"/>
              </a:ext>
            </a:extLst>
          </p:cNvPr>
          <p:cNvSpPr>
            <a:spLocks noGrp="1"/>
          </p:cNvSpPr>
          <p:nvPr>
            <p:ph type="sldNum" sz="quarter" idx="4"/>
          </p:nvPr>
        </p:nvSpPr>
        <p:spPr>
          <a:xfrm>
            <a:off x="219008" y="6449983"/>
            <a:ext cx="576000" cy="252000"/>
          </a:xfrm>
          <a:prstGeom prst="rect">
            <a:avLst/>
          </a:prstGeom>
        </p:spPr>
        <p:txBody>
          <a:bodyPr vert="horz" lIns="91440" tIns="45720" rIns="91440" bIns="45720" rtlCol="0" anchor="ctr">
            <a:noAutofit/>
          </a:bodyPr>
          <a:lstStyle>
            <a:lvl1pPr algn="r">
              <a:defRPr sz="900" b="1">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84008064"/>
      </p:ext>
    </p:extLst>
  </p:cSld>
  <p:clrMap bg1="lt1" tx1="dk1" bg2="lt2" tx2="dk2" accent1="accent1" accent2="accent2" accent3="accent3" accent4="accent4" accent5="accent5" accent6="accent6" hlink="hlink" folHlink="folHlink"/>
  <p:sldLayoutIdLst>
    <p:sldLayoutId id="2147483700" r:id="rId1"/>
    <p:sldLayoutId id="2147483715" r:id="rId2"/>
    <p:sldLayoutId id="2147483702" r:id="rId3"/>
    <p:sldLayoutId id="2147483721" r:id="rId4"/>
    <p:sldLayoutId id="2147483722" r:id="rId5"/>
    <p:sldLayoutId id="2147483704" r:id="rId6"/>
    <p:sldLayoutId id="2147483723" r:id="rId7"/>
    <p:sldLayoutId id="2147483716" r:id="rId8"/>
    <p:sldLayoutId id="2147483717" r:id="rId9"/>
    <p:sldLayoutId id="2147483718" r:id="rId10"/>
    <p:sldLayoutId id="2147483719" r:id="rId11"/>
    <p:sldLayoutId id="2147483720" r:id="rId12"/>
    <p:sldLayoutId id="2147483709" r:id="rId13"/>
    <p:sldLayoutId id="2147483710" r:id="rId14"/>
    <p:sldLayoutId id="2147483712" r:id="rId15"/>
    <p:sldLayoutId id="2147483725" r:id="rId16"/>
    <p:sldLayoutId id="2147483726" r:id="rId17"/>
  </p:sldLayoutIdLst>
  <p:hf hdr="0" dt="0"/>
  <p:txStyles>
    <p:titleStyle>
      <a:lvl1pPr algn="l" defTabSz="914400" rtl="0" eaLnBrk="1" latinLnBrk="0" hangingPunct="1">
        <a:lnSpc>
          <a:spcPct val="100000"/>
        </a:lnSpc>
        <a:spcBef>
          <a:spcPct val="0"/>
        </a:spcBef>
        <a:buNone/>
        <a:defRPr sz="3000" kern="1200" cap="none" baseline="0">
          <a:solidFill>
            <a:schemeClr val="tx1"/>
          </a:solidFill>
          <a:latin typeface="+mj-lt"/>
          <a:ea typeface="+mj-ea"/>
          <a:cs typeface="+mj-cs"/>
        </a:defRPr>
      </a:lvl1pPr>
    </p:titleStyle>
    <p:bodyStyle>
      <a:lvl1pPr marL="180000" indent="-180000" algn="l" defTabSz="914400" rtl="0" eaLnBrk="1" latinLnBrk="0" hangingPunct="1">
        <a:lnSpc>
          <a:spcPct val="100000"/>
        </a:lnSpc>
        <a:spcBef>
          <a:spcPts val="600"/>
        </a:spcBef>
        <a:buClr>
          <a:schemeClr val="accent6"/>
        </a:buClr>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Clr>
          <a:schemeClr val="accent6"/>
        </a:buClr>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Clr>
          <a:schemeClr val="accent6"/>
        </a:buClr>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buClr>
          <a:schemeClr val="accent6"/>
        </a:buClr>
        <a:buFont typeface="Arial" panose="020B0604020202020204" pitchFamily="34" charset="0"/>
        <a:buChar char="-"/>
        <a:defRPr sz="1400" kern="1200">
          <a:solidFill>
            <a:schemeClr val="tx1"/>
          </a:solidFill>
          <a:latin typeface="+mn-lt"/>
          <a:ea typeface="+mn-ea"/>
          <a:cs typeface="+mn-cs"/>
        </a:defRPr>
      </a:lvl4pPr>
      <a:lvl5pPr marL="288000" indent="0" algn="l" defTabSz="914400" rtl="0" eaLnBrk="1" latinLnBrk="0" hangingPunct="1">
        <a:lnSpc>
          <a:spcPct val="100000"/>
        </a:lnSpc>
        <a:spcBef>
          <a:spcPts val="1300"/>
        </a:spcBef>
        <a:buFont typeface="Arial" panose="020B0604020202020204" pitchFamily="34" charset="0"/>
        <a:buNone/>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D5872D53-5BC7-BE9E-5EED-E83F540D7536}"/>
              </a:ext>
            </a:extLst>
          </p:cNvPr>
          <p:cNvSpPr>
            <a:spLocks noGrp="1"/>
          </p:cNvSpPr>
          <p:nvPr>
            <p:ph type="title"/>
          </p:nvPr>
        </p:nvSpPr>
        <p:spPr>
          <a:xfrm>
            <a:off x="6238733" y="2256109"/>
            <a:ext cx="5953267" cy="487361"/>
          </a:xfrm>
        </p:spPr>
        <p:txBody>
          <a:bodyPr/>
          <a:lstStyle/>
          <a:p>
            <a:r>
              <a:rPr lang="fr-FR"/>
              <a:t>Journée mondiale de l’environnement</a:t>
            </a:r>
            <a:br>
              <a:rPr lang="fr-FR"/>
            </a:br>
            <a:endParaRPr lang="fr-FR"/>
          </a:p>
        </p:txBody>
      </p:sp>
      <p:sp>
        <p:nvSpPr>
          <p:cNvPr id="12" name="Sous-titre 11">
            <a:extLst>
              <a:ext uri="{FF2B5EF4-FFF2-40B4-BE49-F238E27FC236}">
                <a16:creationId xmlns:a16="http://schemas.microsoft.com/office/drawing/2014/main" id="{94375640-B8FB-4393-B98B-246053FEF011}"/>
              </a:ext>
            </a:extLst>
          </p:cNvPr>
          <p:cNvSpPr>
            <a:spLocks noGrp="1"/>
          </p:cNvSpPr>
          <p:nvPr>
            <p:ph type="subTitle" idx="1"/>
          </p:nvPr>
        </p:nvSpPr>
        <p:spPr>
          <a:xfrm>
            <a:off x="6238734" y="2688109"/>
            <a:ext cx="5953266" cy="828000"/>
          </a:xfrm>
        </p:spPr>
        <p:txBody>
          <a:bodyPr/>
          <a:lstStyle/>
          <a:p>
            <a:r>
              <a:rPr lang="fr-FR">
                <a:solidFill>
                  <a:srgbClr val="78D700"/>
                </a:solidFill>
              </a:rPr>
              <a:t>10 juin 2022</a:t>
            </a:r>
          </a:p>
        </p:txBody>
      </p:sp>
      <p:sp>
        <p:nvSpPr>
          <p:cNvPr id="30" name="ZoneTexte 29">
            <a:extLst>
              <a:ext uri="{FF2B5EF4-FFF2-40B4-BE49-F238E27FC236}">
                <a16:creationId xmlns:a16="http://schemas.microsoft.com/office/drawing/2014/main" id="{31807D04-FA88-BD50-B451-2DEF2129DBB2}"/>
              </a:ext>
            </a:extLst>
          </p:cNvPr>
          <p:cNvSpPr txBox="1"/>
          <p:nvPr/>
        </p:nvSpPr>
        <p:spPr>
          <a:xfrm>
            <a:off x="6238734" y="3102008"/>
            <a:ext cx="5953266" cy="923330"/>
          </a:xfrm>
          <a:prstGeom prst="rect">
            <a:avLst/>
          </a:prstGeom>
          <a:noFill/>
        </p:spPr>
        <p:txBody>
          <a:bodyPr wrap="square" rtlCol="0">
            <a:spAutoFit/>
          </a:bodyPr>
          <a:lstStyle/>
          <a:p>
            <a:pPr algn="l"/>
            <a:r>
              <a:rPr lang="fr-FR"/>
              <a:t>Préserver la biodiversité est l’affaire de tous. </a:t>
            </a:r>
          </a:p>
          <a:p>
            <a:pPr algn="l"/>
            <a:r>
              <a:rPr lang="fr-FR" b="1">
                <a:latin typeface="+mj-lt"/>
              </a:rPr>
              <a:t>Agissons au quotidien, dans nos activités, </a:t>
            </a:r>
          </a:p>
          <a:p>
            <a:pPr algn="l"/>
            <a:r>
              <a:rPr lang="fr-FR" b="1">
                <a:latin typeface="+mj-lt"/>
              </a:rPr>
              <a:t>pour en prendre soin ! </a:t>
            </a:r>
          </a:p>
        </p:txBody>
      </p:sp>
      <p:sp>
        <p:nvSpPr>
          <p:cNvPr id="3" name="Titre 4">
            <a:extLst>
              <a:ext uri="{FF2B5EF4-FFF2-40B4-BE49-F238E27FC236}">
                <a16:creationId xmlns:a16="http://schemas.microsoft.com/office/drawing/2014/main" id="{8A738AAF-778B-AC25-13AE-74237D9F9D2F}"/>
              </a:ext>
            </a:extLst>
          </p:cNvPr>
          <p:cNvSpPr txBox="1">
            <a:spLocks/>
          </p:cNvSpPr>
          <p:nvPr/>
        </p:nvSpPr>
        <p:spPr>
          <a:xfrm>
            <a:off x="6238733" y="4846909"/>
            <a:ext cx="5177413" cy="487361"/>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2300" kern="1200" cap="none" baseline="0">
                <a:solidFill>
                  <a:schemeClr val="tx1"/>
                </a:solidFill>
                <a:latin typeface="+mj-lt"/>
                <a:ea typeface="+mj-ea"/>
                <a:cs typeface="+mj-cs"/>
              </a:defRPr>
            </a:lvl1pPr>
          </a:lstStyle>
          <a:p>
            <a:r>
              <a:rPr lang="fr-FR" b="1">
                <a:solidFill>
                  <a:srgbClr val="78D700"/>
                </a:solidFill>
              </a:rPr>
              <a:t>Idées d'activités pouvant être mises en place sur les sites </a:t>
            </a:r>
            <a:endParaRPr lang="fr-FR" b="1">
              <a:solidFill>
                <a:srgbClr val="78D700"/>
              </a:solidFill>
              <a:cs typeface="Arial"/>
            </a:endParaRPr>
          </a:p>
        </p:txBody>
      </p:sp>
    </p:spTree>
    <p:extLst>
      <p:ext uri="{BB962C8B-B14F-4D97-AF65-F5344CB8AC3E}">
        <p14:creationId xmlns:p14="http://schemas.microsoft.com/office/powerpoint/2010/main" val="24371144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texte 1">
            <a:extLst>
              <a:ext uri="{FF2B5EF4-FFF2-40B4-BE49-F238E27FC236}">
                <a16:creationId xmlns:a16="http://schemas.microsoft.com/office/drawing/2014/main" id="{9C9A0C81-63F6-40E9-B362-D7FC21D606B5}"/>
              </a:ext>
            </a:extLst>
          </p:cNvPr>
          <p:cNvSpPr>
            <a:spLocks noGrp="1"/>
          </p:cNvSpPr>
          <p:nvPr>
            <p:ph type="body" sz="quarter" idx="13"/>
          </p:nvPr>
        </p:nvSpPr>
        <p:spPr>
          <a:xfrm>
            <a:off x="557322" y="2134350"/>
            <a:ext cx="5946493" cy="4760066"/>
          </a:xfrm>
        </p:spPr>
        <p:txBody>
          <a:bodyPr vert="horz" lIns="91440" tIns="45720" rIns="91440" bIns="45720" rtlCol="0" anchor="t">
            <a:noAutofit/>
          </a:bodyPr>
          <a:lstStyle/>
          <a:p>
            <a:pPr marL="0" indent="0" algn="ctr">
              <a:buNone/>
            </a:pPr>
            <a:endParaRPr lang="fr-FR" sz="1800" b="1">
              <a:cs typeface="Arial"/>
            </a:endParaRPr>
          </a:p>
          <a:p>
            <a:pPr marL="179705" indent="-179705"/>
            <a:r>
              <a:rPr lang="fr-FR" sz="1800">
                <a:ea typeface="+mn-lt"/>
                <a:cs typeface="+mn-lt"/>
              </a:rPr>
              <a:t>Nous vous conseillons de récupérer des palettes en bois et de les assembler entre elles, afin d'y stocker vos déchets (tournez-vous vers du bois non traité chimiquement)</a:t>
            </a:r>
            <a:endParaRPr lang="fr-FR" sz="1800">
              <a:cs typeface="Arial"/>
            </a:endParaRPr>
          </a:p>
          <a:p>
            <a:pPr marL="179705" indent="-179705"/>
            <a:r>
              <a:rPr lang="fr-FR" sz="1800">
                <a:ea typeface="+mn-lt"/>
                <a:cs typeface="+mn-lt"/>
              </a:rPr>
              <a:t>Il est généralement recommandé d'utiliser un couvercle pour mieux contrôler l’humidité : pas trop de pluie pour ne pas que ce soit trop humide, pas trop de soleil pour ne pas que ça sèche trop vite.</a:t>
            </a:r>
          </a:p>
          <a:p>
            <a:pPr marL="342900" indent="-342900">
              <a:buAutoNum type="arabicPeriod"/>
            </a:pPr>
            <a:endParaRPr lang="fr-FR" sz="1800">
              <a:cs typeface="Arial"/>
            </a:endParaRPr>
          </a:p>
          <a:p>
            <a:pPr marL="539750" lvl="2" indent="-179705"/>
            <a:endParaRPr lang="fr-FR">
              <a:cs typeface="Arial"/>
            </a:endParaRPr>
          </a:p>
        </p:txBody>
      </p:sp>
      <p:sp>
        <p:nvSpPr>
          <p:cNvPr id="17" name="Titre 2">
            <a:extLst>
              <a:ext uri="{FF2B5EF4-FFF2-40B4-BE49-F238E27FC236}">
                <a16:creationId xmlns:a16="http://schemas.microsoft.com/office/drawing/2014/main" id="{C703E7EE-51EE-42B2-AE07-391C8131804E}"/>
              </a:ext>
            </a:extLst>
          </p:cNvPr>
          <p:cNvSpPr>
            <a:spLocks noGrp="1"/>
          </p:cNvSpPr>
          <p:nvPr>
            <p:ph type="title"/>
          </p:nvPr>
        </p:nvSpPr>
        <p:spPr/>
        <p:txBody>
          <a:bodyPr/>
          <a:lstStyle/>
          <a:p>
            <a:r>
              <a:rPr lang="fr-FR"/>
              <a:t>Compost</a:t>
            </a:r>
          </a:p>
        </p:txBody>
      </p:sp>
      <p:sp>
        <p:nvSpPr>
          <p:cNvPr id="14" name="Espace réservé du numéro de diapositive 13">
            <a:extLst>
              <a:ext uri="{FF2B5EF4-FFF2-40B4-BE49-F238E27FC236}">
                <a16:creationId xmlns:a16="http://schemas.microsoft.com/office/drawing/2014/main" id="{79B1235D-5DFF-4154-9B63-C53564C6F0CC}"/>
              </a:ext>
            </a:extLst>
          </p:cNvPr>
          <p:cNvSpPr>
            <a:spLocks noGrp="1"/>
          </p:cNvSpPr>
          <p:nvPr>
            <p:ph type="sldNum" sz="quarter" idx="15"/>
          </p:nvPr>
        </p:nvSpPr>
        <p:spPr/>
        <p:txBody>
          <a:bodyPr/>
          <a:lstStyle/>
          <a:p>
            <a:pPr lvl="0"/>
            <a:fld id="{975A587B-5814-4D9B-9598-FE9CB954CB01}" type="slidenum">
              <a:rPr lang="fr-FR" noProof="0" smtClean="0"/>
              <a:pPr lvl="0"/>
              <a:t>10</a:t>
            </a:fld>
            <a:endParaRPr lang="fr-FR" noProof="0"/>
          </a:p>
        </p:txBody>
      </p:sp>
      <p:sp>
        <p:nvSpPr>
          <p:cNvPr id="6" name="Espace réservé du pied de page 5">
            <a:extLst>
              <a:ext uri="{FF2B5EF4-FFF2-40B4-BE49-F238E27FC236}">
                <a16:creationId xmlns:a16="http://schemas.microsoft.com/office/drawing/2014/main" id="{B765193E-1144-317F-A012-F11E7E2CF592}"/>
              </a:ext>
            </a:extLst>
          </p:cNvPr>
          <p:cNvSpPr>
            <a:spLocks noGrp="1"/>
          </p:cNvSpPr>
          <p:nvPr>
            <p:ph type="ftr" sz="quarter" idx="14"/>
          </p:nvPr>
        </p:nvSpPr>
        <p:spPr/>
        <p:txBody>
          <a:bodyPr/>
          <a:lstStyle/>
          <a:p>
            <a:r>
              <a:rPr lang="fr-FR"/>
              <a:t>Journée mondiale de l'environnement - 10 juin 2022</a:t>
            </a:r>
          </a:p>
        </p:txBody>
      </p:sp>
      <p:sp>
        <p:nvSpPr>
          <p:cNvPr id="3" name="Espace réservé du texte 6">
            <a:extLst>
              <a:ext uri="{FF2B5EF4-FFF2-40B4-BE49-F238E27FC236}">
                <a16:creationId xmlns:a16="http://schemas.microsoft.com/office/drawing/2014/main" id="{C1013A30-70E2-C52B-8E01-60C1CD60B1A1}"/>
              </a:ext>
            </a:extLst>
          </p:cNvPr>
          <p:cNvSpPr txBox="1">
            <a:spLocks/>
          </p:cNvSpPr>
          <p:nvPr/>
        </p:nvSpPr>
        <p:spPr>
          <a:xfrm>
            <a:off x="552512" y="1001902"/>
            <a:ext cx="9047606" cy="900000"/>
          </a:xfrm>
          <a:prstGeom prst="rect">
            <a:avLst/>
          </a:prstGeom>
        </p:spPr>
        <p:txBody>
          <a:bodyPr lIns="91440" tIns="45720" rIns="91440" bIns="45720" anchor="t"/>
          <a:lstStyle>
            <a:lvl1pPr marL="180000" indent="-180000" algn="l" defTabSz="914400" rtl="0" eaLnBrk="1" latinLnBrk="0" hangingPunct="1">
              <a:lnSpc>
                <a:spcPct val="100000"/>
              </a:lnSpc>
              <a:spcBef>
                <a:spcPts val="600"/>
              </a:spcBef>
              <a:buClr>
                <a:schemeClr val="accent6"/>
              </a:buClr>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Clr>
                <a:schemeClr val="accent6"/>
              </a:buClr>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Clr>
                <a:schemeClr val="accent6"/>
              </a:buClr>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buClr>
                <a:schemeClr val="accent6"/>
              </a:buClr>
              <a:buFont typeface="Arial" panose="020B0604020202020204" pitchFamily="34" charset="0"/>
              <a:buChar char="-"/>
              <a:defRPr sz="1400" kern="1200">
                <a:solidFill>
                  <a:schemeClr val="tx1"/>
                </a:solidFill>
                <a:latin typeface="+mn-lt"/>
                <a:ea typeface="+mn-ea"/>
                <a:cs typeface="+mn-cs"/>
              </a:defRPr>
            </a:lvl4pPr>
            <a:lvl5pPr marL="288000" indent="0" algn="l" defTabSz="914400" rtl="0" eaLnBrk="1" latinLnBrk="0" hangingPunct="1">
              <a:lnSpc>
                <a:spcPct val="100000"/>
              </a:lnSpc>
              <a:spcBef>
                <a:spcPts val="1300"/>
              </a:spcBef>
              <a:buFont typeface="Arial" panose="020B0604020202020204" pitchFamily="34" charset="0"/>
              <a:buNone/>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800">
                <a:ea typeface="+mn-lt"/>
                <a:cs typeface="+mn-lt"/>
              </a:rPr>
              <a:t>L'idée est de </a:t>
            </a:r>
            <a:r>
              <a:rPr lang="fr-FR" sz="1800" b="1">
                <a:ea typeface="+mn-lt"/>
                <a:cs typeface="+mn-lt"/>
              </a:rPr>
              <a:t>réduire les déchets</a:t>
            </a:r>
            <a:r>
              <a:rPr lang="fr-FR" sz="1800">
                <a:ea typeface="+mn-lt"/>
                <a:cs typeface="+mn-lt"/>
              </a:rPr>
              <a:t> et de</a:t>
            </a:r>
            <a:r>
              <a:rPr lang="fr-FR" sz="1800" b="1">
                <a:ea typeface="+mn-lt"/>
                <a:cs typeface="+mn-lt"/>
              </a:rPr>
              <a:t> créer un substrat</a:t>
            </a:r>
            <a:r>
              <a:rPr lang="fr-FR" sz="1800">
                <a:ea typeface="+mn-lt"/>
                <a:cs typeface="+mn-lt"/>
              </a:rPr>
              <a:t> servant d’engrais pour le potager et les plantes d’ornement. </a:t>
            </a:r>
            <a:endParaRPr lang="fr-FR" sz="1800">
              <a:cs typeface="Arial"/>
            </a:endParaRPr>
          </a:p>
          <a:p>
            <a:pPr marL="179705" indent="-179705"/>
            <a:endParaRPr lang="fr-FR">
              <a:cs typeface="Arial"/>
            </a:endParaRPr>
          </a:p>
        </p:txBody>
      </p:sp>
      <p:pic>
        <p:nvPicPr>
          <p:cNvPr id="5" name="Image 6">
            <a:extLst>
              <a:ext uri="{FF2B5EF4-FFF2-40B4-BE49-F238E27FC236}">
                <a16:creationId xmlns:a16="http://schemas.microsoft.com/office/drawing/2014/main" id="{87509E50-BB22-0E35-7F8A-DFFBA3C893CE}"/>
              </a:ext>
            </a:extLst>
          </p:cNvPr>
          <p:cNvPicPr>
            <a:picLocks noChangeAspect="1"/>
          </p:cNvPicPr>
          <p:nvPr/>
        </p:nvPicPr>
        <p:blipFill>
          <a:blip r:embed="rId3"/>
          <a:stretch>
            <a:fillRect/>
          </a:stretch>
        </p:blipFill>
        <p:spPr>
          <a:xfrm>
            <a:off x="7018338" y="1951038"/>
            <a:ext cx="4086225" cy="4060825"/>
          </a:xfrm>
          <a:prstGeom prst="rect">
            <a:avLst/>
          </a:prstGeom>
        </p:spPr>
      </p:pic>
    </p:spTree>
    <p:extLst>
      <p:ext uri="{BB962C8B-B14F-4D97-AF65-F5344CB8AC3E}">
        <p14:creationId xmlns:p14="http://schemas.microsoft.com/office/powerpoint/2010/main" val="332882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texte 1">
            <a:extLst>
              <a:ext uri="{FF2B5EF4-FFF2-40B4-BE49-F238E27FC236}">
                <a16:creationId xmlns:a16="http://schemas.microsoft.com/office/drawing/2014/main" id="{9C9A0C81-63F6-40E9-B362-D7FC21D606B5}"/>
              </a:ext>
            </a:extLst>
          </p:cNvPr>
          <p:cNvSpPr>
            <a:spLocks noGrp="1"/>
          </p:cNvSpPr>
          <p:nvPr>
            <p:ph type="body" sz="quarter" idx="13"/>
          </p:nvPr>
        </p:nvSpPr>
        <p:spPr>
          <a:xfrm>
            <a:off x="557322" y="1194550"/>
            <a:ext cx="11077293" cy="3045566"/>
          </a:xfrm>
        </p:spPr>
        <p:txBody>
          <a:bodyPr vert="horz" lIns="91440" tIns="45720" rIns="91440" bIns="45720" rtlCol="0" anchor="t">
            <a:noAutofit/>
          </a:bodyPr>
          <a:lstStyle/>
          <a:p>
            <a:pPr marL="0" indent="0" algn="just">
              <a:buNone/>
            </a:pPr>
            <a:endParaRPr lang="fr-FR" sz="1800" b="1">
              <a:cs typeface="Arial"/>
            </a:endParaRPr>
          </a:p>
          <a:p>
            <a:pPr marL="179705" indent="-179705" algn="just"/>
            <a:r>
              <a:rPr lang="fr-FR" sz="1800">
                <a:ea typeface="+mn-lt"/>
                <a:cs typeface="+mn-lt"/>
              </a:rPr>
              <a:t>Ne pas arracher les mauvaises herbes, conservez en quelques-unes sans qu'elles ne soient invasives</a:t>
            </a:r>
            <a:endParaRPr lang="fr-FR" sz="1800">
              <a:cs typeface="Arial"/>
            </a:endParaRPr>
          </a:p>
          <a:p>
            <a:pPr marL="179705" indent="-179705" algn="just"/>
            <a:r>
              <a:rPr lang="fr-FR" sz="1800">
                <a:ea typeface="+mn-lt"/>
                <a:cs typeface="+mn-lt"/>
              </a:rPr>
              <a:t>Ne pas tailler les haies : elles constituent un écosystème favorable à de nombreuses espèces, des oiseaux qui y construisent leur nid, mais aussi des petits mammifères. Dès lors, il est préférable de ne pas tailler sa haie et d'attendre l'automne pour le faire </a:t>
            </a:r>
          </a:p>
          <a:p>
            <a:pPr marL="179705" indent="-179705" algn="just"/>
            <a:r>
              <a:rPr lang="fr-FR" sz="1800">
                <a:cs typeface="Arial"/>
              </a:rPr>
              <a:t>Installer des petits tas de branches sous les haies : </a:t>
            </a:r>
            <a:r>
              <a:rPr lang="fr-FR" sz="1800">
                <a:ea typeface="+mn-lt"/>
                <a:cs typeface="+mn-lt"/>
              </a:rPr>
              <a:t>ils serviront comme habitat pour des petits insectes mais aussi des mammifères comme le hérisson par exemple </a:t>
            </a:r>
          </a:p>
          <a:p>
            <a:pPr marL="179705" indent="-179705" algn="just"/>
            <a:r>
              <a:rPr lang="fr-FR" sz="1800">
                <a:cs typeface="Arial"/>
              </a:rPr>
              <a:t>Installer un espace fleuri avec des plantes mellifères (fleurs sauvages et indigène qui attires les pollinisateurs) et </a:t>
            </a:r>
            <a:r>
              <a:rPr lang="fr-FR" sz="1800" u="sng">
                <a:cs typeface="Arial"/>
              </a:rPr>
              <a:t>non invasives</a:t>
            </a:r>
          </a:p>
          <a:p>
            <a:pPr marL="0" indent="0" algn="just">
              <a:buNone/>
            </a:pPr>
            <a:endParaRPr lang="fr-FR" sz="1800">
              <a:cs typeface="Arial"/>
            </a:endParaRPr>
          </a:p>
          <a:p>
            <a:pPr marL="179705" indent="-179705"/>
            <a:endParaRPr lang="fr-FR" sz="1800">
              <a:cs typeface="Arial"/>
            </a:endParaRPr>
          </a:p>
          <a:p>
            <a:pPr marL="179705" indent="-179705"/>
            <a:endParaRPr lang="fr-FR" sz="1800">
              <a:cs typeface="Arial"/>
            </a:endParaRPr>
          </a:p>
          <a:p>
            <a:pPr marL="342900" indent="-342900">
              <a:buAutoNum type="arabicPeriod"/>
            </a:pPr>
            <a:endParaRPr lang="fr-FR" sz="1800">
              <a:cs typeface="Arial"/>
            </a:endParaRPr>
          </a:p>
          <a:p>
            <a:pPr marL="539750" lvl="2" indent="-179705"/>
            <a:endParaRPr lang="fr-FR">
              <a:cs typeface="Arial"/>
            </a:endParaRPr>
          </a:p>
        </p:txBody>
      </p:sp>
      <p:sp>
        <p:nvSpPr>
          <p:cNvPr id="17" name="Titre 2">
            <a:extLst>
              <a:ext uri="{FF2B5EF4-FFF2-40B4-BE49-F238E27FC236}">
                <a16:creationId xmlns:a16="http://schemas.microsoft.com/office/drawing/2014/main" id="{C703E7EE-51EE-42B2-AE07-391C8131804E}"/>
              </a:ext>
            </a:extLst>
          </p:cNvPr>
          <p:cNvSpPr>
            <a:spLocks noGrp="1"/>
          </p:cNvSpPr>
          <p:nvPr>
            <p:ph type="title"/>
          </p:nvPr>
        </p:nvSpPr>
        <p:spPr/>
        <p:txBody>
          <a:bodyPr/>
          <a:lstStyle/>
          <a:p>
            <a:r>
              <a:rPr lang="fr-FR"/>
              <a:t>Autres idées d'installations et bonnes pratiques à mettre en place </a:t>
            </a:r>
          </a:p>
        </p:txBody>
      </p:sp>
      <p:sp>
        <p:nvSpPr>
          <p:cNvPr id="14" name="Espace réservé du numéro de diapositive 13">
            <a:extLst>
              <a:ext uri="{FF2B5EF4-FFF2-40B4-BE49-F238E27FC236}">
                <a16:creationId xmlns:a16="http://schemas.microsoft.com/office/drawing/2014/main" id="{79B1235D-5DFF-4154-9B63-C53564C6F0CC}"/>
              </a:ext>
            </a:extLst>
          </p:cNvPr>
          <p:cNvSpPr>
            <a:spLocks noGrp="1"/>
          </p:cNvSpPr>
          <p:nvPr>
            <p:ph type="sldNum" sz="quarter" idx="15"/>
          </p:nvPr>
        </p:nvSpPr>
        <p:spPr/>
        <p:txBody>
          <a:bodyPr/>
          <a:lstStyle/>
          <a:p>
            <a:pPr lvl="0"/>
            <a:fld id="{975A587B-5814-4D9B-9598-FE9CB954CB01}" type="slidenum">
              <a:rPr lang="fr-FR" noProof="0" smtClean="0"/>
              <a:pPr lvl="0"/>
              <a:t>11</a:t>
            </a:fld>
            <a:endParaRPr lang="fr-FR" noProof="0"/>
          </a:p>
        </p:txBody>
      </p:sp>
      <p:sp>
        <p:nvSpPr>
          <p:cNvPr id="6" name="Espace réservé du pied de page 5">
            <a:extLst>
              <a:ext uri="{FF2B5EF4-FFF2-40B4-BE49-F238E27FC236}">
                <a16:creationId xmlns:a16="http://schemas.microsoft.com/office/drawing/2014/main" id="{B765193E-1144-317F-A012-F11E7E2CF592}"/>
              </a:ext>
            </a:extLst>
          </p:cNvPr>
          <p:cNvSpPr>
            <a:spLocks noGrp="1"/>
          </p:cNvSpPr>
          <p:nvPr>
            <p:ph type="ftr" sz="quarter" idx="14"/>
          </p:nvPr>
        </p:nvSpPr>
        <p:spPr/>
        <p:txBody>
          <a:bodyPr/>
          <a:lstStyle/>
          <a:p>
            <a:r>
              <a:rPr lang="fr-FR"/>
              <a:t>Journée mondiale de l'environnement - 10 juin 2022</a:t>
            </a:r>
          </a:p>
        </p:txBody>
      </p:sp>
      <p:pic>
        <p:nvPicPr>
          <p:cNvPr id="2" name="Image 2" descr="Une image contenant extérieur, herbe, vert, plante&#10;&#10;Description générée automatiquement">
            <a:extLst>
              <a:ext uri="{FF2B5EF4-FFF2-40B4-BE49-F238E27FC236}">
                <a16:creationId xmlns:a16="http://schemas.microsoft.com/office/drawing/2014/main" id="{71A23DA7-CD9A-D053-200F-AD623036C8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2170" y="4225520"/>
            <a:ext cx="2743200" cy="1829714"/>
          </a:xfrm>
          <a:prstGeom prst="rect">
            <a:avLst/>
          </a:prstGeom>
        </p:spPr>
      </p:pic>
      <p:pic>
        <p:nvPicPr>
          <p:cNvPr id="3" name="Image 3" descr="Une image contenant arbre, extérieur, herbe, vert&#10;&#10;Description générée automatiquement">
            <a:extLst>
              <a:ext uri="{FF2B5EF4-FFF2-40B4-BE49-F238E27FC236}">
                <a16:creationId xmlns:a16="http://schemas.microsoft.com/office/drawing/2014/main" id="{5FD7027A-2853-47D9-FBC7-CF9B1898EF5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0302" y="4229967"/>
            <a:ext cx="2743200" cy="1845804"/>
          </a:xfrm>
          <a:prstGeom prst="rect">
            <a:avLst/>
          </a:prstGeom>
        </p:spPr>
      </p:pic>
      <p:pic>
        <p:nvPicPr>
          <p:cNvPr id="4" name="Image 4" descr="Une image contenant herbe, arbre, extérieur, champ&#10;&#10;Description générée automatiquement">
            <a:extLst>
              <a:ext uri="{FF2B5EF4-FFF2-40B4-BE49-F238E27FC236}">
                <a16:creationId xmlns:a16="http://schemas.microsoft.com/office/drawing/2014/main" id="{941B66BC-8AFD-A92A-DAB7-1E61A8097FE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98433" y="4225081"/>
            <a:ext cx="2580807" cy="1830593"/>
          </a:xfrm>
          <a:prstGeom prst="rect">
            <a:avLst/>
          </a:prstGeom>
        </p:spPr>
      </p:pic>
      <p:pic>
        <p:nvPicPr>
          <p:cNvPr id="5" name="Image 6" descr="Une image contenant fleur, plante&#10;&#10;Description générée automatiquement">
            <a:extLst>
              <a:ext uri="{FF2B5EF4-FFF2-40B4-BE49-F238E27FC236}">
                <a16:creationId xmlns:a16="http://schemas.microsoft.com/office/drawing/2014/main" id="{FD849F1B-2058-B8BE-0A19-6A7F3AE1E8D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871679" y="4232077"/>
            <a:ext cx="2743200" cy="1841586"/>
          </a:xfrm>
          <a:prstGeom prst="rect">
            <a:avLst/>
          </a:prstGeom>
        </p:spPr>
      </p:pic>
    </p:spTree>
    <p:extLst>
      <p:ext uri="{BB962C8B-B14F-4D97-AF65-F5344CB8AC3E}">
        <p14:creationId xmlns:p14="http://schemas.microsoft.com/office/powerpoint/2010/main" val="1725710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descr="Une image contenant arbre, herbe, extérieur, ciel&#10;&#10;Description générée automatiquement">
            <a:extLst>
              <a:ext uri="{FF2B5EF4-FFF2-40B4-BE49-F238E27FC236}">
                <a16:creationId xmlns:a16="http://schemas.microsoft.com/office/drawing/2014/main" id="{3C942DB0-CAF5-EC9C-A329-6AE985434000}"/>
              </a:ext>
            </a:extLst>
          </p:cNvPr>
          <p:cNvPicPr>
            <a:picLocks noGrp="1" noChangeAspect="1"/>
          </p:cNvPicPr>
          <p:nvPr>
            <p:ph type="pic" idx="14"/>
          </p:nvPr>
        </p:nvPicPr>
        <p:blipFill rotWithShape="1">
          <a:blip r:embed="rId3"/>
          <a:srcRect l="35111" r="14908"/>
          <a:stretch/>
        </p:blipFill>
        <p:spPr>
          <a:xfrm>
            <a:off x="20" y="1"/>
            <a:ext cx="6093740" cy="6857999"/>
          </a:xfrm>
          <a:noFill/>
        </p:spPr>
      </p:pic>
      <p:sp>
        <p:nvSpPr>
          <p:cNvPr id="24" name="Titre 5">
            <a:extLst>
              <a:ext uri="{FF2B5EF4-FFF2-40B4-BE49-F238E27FC236}">
                <a16:creationId xmlns:a16="http://schemas.microsoft.com/office/drawing/2014/main" id="{56C28A9D-2CBB-4FE1-BA7F-BA3CC496CD60}"/>
              </a:ext>
            </a:extLst>
          </p:cNvPr>
          <p:cNvSpPr>
            <a:spLocks noGrp="1"/>
          </p:cNvSpPr>
          <p:nvPr>
            <p:ph type="title"/>
          </p:nvPr>
        </p:nvSpPr>
        <p:spPr>
          <a:xfrm>
            <a:off x="6361200" y="3430800"/>
            <a:ext cx="5400000" cy="1152000"/>
          </a:xfrm>
        </p:spPr>
        <p:txBody>
          <a:bodyPr vert="horz" lIns="91440" tIns="45720" rIns="91440" bIns="45720" rtlCol="0" anchor="t">
            <a:noAutofit/>
          </a:bodyPr>
          <a:lstStyle/>
          <a:p>
            <a:r>
              <a:rPr lang="fr-FR" sz="3200"/>
              <a:t>Organisation de visites en extérieur &amp; utilisation d'applications</a:t>
            </a:r>
          </a:p>
          <a:p>
            <a:endParaRPr lang="fr-FR" sz="2700"/>
          </a:p>
          <a:p>
            <a:endParaRPr lang="fr-FR" sz="2700"/>
          </a:p>
          <a:p>
            <a:endParaRPr lang="fr-FR" sz="2700"/>
          </a:p>
        </p:txBody>
      </p:sp>
      <p:sp>
        <p:nvSpPr>
          <p:cNvPr id="25" name="Espace réservé du texte 6">
            <a:extLst>
              <a:ext uri="{FF2B5EF4-FFF2-40B4-BE49-F238E27FC236}">
                <a16:creationId xmlns:a16="http://schemas.microsoft.com/office/drawing/2014/main" id="{C21C68D4-EDD1-4905-BE0D-155C96CD047C}"/>
              </a:ext>
            </a:extLst>
          </p:cNvPr>
          <p:cNvSpPr>
            <a:spLocks noGrp="1"/>
          </p:cNvSpPr>
          <p:nvPr>
            <p:ph type="body" idx="1"/>
          </p:nvPr>
        </p:nvSpPr>
        <p:spPr>
          <a:xfrm>
            <a:off x="6361200" y="4929179"/>
            <a:ext cx="5400000" cy="900000"/>
          </a:xfrm>
        </p:spPr>
        <p:txBody>
          <a:bodyPr anchor="t">
            <a:normAutofit/>
          </a:bodyPr>
          <a:lstStyle/>
          <a:p>
            <a:r>
              <a:rPr lang="fr-FR" sz="2000" i="1"/>
              <a:t>Prenez le temps de sortir pour découvrir votre environnement et en prendre soin</a:t>
            </a:r>
            <a:endParaRPr lang="fr-FR" sz="2000"/>
          </a:p>
          <a:p>
            <a:endParaRPr lang="fr-FR"/>
          </a:p>
        </p:txBody>
      </p:sp>
      <p:sp>
        <p:nvSpPr>
          <p:cNvPr id="26" name="Espace réservé du texte 7">
            <a:extLst>
              <a:ext uri="{FF2B5EF4-FFF2-40B4-BE49-F238E27FC236}">
                <a16:creationId xmlns:a16="http://schemas.microsoft.com/office/drawing/2014/main" id="{D702FD13-8058-4625-9933-EB62A1A54086}"/>
              </a:ext>
            </a:extLst>
          </p:cNvPr>
          <p:cNvSpPr>
            <a:spLocks noGrp="1"/>
          </p:cNvSpPr>
          <p:nvPr>
            <p:ph type="body" sz="quarter" idx="13"/>
          </p:nvPr>
        </p:nvSpPr>
        <p:spPr>
          <a:xfrm>
            <a:off x="6361200" y="1490400"/>
            <a:ext cx="5400000" cy="1872000"/>
          </a:xfrm>
        </p:spPr>
        <p:txBody>
          <a:bodyPr vert="horz" lIns="91440" tIns="45720" rIns="91440" bIns="45720" rtlCol="0">
            <a:normAutofit/>
          </a:bodyPr>
          <a:lstStyle/>
          <a:p>
            <a:pPr>
              <a:lnSpc>
                <a:spcPct val="90000"/>
              </a:lnSpc>
            </a:pPr>
            <a:r>
              <a:rPr lang="fr-FR" sz="12500"/>
              <a:t>03.</a:t>
            </a:r>
          </a:p>
        </p:txBody>
      </p:sp>
      <p:sp>
        <p:nvSpPr>
          <p:cNvPr id="35" name="Text Placeholder 5">
            <a:extLst>
              <a:ext uri="{FF2B5EF4-FFF2-40B4-BE49-F238E27FC236}">
                <a16:creationId xmlns:a16="http://schemas.microsoft.com/office/drawing/2014/main" id="{6C51D3C6-35B2-9B26-0452-D18E1D25E013}"/>
              </a:ext>
            </a:extLst>
          </p:cNvPr>
          <p:cNvSpPr>
            <a:spLocks noGrp="1"/>
          </p:cNvSpPr>
          <p:nvPr>
            <p:ph type="body" sz="quarter" idx="15"/>
          </p:nvPr>
        </p:nvSpPr>
        <p:spPr>
          <a:xfrm>
            <a:off x="825578" y="6523200"/>
            <a:ext cx="10800" cy="100800"/>
          </a:xfrm>
        </p:spPr>
        <p:txBody>
          <a:bodyPr/>
          <a:lstStyle/>
          <a:p>
            <a:endParaRPr lang="en-US"/>
          </a:p>
        </p:txBody>
      </p:sp>
      <p:sp>
        <p:nvSpPr>
          <p:cNvPr id="11" name="Espace réservé du pied de page 10">
            <a:extLst>
              <a:ext uri="{FF2B5EF4-FFF2-40B4-BE49-F238E27FC236}">
                <a16:creationId xmlns:a16="http://schemas.microsoft.com/office/drawing/2014/main" id="{04BED9D1-AFB8-4E80-DD5A-6EAAF01EAA72}"/>
              </a:ext>
            </a:extLst>
          </p:cNvPr>
          <p:cNvSpPr>
            <a:spLocks noGrp="1"/>
          </p:cNvSpPr>
          <p:nvPr>
            <p:ph type="ftr" sz="quarter" idx="16"/>
          </p:nvPr>
        </p:nvSpPr>
        <p:spPr>
          <a:xfrm>
            <a:off x="856680" y="6449983"/>
            <a:ext cx="3600000" cy="252000"/>
          </a:xfrm>
        </p:spPr>
        <p:txBody>
          <a:bodyPr anchor="ctr">
            <a:normAutofit/>
          </a:bodyPr>
          <a:lstStyle/>
          <a:p>
            <a:pPr>
              <a:spcAft>
                <a:spcPts val="600"/>
              </a:spcAft>
            </a:pPr>
            <a:r>
              <a:rPr lang="fr-FR"/>
              <a:t>Journée mondiale de l'environnement - 10 juin 2022</a:t>
            </a:r>
          </a:p>
        </p:txBody>
      </p:sp>
      <p:sp>
        <p:nvSpPr>
          <p:cNvPr id="30" name="Espace réservé du numéro de diapositive 29">
            <a:extLst>
              <a:ext uri="{FF2B5EF4-FFF2-40B4-BE49-F238E27FC236}">
                <a16:creationId xmlns:a16="http://schemas.microsoft.com/office/drawing/2014/main" id="{C3056BDE-3880-4162-BB3D-F8A489EB8618}"/>
              </a:ext>
            </a:extLst>
          </p:cNvPr>
          <p:cNvSpPr>
            <a:spLocks noGrp="1"/>
          </p:cNvSpPr>
          <p:nvPr>
            <p:ph type="sldNum" sz="quarter" idx="17"/>
          </p:nvPr>
        </p:nvSpPr>
        <p:spPr>
          <a:xfrm>
            <a:off x="219008" y="6449983"/>
            <a:ext cx="576000" cy="252000"/>
          </a:xfrm>
        </p:spPr>
        <p:txBody>
          <a:bodyPr anchor="ctr">
            <a:normAutofit/>
          </a:bodyPr>
          <a:lstStyle/>
          <a:p>
            <a:pPr lvl="0">
              <a:spcAft>
                <a:spcPts val="600"/>
              </a:spcAft>
            </a:pPr>
            <a:fld id="{975A587B-5814-4D9B-9598-FE9CB954CB01}" type="slidenum">
              <a:rPr lang="fr-FR" noProof="0" smtClean="0"/>
              <a:pPr lvl="0">
                <a:spcAft>
                  <a:spcPts val="600"/>
                </a:spcAft>
              </a:pPr>
              <a:t>12</a:t>
            </a:fld>
            <a:endParaRPr lang="fr-FR" noProof="0"/>
          </a:p>
        </p:txBody>
      </p:sp>
    </p:spTree>
    <p:extLst>
      <p:ext uri="{BB962C8B-B14F-4D97-AF65-F5344CB8AC3E}">
        <p14:creationId xmlns:p14="http://schemas.microsoft.com/office/powerpoint/2010/main" val="3519044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texte 1">
            <a:extLst>
              <a:ext uri="{FF2B5EF4-FFF2-40B4-BE49-F238E27FC236}">
                <a16:creationId xmlns:a16="http://schemas.microsoft.com/office/drawing/2014/main" id="{9C9A0C81-63F6-40E9-B362-D7FC21D606B5}"/>
              </a:ext>
            </a:extLst>
          </p:cNvPr>
          <p:cNvSpPr>
            <a:spLocks noGrp="1"/>
          </p:cNvSpPr>
          <p:nvPr>
            <p:ph type="body" sz="quarter" idx="13"/>
          </p:nvPr>
        </p:nvSpPr>
        <p:spPr>
          <a:xfrm>
            <a:off x="469879" y="1181851"/>
            <a:ext cx="11268000" cy="2299181"/>
          </a:xfrm>
        </p:spPr>
        <p:txBody>
          <a:bodyPr vert="horz" lIns="91440" tIns="45720" rIns="91440" bIns="45720" rtlCol="0" anchor="t">
            <a:noAutofit/>
          </a:bodyPr>
          <a:lstStyle/>
          <a:p>
            <a:pPr marL="179705" indent="-179705"/>
            <a:r>
              <a:rPr lang="fr-FR">
                <a:cs typeface="Arial"/>
              </a:rPr>
              <a:t>Visites de fermes d'apicultures de la région </a:t>
            </a:r>
          </a:p>
          <a:p>
            <a:pPr marL="179705" indent="-179705"/>
            <a:r>
              <a:rPr lang="fr-FR">
                <a:cs typeface="Arial"/>
              </a:rPr>
              <a:t>Visites de musées qui mettent en avant la biodiversité</a:t>
            </a:r>
          </a:p>
          <a:p>
            <a:pPr marL="179705" indent="-179705"/>
            <a:r>
              <a:rPr lang="fr-FR">
                <a:cs typeface="Arial"/>
              </a:rPr>
              <a:t>Découverte de l'utilisation des applications d'aide à la reconnaissance de la biodiversité</a:t>
            </a:r>
          </a:p>
          <a:p>
            <a:pPr marL="179705" indent="-179705"/>
            <a:r>
              <a:rPr lang="fr-FR">
                <a:cs typeface="Arial"/>
              </a:rPr>
              <a:t>Sorties pédagogiques autours des questions de la biodiversité (randonnées)</a:t>
            </a:r>
          </a:p>
          <a:p>
            <a:pPr marL="179705" indent="-179705"/>
            <a:r>
              <a:rPr lang="fr-FR">
                <a:cs typeface="Arial"/>
              </a:rPr>
              <a:t>Ramassages de déchets autour du site et/ou organisez une activité de </a:t>
            </a:r>
            <a:r>
              <a:rPr lang="fr-FR" err="1">
                <a:cs typeface="Arial"/>
              </a:rPr>
              <a:t>plogging</a:t>
            </a:r>
            <a:r>
              <a:rPr lang="fr-FR">
                <a:cs typeface="Arial"/>
              </a:rPr>
              <a:t>/</a:t>
            </a:r>
            <a:r>
              <a:rPr lang="fr-FR" err="1">
                <a:cs typeface="Arial"/>
              </a:rPr>
              <a:t>eco</a:t>
            </a:r>
            <a:r>
              <a:rPr lang="fr-FR">
                <a:cs typeface="Arial"/>
              </a:rPr>
              <a:t>-jogging : activité qui joint le jogging et le ramassage de déchets sur la pause du midi</a:t>
            </a:r>
          </a:p>
          <a:p>
            <a:pPr marL="179705" indent="-179705"/>
            <a:endParaRPr lang="fr-FR">
              <a:cs typeface="Arial"/>
            </a:endParaRPr>
          </a:p>
          <a:p>
            <a:pPr marL="179705" indent="-179705"/>
            <a:endParaRPr lang="fr-FR">
              <a:cs typeface="Arial"/>
            </a:endParaRPr>
          </a:p>
          <a:p>
            <a:pPr marL="179705" indent="-179705"/>
            <a:endParaRPr lang="fr-FR">
              <a:cs typeface="Arial"/>
            </a:endParaRPr>
          </a:p>
          <a:p>
            <a:pPr marL="179705" indent="-179705"/>
            <a:endParaRPr lang="fr-FR">
              <a:cs typeface="Arial"/>
            </a:endParaRPr>
          </a:p>
          <a:p>
            <a:pPr marL="179705" indent="-179705"/>
            <a:endParaRPr lang="fr-FR">
              <a:cs typeface="Arial"/>
            </a:endParaRPr>
          </a:p>
          <a:p>
            <a:pPr marL="179705" indent="-179705"/>
            <a:endParaRPr lang="fr-FR">
              <a:cs typeface="Arial"/>
            </a:endParaRPr>
          </a:p>
        </p:txBody>
      </p:sp>
      <p:sp>
        <p:nvSpPr>
          <p:cNvPr id="17" name="Titre 2">
            <a:extLst>
              <a:ext uri="{FF2B5EF4-FFF2-40B4-BE49-F238E27FC236}">
                <a16:creationId xmlns:a16="http://schemas.microsoft.com/office/drawing/2014/main" id="{C703E7EE-51EE-42B2-AE07-391C8131804E}"/>
              </a:ext>
            </a:extLst>
          </p:cNvPr>
          <p:cNvSpPr>
            <a:spLocks noGrp="1"/>
          </p:cNvSpPr>
          <p:nvPr>
            <p:ph type="title"/>
          </p:nvPr>
        </p:nvSpPr>
        <p:spPr>
          <a:xfrm>
            <a:off x="469879" y="458744"/>
            <a:ext cx="9720000" cy="639700"/>
          </a:xfrm>
        </p:spPr>
        <p:txBody>
          <a:bodyPr/>
          <a:lstStyle/>
          <a:p>
            <a:r>
              <a:rPr lang="fr-FR"/>
              <a:t>Liste d'activités en dehors du site </a:t>
            </a:r>
            <a:endParaRPr lang="fr-FR">
              <a:cs typeface="Arial"/>
            </a:endParaRPr>
          </a:p>
        </p:txBody>
      </p:sp>
      <p:sp>
        <p:nvSpPr>
          <p:cNvPr id="14" name="Espace réservé du numéro de diapositive 13">
            <a:extLst>
              <a:ext uri="{FF2B5EF4-FFF2-40B4-BE49-F238E27FC236}">
                <a16:creationId xmlns:a16="http://schemas.microsoft.com/office/drawing/2014/main" id="{79B1235D-5DFF-4154-9B63-C53564C6F0CC}"/>
              </a:ext>
            </a:extLst>
          </p:cNvPr>
          <p:cNvSpPr>
            <a:spLocks noGrp="1"/>
          </p:cNvSpPr>
          <p:nvPr>
            <p:ph type="sldNum" sz="quarter" idx="15"/>
          </p:nvPr>
        </p:nvSpPr>
        <p:spPr/>
        <p:txBody>
          <a:bodyPr/>
          <a:lstStyle/>
          <a:p>
            <a:pPr lvl="0"/>
            <a:fld id="{975A587B-5814-4D9B-9598-FE9CB954CB01}" type="slidenum">
              <a:rPr lang="fr-FR" noProof="0" smtClean="0"/>
              <a:pPr lvl="0"/>
              <a:t>13</a:t>
            </a:fld>
            <a:endParaRPr lang="fr-FR" noProof="0"/>
          </a:p>
        </p:txBody>
      </p:sp>
      <p:sp>
        <p:nvSpPr>
          <p:cNvPr id="6" name="Espace réservé du pied de page 5">
            <a:extLst>
              <a:ext uri="{FF2B5EF4-FFF2-40B4-BE49-F238E27FC236}">
                <a16:creationId xmlns:a16="http://schemas.microsoft.com/office/drawing/2014/main" id="{B765193E-1144-317F-A012-F11E7E2CF592}"/>
              </a:ext>
            </a:extLst>
          </p:cNvPr>
          <p:cNvSpPr>
            <a:spLocks noGrp="1"/>
          </p:cNvSpPr>
          <p:nvPr>
            <p:ph type="ftr" sz="quarter" idx="14"/>
          </p:nvPr>
        </p:nvSpPr>
        <p:spPr/>
        <p:txBody>
          <a:bodyPr/>
          <a:lstStyle/>
          <a:p>
            <a:r>
              <a:rPr lang="fr-FR"/>
              <a:t>Journée mondiale de l'environnement - 10 juin 2022</a:t>
            </a:r>
          </a:p>
        </p:txBody>
      </p:sp>
      <p:sp>
        <p:nvSpPr>
          <p:cNvPr id="3" name="Titre 2">
            <a:extLst>
              <a:ext uri="{FF2B5EF4-FFF2-40B4-BE49-F238E27FC236}">
                <a16:creationId xmlns:a16="http://schemas.microsoft.com/office/drawing/2014/main" id="{D69CBDEF-2FB0-08DE-DCDE-7399980C840A}"/>
              </a:ext>
            </a:extLst>
          </p:cNvPr>
          <p:cNvSpPr txBox="1">
            <a:spLocks/>
          </p:cNvSpPr>
          <p:nvPr/>
        </p:nvSpPr>
        <p:spPr>
          <a:xfrm>
            <a:off x="472377" y="3734095"/>
            <a:ext cx="9720000" cy="639700"/>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000" kern="1200" cap="none" baseline="0">
                <a:solidFill>
                  <a:schemeClr val="accent6"/>
                </a:solidFill>
                <a:latin typeface="+mj-lt"/>
                <a:ea typeface="+mj-ea"/>
                <a:cs typeface="+mj-cs"/>
              </a:defRPr>
            </a:lvl1pPr>
          </a:lstStyle>
          <a:p>
            <a:r>
              <a:rPr lang="fr-FR"/>
              <a:t>Liste d'applications pour la reconnaissance de la biodiversité </a:t>
            </a:r>
            <a:endParaRPr lang="fr-FR">
              <a:cs typeface="Arial"/>
            </a:endParaRPr>
          </a:p>
        </p:txBody>
      </p:sp>
      <p:sp>
        <p:nvSpPr>
          <p:cNvPr id="8" name="Espace réservé du texte 1">
            <a:extLst>
              <a:ext uri="{FF2B5EF4-FFF2-40B4-BE49-F238E27FC236}">
                <a16:creationId xmlns:a16="http://schemas.microsoft.com/office/drawing/2014/main" id="{145F88F6-42B1-37B8-5561-FA077861D654}"/>
              </a:ext>
            </a:extLst>
          </p:cNvPr>
          <p:cNvSpPr txBox="1">
            <a:spLocks/>
          </p:cNvSpPr>
          <p:nvPr/>
        </p:nvSpPr>
        <p:spPr>
          <a:xfrm>
            <a:off x="422410" y="4707037"/>
            <a:ext cx="4622361" cy="1487215"/>
          </a:xfrm>
          <a:prstGeom prst="rect">
            <a:avLst/>
          </a:prstGeom>
        </p:spPr>
        <p:txBody>
          <a:bodyPr vert="horz" lIns="91440" tIns="45720" rIns="91440" bIns="45720" rtlCol="0" anchor="t">
            <a:noAutofit/>
          </a:bodyPr>
          <a:lstStyle>
            <a:lvl1pPr marL="180000" indent="-180000" algn="l" defTabSz="914400" rtl="0" eaLnBrk="1" latinLnBrk="0" hangingPunct="1">
              <a:lnSpc>
                <a:spcPct val="100000"/>
              </a:lnSpc>
              <a:spcBef>
                <a:spcPts val="600"/>
              </a:spcBef>
              <a:buClr>
                <a:schemeClr val="accent6"/>
              </a:buClr>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Clr>
                <a:schemeClr val="accent6"/>
              </a:buClr>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Clr>
                <a:schemeClr val="accent6"/>
              </a:buClr>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buClr>
                <a:schemeClr val="accent6"/>
              </a:buClr>
              <a:buFont typeface="Arial" panose="020B0604020202020204" pitchFamily="34" charset="0"/>
              <a:buChar char="-"/>
              <a:defRPr sz="1400" kern="1200">
                <a:solidFill>
                  <a:schemeClr val="tx1"/>
                </a:solidFill>
                <a:latin typeface="+mn-lt"/>
                <a:ea typeface="+mn-ea"/>
                <a:cs typeface="+mn-cs"/>
              </a:defRPr>
            </a:lvl4pPr>
            <a:lvl5pPr marL="288000" indent="0" algn="l" defTabSz="914400" rtl="0" eaLnBrk="1" latinLnBrk="0" hangingPunct="1">
              <a:lnSpc>
                <a:spcPct val="100000"/>
              </a:lnSpc>
              <a:spcBef>
                <a:spcPts val="1300"/>
              </a:spcBef>
              <a:buFont typeface="Arial" panose="020B0604020202020204" pitchFamily="34" charset="0"/>
              <a:buNone/>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705" indent="-179705"/>
            <a:r>
              <a:rPr lang="fr-FR">
                <a:cs typeface="Arial"/>
              </a:rPr>
              <a:t>SPIPOLL (seulement en français) </a:t>
            </a:r>
          </a:p>
          <a:p>
            <a:pPr marL="179705" indent="-179705"/>
            <a:r>
              <a:rPr lang="fr-FR" err="1">
                <a:cs typeface="Arial"/>
              </a:rPr>
              <a:t>PlantNET</a:t>
            </a:r>
          </a:p>
          <a:p>
            <a:pPr marL="179705" indent="-179705"/>
            <a:r>
              <a:rPr lang="fr-FR" err="1">
                <a:cs typeface="Arial"/>
              </a:rPr>
              <a:t>BirdNET</a:t>
            </a:r>
            <a:r>
              <a:rPr lang="fr-FR">
                <a:cs typeface="Arial"/>
              </a:rPr>
              <a:t> </a:t>
            </a:r>
          </a:p>
          <a:p>
            <a:pPr marL="179705" indent="-179705"/>
            <a:r>
              <a:rPr lang="fr-FR">
                <a:cs typeface="Arial"/>
              </a:rPr>
              <a:t>Picture </a:t>
            </a:r>
            <a:r>
              <a:rPr lang="fr-FR" err="1">
                <a:cs typeface="Arial"/>
              </a:rPr>
              <a:t>Mushroom</a:t>
            </a:r>
            <a:r>
              <a:rPr lang="fr-FR">
                <a:cs typeface="Arial"/>
              </a:rPr>
              <a:t> </a:t>
            </a:r>
          </a:p>
          <a:p>
            <a:pPr marL="179705" indent="-179705"/>
            <a:endParaRPr lang="fr-FR">
              <a:cs typeface="Arial"/>
            </a:endParaRPr>
          </a:p>
          <a:p>
            <a:pPr marL="179705" indent="-179705"/>
            <a:endParaRPr lang="fr-FR">
              <a:cs typeface="Arial"/>
            </a:endParaRPr>
          </a:p>
          <a:p>
            <a:pPr marL="179705" indent="-179705"/>
            <a:endParaRPr lang="fr-FR">
              <a:cs typeface="Arial"/>
            </a:endParaRPr>
          </a:p>
          <a:p>
            <a:pPr marL="179705" indent="-179705"/>
            <a:endParaRPr lang="fr-FR">
              <a:cs typeface="Arial"/>
            </a:endParaRPr>
          </a:p>
          <a:p>
            <a:pPr marL="179705" indent="-179705"/>
            <a:endParaRPr lang="fr-FR">
              <a:cs typeface="Arial"/>
            </a:endParaRPr>
          </a:p>
          <a:p>
            <a:pPr marL="179705" indent="-179705"/>
            <a:endParaRPr lang="fr-FR">
              <a:cs typeface="Arial"/>
            </a:endParaRPr>
          </a:p>
          <a:p>
            <a:pPr marL="179705" indent="-179705"/>
            <a:endParaRPr lang="fr-FR">
              <a:cs typeface="Arial"/>
            </a:endParaRPr>
          </a:p>
          <a:p>
            <a:pPr marL="179705" indent="-179705"/>
            <a:endParaRPr lang="fr-FR">
              <a:cs typeface="Arial"/>
            </a:endParaRPr>
          </a:p>
        </p:txBody>
      </p:sp>
      <p:sp>
        <p:nvSpPr>
          <p:cNvPr id="9" name="Espace réservé du texte 1">
            <a:extLst>
              <a:ext uri="{FF2B5EF4-FFF2-40B4-BE49-F238E27FC236}">
                <a16:creationId xmlns:a16="http://schemas.microsoft.com/office/drawing/2014/main" id="{293C1E0F-911E-BDAD-6520-8A45BB69106E}"/>
              </a:ext>
            </a:extLst>
          </p:cNvPr>
          <p:cNvSpPr txBox="1">
            <a:spLocks/>
          </p:cNvSpPr>
          <p:nvPr/>
        </p:nvSpPr>
        <p:spPr>
          <a:xfrm>
            <a:off x="5194279" y="4707037"/>
            <a:ext cx="4622361" cy="1487215"/>
          </a:xfrm>
          <a:prstGeom prst="rect">
            <a:avLst/>
          </a:prstGeom>
        </p:spPr>
        <p:txBody>
          <a:bodyPr vert="horz" lIns="91440" tIns="45720" rIns="91440" bIns="45720" rtlCol="0" anchor="t">
            <a:noAutofit/>
          </a:bodyPr>
          <a:lstStyle>
            <a:lvl1pPr marL="180000" indent="-180000" algn="l" defTabSz="914400" rtl="0" eaLnBrk="1" latinLnBrk="0" hangingPunct="1">
              <a:lnSpc>
                <a:spcPct val="100000"/>
              </a:lnSpc>
              <a:spcBef>
                <a:spcPts val="600"/>
              </a:spcBef>
              <a:buClr>
                <a:schemeClr val="accent6"/>
              </a:buClr>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Clr>
                <a:schemeClr val="accent6"/>
              </a:buClr>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Clr>
                <a:schemeClr val="accent6"/>
              </a:buClr>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buClr>
                <a:schemeClr val="accent6"/>
              </a:buClr>
              <a:buFont typeface="Arial" panose="020B0604020202020204" pitchFamily="34" charset="0"/>
              <a:buChar char="-"/>
              <a:defRPr sz="1400" kern="1200">
                <a:solidFill>
                  <a:schemeClr val="tx1"/>
                </a:solidFill>
                <a:latin typeface="+mn-lt"/>
                <a:ea typeface="+mn-ea"/>
                <a:cs typeface="+mn-cs"/>
              </a:defRPr>
            </a:lvl4pPr>
            <a:lvl5pPr marL="288000" indent="0" algn="l" defTabSz="914400" rtl="0" eaLnBrk="1" latinLnBrk="0" hangingPunct="1">
              <a:lnSpc>
                <a:spcPct val="100000"/>
              </a:lnSpc>
              <a:spcBef>
                <a:spcPts val="1300"/>
              </a:spcBef>
              <a:buFont typeface="Arial" panose="020B0604020202020204" pitchFamily="34" charset="0"/>
              <a:buNone/>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b="1">
                <a:ea typeface="+mn-lt"/>
                <a:cs typeface="+mn-lt"/>
              </a:rPr>
              <a:t>Des tutoriels sont disponibles dans la </a:t>
            </a:r>
            <a:r>
              <a:rPr lang="fr-FR" b="1" err="1">
                <a:ea typeface="+mn-lt"/>
                <a:cs typeface="+mn-lt"/>
              </a:rPr>
              <a:t>toolbox</a:t>
            </a:r>
            <a:r>
              <a:rPr lang="fr-FR" b="1">
                <a:ea typeface="+mn-lt"/>
                <a:cs typeface="+mn-lt"/>
              </a:rPr>
              <a:t>, ainsi que lien vous dirigeant vers les applications. </a:t>
            </a:r>
            <a:endParaRPr lang="fr-FR" b="1">
              <a:cs typeface="Arial"/>
            </a:endParaRPr>
          </a:p>
          <a:p>
            <a:pPr marL="0" indent="0">
              <a:buNone/>
            </a:pPr>
            <a:endParaRPr lang="fr-FR">
              <a:cs typeface="Arial"/>
            </a:endParaRPr>
          </a:p>
          <a:p>
            <a:pPr marL="179705" indent="-179705"/>
            <a:endParaRPr lang="fr-FR">
              <a:cs typeface="Arial"/>
            </a:endParaRPr>
          </a:p>
          <a:p>
            <a:pPr marL="179705" indent="-179705"/>
            <a:endParaRPr lang="fr-FR">
              <a:cs typeface="Arial"/>
            </a:endParaRPr>
          </a:p>
          <a:p>
            <a:pPr marL="179705" indent="-179705"/>
            <a:endParaRPr lang="fr-FR">
              <a:cs typeface="Arial"/>
            </a:endParaRPr>
          </a:p>
          <a:p>
            <a:pPr marL="179705" indent="-179705"/>
            <a:endParaRPr lang="fr-FR">
              <a:cs typeface="Arial"/>
            </a:endParaRPr>
          </a:p>
          <a:p>
            <a:pPr marL="179705" indent="-179705"/>
            <a:endParaRPr lang="fr-FR">
              <a:cs typeface="Arial"/>
            </a:endParaRPr>
          </a:p>
          <a:p>
            <a:pPr marL="179705" indent="-179705"/>
            <a:endParaRPr lang="fr-FR">
              <a:cs typeface="Arial"/>
            </a:endParaRPr>
          </a:p>
          <a:p>
            <a:pPr marL="179705" indent="-179705"/>
            <a:endParaRPr lang="fr-FR">
              <a:cs typeface="Arial"/>
            </a:endParaRPr>
          </a:p>
          <a:p>
            <a:pPr marL="179705" indent="-179705"/>
            <a:endParaRPr lang="fr-FR">
              <a:cs typeface="Arial"/>
            </a:endParaRPr>
          </a:p>
        </p:txBody>
      </p:sp>
    </p:spTree>
    <p:extLst>
      <p:ext uri="{BB962C8B-B14F-4D97-AF65-F5344CB8AC3E}">
        <p14:creationId xmlns:p14="http://schemas.microsoft.com/office/powerpoint/2010/main" val="3252969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descr="Une image contenant personne, sport&#10;&#10;Description générée automatiquement">
            <a:extLst>
              <a:ext uri="{FF2B5EF4-FFF2-40B4-BE49-F238E27FC236}">
                <a16:creationId xmlns:a16="http://schemas.microsoft.com/office/drawing/2014/main" id="{C1A9FD8A-8176-804D-0D5E-FEE3A790A163}"/>
              </a:ext>
            </a:extLst>
          </p:cNvPr>
          <p:cNvPicPr>
            <a:picLocks noGrp="1" noChangeAspect="1"/>
          </p:cNvPicPr>
          <p:nvPr>
            <p:ph type="pic" idx="14"/>
          </p:nvPr>
        </p:nvPicPr>
        <p:blipFill rotWithShape="1">
          <a:blip r:embed="rId3" cstate="email">
            <a:extLst>
              <a:ext uri="{28A0092B-C50C-407E-A947-70E740481C1C}">
                <a14:useLocalDpi xmlns:a14="http://schemas.microsoft.com/office/drawing/2010/main"/>
              </a:ext>
            </a:extLst>
          </a:blip>
          <a:srcRect l="30940" r="9748" b="-2"/>
          <a:stretch/>
        </p:blipFill>
        <p:spPr>
          <a:xfrm>
            <a:off x="20" y="1"/>
            <a:ext cx="6093740" cy="6857999"/>
          </a:xfrm>
          <a:noFill/>
        </p:spPr>
      </p:pic>
      <p:sp>
        <p:nvSpPr>
          <p:cNvPr id="24" name="Titre 5">
            <a:extLst>
              <a:ext uri="{FF2B5EF4-FFF2-40B4-BE49-F238E27FC236}">
                <a16:creationId xmlns:a16="http://schemas.microsoft.com/office/drawing/2014/main" id="{56C28A9D-2CBB-4FE1-BA7F-BA3CC496CD60}"/>
              </a:ext>
            </a:extLst>
          </p:cNvPr>
          <p:cNvSpPr>
            <a:spLocks noGrp="1"/>
          </p:cNvSpPr>
          <p:nvPr>
            <p:ph type="title"/>
          </p:nvPr>
        </p:nvSpPr>
        <p:spPr>
          <a:xfrm>
            <a:off x="6361200" y="3430800"/>
            <a:ext cx="5400000" cy="1152000"/>
          </a:xfrm>
        </p:spPr>
        <p:txBody>
          <a:bodyPr vert="horz" lIns="91440" tIns="45720" rIns="91440" bIns="45720" rtlCol="0" anchor="t">
            <a:noAutofit/>
          </a:bodyPr>
          <a:lstStyle/>
          <a:p>
            <a:r>
              <a:rPr lang="fr-FR" sz="3200"/>
              <a:t>Partenariats avec des associations et/ou des universités</a:t>
            </a:r>
            <a:endParaRPr lang="fr-FR" sz="3200">
              <a:cs typeface="Arial"/>
            </a:endParaRPr>
          </a:p>
          <a:p>
            <a:endParaRPr lang="fr-FR" sz="2700"/>
          </a:p>
          <a:p>
            <a:endParaRPr lang="fr-FR" sz="2700"/>
          </a:p>
          <a:p>
            <a:endParaRPr lang="fr-FR" sz="2700"/>
          </a:p>
          <a:p>
            <a:endParaRPr lang="fr-FR" sz="2700"/>
          </a:p>
        </p:txBody>
      </p:sp>
      <p:sp>
        <p:nvSpPr>
          <p:cNvPr id="25" name="Espace réservé du texte 6">
            <a:extLst>
              <a:ext uri="{FF2B5EF4-FFF2-40B4-BE49-F238E27FC236}">
                <a16:creationId xmlns:a16="http://schemas.microsoft.com/office/drawing/2014/main" id="{C21C68D4-EDD1-4905-BE0D-155C96CD047C}"/>
              </a:ext>
            </a:extLst>
          </p:cNvPr>
          <p:cNvSpPr>
            <a:spLocks noGrp="1"/>
          </p:cNvSpPr>
          <p:nvPr>
            <p:ph type="body" idx="1"/>
          </p:nvPr>
        </p:nvSpPr>
        <p:spPr>
          <a:xfrm>
            <a:off x="6361200" y="4863283"/>
            <a:ext cx="5400000" cy="900000"/>
          </a:xfrm>
        </p:spPr>
        <p:txBody>
          <a:bodyPr anchor="t">
            <a:normAutofit/>
          </a:bodyPr>
          <a:lstStyle/>
          <a:p>
            <a:r>
              <a:rPr lang="fr-FR" sz="2000" i="1"/>
              <a:t>Impliquez des partenaires proches de chez vous dans votre journée </a:t>
            </a:r>
            <a:endParaRPr lang="fr-FR" sz="2000"/>
          </a:p>
          <a:p>
            <a:endParaRPr lang="fr-FR"/>
          </a:p>
        </p:txBody>
      </p:sp>
      <p:sp>
        <p:nvSpPr>
          <p:cNvPr id="26" name="Espace réservé du texte 7">
            <a:extLst>
              <a:ext uri="{FF2B5EF4-FFF2-40B4-BE49-F238E27FC236}">
                <a16:creationId xmlns:a16="http://schemas.microsoft.com/office/drawing/2014/main" id="{D702FD13-8058-4625-9933-EB62A1A54086}"/>
              </a:ext>
            </a:extLst>
          </p:cNvPr>
          <p:cNvSpPr>
            <a:spLocks noGrp="1"/>
          </p:cNvSpPr>
          <p:nvPr>
            <p:ph type="body" sz="quarter" idx="13"/>
          </p:nvPr>
        </p:nvSpPr>
        <p:spPr>
          <a:xfrm>
            <a:off x="6361200" y="1490400"/>
            <a:ext cx="5400000" cy="1872000"/>
          </a:xfrm>
        </p:spPr>
        <p:txBody>
          <a:bodyPr vert="horz" lIns="91440" tIns="45720" rIns="91440" bIns="45720" rtlCol="0">
            <a:normAutofit/>
          </a:bodyPr>
          <a:lstStyle/>
          <a:p>
            <a:pPr>
              <a:lnSpc>
                <a:spcPct val="90000"/>
              </a:lnSpc>
            </a:pPr>
            <a:r>
              <a:rPr lang="fr-FR" sz="12500"/>
              <a:t>04.</a:t>
            </a:r>
          </a:p>
        </p:txBody>
      </p:sp>
      <p:sp>
        <p:nvSpPr>
          <p:cNvPr id="35" name="Text Placeholder 5">
            <a:extLst>
              <a:ext uri="{FF2B5EF4-FFF2-40B4-BE49-F238E27FC236}">
                <a16:creationId xmlns:a16="http://schemas.microsoft.com/office/drawing/2014/main" id="{970807FC-E6E9-286A-D6CE-37504519D417}"/>
              </a:ext>
            </a:extLst>
          </p:cNvPr>
          <p:cNvSpPr>
            <a:spLocks noGrp="1"/>
          </p:cNvSpPr>
          <p:nvPr>
            <p:ph type="body" sz="quarter" idx="15"/>
          </p:nvPr>
        </p:nvSpPr>
        <p:spPr>
          <a:xfrm>
            <a:off x="825578" y="6523200"/>
            <a:ext cx="10800" cy="100800"/>
          </a:xfrm>
        </p:spPr>
        <p:txBody>
          <a:bodyPr/>
          <a:lstStyle/>
          <a:p>
            <a:endParaRPr lang="en-US"/>
          </a:p>
        </p:txBody>
      </p:sp>
      <p:sp>
        <p:nvSpPr>
          <p:cNvPr id="11" name="Espace réservé du pied de page 10">
            <a:extLst>
              <a:ext uri="{FF2B5EF4-FFF2-40B4-BE49-F238E27FC236}">
                <a16:creationId xmlns:a16="http://schemas.microsoft.com/office/drawing/2014/main" id="{04BED9D1-AFB8-4E80-DD5A-6EAAF01EAA72}"/>
              </a:ext>
            </a:extLst>
          </p:cNvPr>
          <p:cNvSpPr>
            <a:spLocks noGrp="1"/>
          </p:cNvSpPr>
          <p:nvPr>
            <p:ph type="ftr" sz="quarter" idx="16"/>
          </p:nvPr>
        </p:nvSpPr>
        <p:spPr>
          <a:xfrm>
            <a:off x="856680" y="6449983"/>
            <a:ext cx="3600000" cy="252000"/>
          </a:xfrm>
        </p:spPr>
        <p:txBody>
          <a:bodyPr anchor="ctr">
            <a:normAutofit/>
          </a:bodyPr>
          <a:lstStyle/>
          <a:p>
            <a:pPr>
              <a:spcAft>
                <a:spcPts val="600"/>
              </a:spcAft>
            </a:pPr>
            <a:r>
              <a:rPr lang="fr-FR"/>
              <a:t>Journée mondiale de l'environnement - 10 juin 2022</a:t>
            </a:r>
          </a:p>
        </p:txBody>
      </p:sp>
      <p:sp>
        <p:nvSpPr>
          <p:cNvPr id="30" name="Espace réservé du numéro de diapositive 29">
            <a:extLst>
              <a:ext uri="{FF2B5EF4-FFF2-40B4-BE49-F238E27FC236}">
                <a16:creationId xmlns:a16="http://schemas.microsoft.com/office/drawing/2014/main" id="{C3056BDE-3880-4162-BB3D-F8A489EB8618}"/>
              </a:ext>
            </a:extLst>
          </p:cNvPr>
          <p:cNvSpPr>
            <a:spLocks noGrp="1"/>
          </p:cNvSpPr>
          <p:nvPr>
            <p:ph type="sldNum" sz="quarter" idx="17"/>
          </p:nvPr>
        </p:nvSpPr>
        <p:spPr>
          <a:xfrm>
            <a:off x="219008" y="6449983"/>
            <a:ext cx="576000" cy="252000"/>
          </a:xfrm>
        </p:spPr>
        <p:txBody>
          <a:bodyPr anchor="ctr">
            <a:normAutofit/>
          </a:bodyPr>
          <a:lstStyle/>
          <a:p>
            <a:pPr lvl="0">
              <a:spcAft>
                <a:spcPts val="600"/>
              </a:spcAft>
            </a:pPr>
            <a:fld id="{975A587B-5814-4D9B-9598-FE9CB954CB01}" type="slidenum">
              <a:rPr lang="fr-FR" noProof="0" smtClean="0"/>
              <a:pPr lvl="0">
                <a:spcAft>
                  <a:spcPts val="600"/>
                </a:spcAft>
              </a:pPr>
              <a:t>14</a:t>
            </a:fld>
            <a:endParaRPr lang="fr-FR" noProof="0"/>
          </a:p>
        </p:txBody>
      </p:sp>
    </p:spTree>
    <p:extLst>
      <p:ext uri="{BB962C8B-B14F-4D97-AF65-F5344CB8AC3E}">
        <p14:creationId xmlns:p14="http://schemas.microsoft.com/office/powerpoint/2010/main" val="1344841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texte 1">
            <a:extLst>
              <a:ext uri="{FF2B5EF4-FFF2-40B4-BE49-F238E27FC236}">
                <a16:creationId xmlns:a16="http://schemas.microsoft.com/office/drawing/2014/main" id="{9C9A0C81-63F6-40E9-B362-D7FC21D606B5}"/>
              </a:ext>
            </a:extLst>
          </p:cNvPr>
          <p:cNvSpPr>
            <a:spLocks noGrp="1"/>
          </p:cNvSpPr>
          <p:nvPr>
            <p:ph type="body" sz="quarter" idx="13"/>
          </p:nvPr>
        </p:nvSpPr>
        <p:spPr/>
        <p:txBody>
          <a:bodyPr vert="horz" lIns="91440" tIns="45720" rIns="91440" bIns="45720" rtlCol="0" anchor="t">
            <a:noAutofit/>
          </a:bodyPr>
          <a:lstStyle/>
          <a:p>
            <a:pPr marL="179705" indent="-179705"/>
            <a:r>
              <a:rPr lang="fr-FR">
                <a:cs typeface="Arial"/>
              </a:rPr>
              <a:t>Faire venir des étudiants spécialisés dans l'environnement et mettre en place des ateliers tels que ceux cités dans la partie 02</a:t>
            </a:r>
          </a:p>
          <a:p>
            <a:pPr marL="0" indent="0">
              <a:buNone/>
            </a:pPr>
            <a:r>
              <a:rPr lang="fr-FR">
                <a:cs typeface="Arial"/>
              </a:rPr>
              <a:t>Exemple : stand de discussions, aménagements d'infrastructures</a:t>
            </a:r>
          </a:p>
          <a:p>
            <a:pPr marL="0" indent="0">
              <a:buNone/>
            </a:pPr>
            <a:endParaRPr lang="fr-FR">
              <a:cs typeface="Arial"/>
            </a:endParaRPr>
          </a:p>
          <a:p>
            <a:pPr marL="179705" indent="-179705"/>
            <a:r>
              <a:rPr lang="fr-FR">
                <a:cs typeface="Arial"/>
              </a:rPr>
              <a:t>Faire venir des ONG et/ou associations locales pour sensibiliser les collaborateurs sur les questions de biodiversité dans la région </a:t>
            </a:r>
          </a:p>
          <a:p>
            <a:pPr marL="0" indent="0">
              <a:buNone/>
            </a:pPr>
            <a:r>
              <a:rPr lang="fr-FR">
                <a:cs typeface="Arial"/>
              </a:rPr>
              <a:t>Exemple : la raffinerie de Donges invite le 10 juin l'association ACROLA constituée d'ornithologues</a:t>
            </a:r>
          </a:p>
          <a:p>
            <a:pPr marL="179705" indent="-179705"/>
            <a:endParaRPr lang="fr-FR">
              <a:cs typeface="Arial"/>
            </a:endParaRPr>
          </a:p>
          <a:p>
            <a:pPr marL="179705" indent="-179705"/>
            <a:r>
              <a:rPr lang="fr-FR">
                <a:cs typeface="Arial"/>
              </a:rPr>
              <a:t>Faire venir des classes scolaires pour leur faire découvrir la biodiversité sur les sites et/ou organiser des ateliers avec eux </a:t>
            </a:r>
          </a:p>
        </p:txBody>
      </p:sp>
      <p:sp>
        <p:nvSpPr>
          <p:cNvPr id="17" name="Titre 2">
            <a:extLst>
              <a:ext uri="{FF2B5EF4-FFF2-40B4-BE49-F238E27FC236}">
                <a16:creationId xmlns:a16="http://schemas.microsoft.com/office/drawing/2014/main" id="{C703E7EE-51EE-42B2-AE07-391C8131804E}"/>
              </a:ext>
            </a:extLst>
          </p:cNvPr>
          <p:cNvSpPr>
            <a:spLocks noGrp="1"/>
          </p:cNvSpPr>
          <p:nvPr>
            <p:ph type="title"/>
          </p:nvPr>
        </p:nvSpPr>
        <p:spPr/>
        <p:txBody>
          <a:bodyPr/>
          <a:lstStyle/>
          <a:p>
            <a:r>
              <a:rPr lang="fr-FR"/>
              <a:t>Liste de partenariats/collaborations pouvant être mis en place</a:t>
            </a:r>
            <a:endParaRPr lang="fr-FR">
              <a:cs typeface="Arial"/>
            </a:endParaRPr>
          </a:p>
        </p:txBody>
      </p:sp>
      <p:sp>
        <p:nvSpPr>
          <p:cNvPr id="14" name="Espace réservé du numéro de diapositive 13">
            <a:extLst>
              <a:ext uri="{FF2B5EF4-FFF2-40B4-BE49-F238E27FC236}">
                <a16:creationId xmlns:a16="http://schemas.microsoft.com/office/drawing/2014/main" id="{79B1235D-5DFF-4154-9B63-C53564C6F0CC}"/>
              </a:ext>
            </a:extLst>
          </p:cNvPr>
          <p:cNvSpPr>
            <a:spLocks noGrp="1"/>
          </p:cNvSpPr>
          <p:nvPr>
            <p:ph type="sldNum" sz="quarter" idx="15"/>
          </p:nvPr>
        </p:nvSpPr>
        <p:spPr/>
        <p:txBody>
          <a:bodyPr/>
          <a:lstStyle/>
          <a:p>
            <a:pPr lvl="0"/>
            <a:fld id="{975A587B-5814-4D9B-9598-FE9CB954CB01}" type="slidenum">
              <a:rPr lang="fr-FR" noProof="0" smtClean="0"/>
              <a:pPr lvl="0"/>
              <a:t>15</a:t>
            </a:fld>
            <a:endParaRPr lang="fr-FR" noProof="0"/>
          </a:p>
        </p:txBody>
      </p:sp>
      <p:sp>
        <p:nvSpPr>
          <p:cNvPr id="6" name="Espace réservé du pied de page 5">
            <a:extLst>
              <a:ext uri="{FF2B5EF4-FFF2-40B4-BE49-F238E27FC236}">
                <a16:creationId xmlns:a16="http://schemas.microsoft.com/office/drawing/2014/main" id="{B765193E-1144-317F-A012-F11E7E2CF592}"/>
              </a:ext>
            </a:extLst>
          </p:cNvPr>
          <p:cNvSpPr>
            <a:spLocks noGrp="1"/>
          </p:cNvSpPr>
          <p:nvPr>
            <p:ph type="ftr" sz="quarter" idx="14"/>
          </p:nvPr>
        </p:nvSpPr>
        <p:spPr/>
        <p:txBody>
          <a:bodyPr/>
          <a:lstStyle/>
          <a:p>
            <a:r>
              <a:rPr lang="fr-FR"/>
              <a:t>Journée mondiale de l'environnement - 10 juin 2022</a:t>
            </a:r>
          </a:p>
        </p:txBody>
      </p:sp>
    </p:spTree>
    <p:extLst>
      <p:ext uri="{BB962C8B-B14F-4D97-AF65-F5344CB8AC3E}">
        <p14:creationId xmlns:p14="http://schemas.microsoft.com/office/powerpoint/2010/main" val="2033544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descr="Une image contenant personne&#10;&#10;Description générée automatiquement">
            <a:extLst>
              <a:ext uri="{FF2B5EF4-FFF2-40B4-BE49-F238E27FC236}">
                <a16:creationId xmlns:a16="http://schemas.microsoft.com/office/drawing/2014/main" id="{A7E69B09-8541-5BE9-C795-DB5D23DDA3AD}"/>
              </a:ext>
            </a:extLst>
          </p:cNvPr>
          <p:cNvPicPr>
            <a:picLocks noGrp="1" noChangeAspect="1"/>
          </p:cNvPicPr>
          <p:nvPr>
            <p:ph type="pic" idx="14"/>
          </p:nvPr>
        </p:nvPicPr>
        <p:blipFill rotWithShape="1">
          <a:blip r:embed="rId3"/>
          <a:srcRect l="20343" r="20343"/>
          <a:stretch/>
        </p:blipFill>
        <p:spPr>
          <a:xfrm>
            <a:off x="-1120" y="-1587"/>
            <a:ext cx="6159500" cy="6861175"/>
          </a:xfrm>
        </p:spPr>
      </p:pic>
      <p:sp>
        <p:nvSpPr>
          <p:cNvPr id="24" name="Titre 5">
            <a:extLst>
              <a:ext uri="{FF2B5EF4-FFF2-40B4-BE49-F238E27FC236}">
                <a16:creationId xmlns:a16="http://schemas.microsoft.com/office/drawing/2014/main" id="{56C28A9D-2CBB-4FE1-BA7F-BA3CC496CD60}"/>
              </a:ext>
            </a:extLst>
          </p:cNvPr>
          <p:cNvSpPr>
            <a:spLocks noGrp="1"/>
          </p:cNvSpPr>
          <p:nvPr>
            <p:ph type="title"/>
          </p:nvPr>
        </p:nvSpPr>
        <p:spPr/>
        <p:txBody>
          <a:bodyPr/>
          <a:lstStyle/>
          <a:p>
            <a:r>
              <a:rPr lang="fr-FR">
                <a:ea typeface="+mj-lt"/>
                <a:cs typeface="+mj-lt"/>
              </a:rPr>
              <a:t>Communication à propos de l'évènement </a:t>
            </a:r>
          </a:p>
          <a:p>
            <a:endParaRPr lang="fr-FR">
              <a:ea typeface="+mj-lt"/>
              <a:cs typeface="+mj-lt"/>
            </a:endParaRPr>
          </a:p>
          <a:p>
            <a:endParaRPr lang="fr-FR">
              <a:ea typeface="+mj-lt"/>
              <a:cs typeface="+mj-lt"/>
            </a:endParaRPr>
          </a:p>
          <a:p>
            <a:endParaRPr lang="fr-FR">
              <a:ea typeface="+mj-lt"/>
              <a:cs typeface="+mj-lt"/>
            </a:endParaRPr>
          </a:p>
          <a:p>
            <a:endParaRPr lang="fr-FR">
              <a:ea typeface="+mj-lt"/>
              <a:cs typeface="+mj-lt"/>
            </a:endParaRPr>
          </a:p>
          <a:p>
            <a:endParaRPr lang="fr-FR">
              <a:cs typeface="Arial"/>
            </a:endParaRPr>
          </a:p>
        </p:txBody>
      </p:sp>
      <p:sp>
        <p:nvSpPr>
          <p:cNvPr id="25" name="Espace réservé du texte 6">
            <a:extLst>
              <a:ext uri="{FF2B5EF4-FFF2-40B4-BE49-F238E27FC236}">
                <a16:creationId xmlns:a16="http://schemas.microsoft.com/office/drawing/2014/main" id="{C21C68D4-EDD1-4905-BE0D-155C96CD047C}"/>
              </a:ext>
            </a:extLst>
          </p:cNvPr>
          <p:cNvSpPr>
            <a:spLocks noGrp="1"/>
          </p:cNvSpPr>
          <p:nvPr>
            <p:ph type="body" idx="1"/>
          </p:nvPr>
        </p:nvSpPr>
        <p:spPr>
          <a:xfrm>
            <a:off x="6361200" y="4731272"/>
            <a:ext cx="5400000" cy="900000"/>
          </a:xfrm>
        </p:spPr>
        <p:txBody>
          <a:bodyPr/>
          <a:lstStyle/>
          <a:p>
            <a:r>
              <a:rPr lang="fr-FR" sz="2000" i="1">
                <a:ea typeface="+mn-lt"/>
                <a:cs typeface="+mn-lt"/>
              </a:rPr>
              <a:t>Partagez avec nous votre JME</a:t>
            </a:r>
            <a:endParaRPr lang="fr-FR" sz="2000">
              <a:ea typeface="+mn-lt"/>
              <a:cs typeface="+mn-lt"/>
            </a:endParaRPr>
          </a:p>
          <a:p>
            <a:endParaRPr lang="fr-FR">
              <a:cs typeface="Arial"/>
            </a:endParaRPr>
          </a:p>
        </p:txBody>
      </p:sp>
      <p:sp>
        <p:nvSpPr>
          <p:cNvPr id="26" name="Espace réservé du texte 7">
            <a:extLst>
              <a:ext uri="{FF2B5EF4-FFF2-40B4-BE49-F238E27FC236}">
                <a16:creationId xmlns:a16="http://schemas.microsoft.com/office/drawing/2014/main" id="{D702FD13-8058-4625-9933-EB62A1A54086}"/>
              </a:ext>
            </a:extLst>
          </p:cNvPr>
          <p:cNvSpPr>
            <a:spLocks noGrp="1"/>
          </p:cNvSpPr>
          <p:nvPr>
            <p:ph type="body" sz="quarter" idx="13"/>
          </p:nvPr>
        </p:nvSpPr>
        <p:spPr/>
        <p:txBody>
          <a:bodyPr vert="horz" lIns="91440" tIns="45720" rIns="91440" bIns="45720" rtlCol="0" anchor="t">
            <a:noAutofit/>
          </a:bodyPr>
          <a:lstStyle/>
          <a:p>
            <a:r>
              <a:rPr lang="fr-FR"/>
              <a:t>05.</a:t>
            </a:r>
          </a:p>
        </p:txBody>
      </p:sp>
      <p:sp>
        <p:nvSpPr>
          <p:cNvPr id="10" name="Espace réservé du texte 9">
            <a:extLst>
              <a:ext uri="{FF2B5EF4-FFF2-40B4-BE49-F238E27FC236}">
                <a16:creationId xmlns:a16="http://schemas.microsoft.com/office/drawing/2014/main" id="{5D1AF6E3-7BFF-9F9D-DC58-B173A1BA7671}"/>
              </a:ext>
            </a:extLst>
          </p:cNvPr>
          <p:cNvSpPr>
            <a:spLocks noGrp="1"/>
          </p:cNvSpPr>
          <p:nvPr>
            <p:ph type="body" sz="quarter" idx="15"/>
          </p:nvPr>
        </p:nvSpPr>
        <p:spPr/>
        <p:txBody>
          <a:bodyPr/>
          <a:lstStyle/>
          <a:p>
            <a:endParaRPr lang="fr-FR"/>
          </a:p>
        </p:txBody>
      </p:sp>
      <p:sp>
        <p:nvSpPr>
          <p:cNvPr id="30" name="Espace réservé du numéro de diapositive 29">
            <a:extLst>
              <a:ext uri="{FF2B5EF4-FFF2-40B4-BE49-F238E27FC236}">
                <a16:creationId xmlns:a16="http://schemas.microsoft.com/office/drawing/2014/main" id="{C3056BDE-3880-4162-BB3D-F8A489EB8618}"/>
              </a:ext>
            </a:extLst>
          </p:cNvPr>
          <p:cNvSpPr>
            <a:spLocks noGrp="1"/>
          </p:cNvSpPr>
          <p:nvPr>
            <p:ph type="sldNum" sz="quarter" idx="17"/>
          </p:nvPr>
        </p:nvSpPr>
        <p:spPr/>
        <p:txBody>
          <a:bodyPr/>
          <a:lstStyle/>
          <a:p>
            <a:pPr lvl="0"/>
            <a:fld id="{975A587B-5814-4D9B-9598-FE9CB954CB01}" type="slidenum">
              <a:rPr lang="fr-FR" noProof="0" smtClean="0"/>
              <a:pPr lvl="0"/>
              <a:t>16</a:t>
            </a:fld>
            <a:endParaRPr lang="fr-FR" noProof="0"/>
          </a:p>
        </p:txBody>
      </p:sp>
      <p:sp>
        <p:nvSpPr>
          <p:cNvPr id="11" name="Espace réservé du pied de page 10">
            <a:extLst>
              <a:ext uri="{FF2B5EF4-FFF2-40B4-BE49-F238E27FC236}">
                <a16:creationId xmlns:a16="http://schemas.microsoft.com/office/drawing/2014/main" id="{04BED9D1-AFB8-4E80-DD5A-6EAAF01EAA72}"/>
              </a:ext>
            </a:extLst>
          </p:cNvPr>
          <p:cNvSpPr>
            <a:spLocks noGrp="1"/>
          </p:cNvSpPr>
          <p:nvPr>
            <p:ph type="ftr" sz="quarter" idx="16"/>
          </p:nvPr>
        </p:nvSpPr>
        <p:spPr/>
        <p:txBody>
          <a:bodyPr/>
          <a:lstStyle/>
          <a:p>
            <a:r>
              <a:rPr lang="fr-FR"/>
              <a:t>Journée mondiale de l'environnement - 10 juin 2022</a:t>
            </a:r>
          </a:p>
        </p:txBody>
      </p:sp>
    </p:spTree>
    <p:extLst>
      <p:ext uri="{BB962C8B-B14F-4D97-AF65-F5344CB8AC3E}">
        <p14:creationId xmlns:p14="http://schemas.microsoft.com/office/powerpoint/2010/main" val="1725527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texte 1">
            <a:extLst>
              <a:ext uri="{FF2B5EF4-FFF2-40B4-BE49-F238E27FC236}">
                <a16:creationId xmlns:a16="http://schemas.microsoft.com/office/drawing/2014/main" id="{9C9A0C81-63F6-40E9-B362-D7FC21D606B5}"/>
              </a:ext>
            </a:extLst>
          </p:cNvPr>
          <p:cNvSpPr>
            <a:spLocks noGrp="1"/>
          </p:cNvSpPr>
          <p:nvPr>
            <p:ph type="body" sz="quarter" idx="13"/>
          </p:nvPr>
        </p:nvSpPr>
        <p:spPr>
          <a:xfrm>
            <a:off x="507979" y="2464551"/>
            <a:ext cx="11268000" cy="2015200"/>
          </a:xfrm>
        </p:spPr>
        <p:txBody>
          <a:bodyPr vert="horz" lIns="91440" tIns="45720" rIns="91440" bIns="45720" rtlCol="0" anchor="t">
            <a:noAutofit/>
          </a:bodyPr>
          <a:lstStyle/>
          <a:p>
            <a:pPr marL="0" indent="0" algn="ctr">
              <a:buNone/>
            </a:pPr>
            <a:r>
              <a:rPr lang="fr-FR"/>
              <a:t>Pensez à prendre des photos/vidéos tout au long de l'évènement des activités organisées sur votre site. Vous pourrez les mettre sur la plateforme … après l'évènement. </a:t>
            </a:r>
          </a:p>
          <a:p>
            <a:pPr marL="0" indent="0" algn="ctr">
              <a:buNone/>
            </a:pPr>
            <a:endParaRPr lang="fr-FR">
              <a:cs typeface="Arial"/>
            </a:endParaRPr>
          </a:p>
          <a:p>
            <a:pPr marL="0" indent="0" algn="ctr">
              <a:buNone/>
            </a:pPr>
            <a:r>
              <a:rPr lang="fr-FR">
                <a:cs typeface="Arial"/>
              </a:rPr>
              <a:t>Pensez aussi à nous faire part des activités que vous avez mises en place et/ou des idées que vous avez déjà pour pouvoir les transmettre à d'autre sites.</a:t>
            </a:r>
          </a:p>
        </p:txBody>
      </p:sp>
      <p:sp>
        <p:nvSpPr>
          <p:cNvPr id="14" name="Espace réservé du numéro de diapositive 13">
            <a:extLst>
              <a:ext uri="{FF2B5EF4-FFF2-40B4-BE49-F238E27FC236}">
                <a16:creationId xmlns:a16="http://schemas.microsoft.com/office/drawing/2014/main" id="{79B1235D-5DFF-4154-9B63-C53564C6F0CC}"/>
              </a:ext>
            </a:extLst>
          </p:cNvPr>
          <p:cNvSpPr>
            <a:spLocks noGrp="1"/>
          </p:cNvSpPr>
          <p:nvPr>
            <p:ph type="sldNum" sz="quarter" idx="15"/>
          </p:nvPr>
        </p:nvSpPr>
        <p:spPr/>
        <p:txBody>
          <a:bodyPr/>
          <a:lstStyle/>
          <a:p>
            <a:pPr lvl="0"/>
            <a:fld id="{975A587B-5814-4D9B-9598-FE9CB954CB01}" type="slidenum">
              <a:rPr lang="fr-FR" noProof="0" smtClean="0"/>
              <a:pPr lvl="0"/>
              <a:t>17</a:t>
            </a:fld>
            <a:endParaRPr lang="fr-FR" noProof="0"/>
          </a:p>
        </p:txBody>
      </p:sp>
      <p:sp>
        <p:nvSpPr>
          <p:cNvPr id="6" name="Espace réservé du pied de page 5">
            <a:extLst>
              <a:ext uri="{FF2B5EF4-FFF2-40B4-BE49-F238E27FC236}">
                <a16:creationId xmlns:a16="http://schemas.microsoft.com/office/drawing/2014/main" id="{B765193E-1144-317F-A012-F11E7E2CF592}"/>
              </a:ext>
            </a:extLst>
          </p:cNvPr>
          <p:cNvSpPr>
            <a:spLocks noGrp="1"/>
          </p:cNvSpPr>
          <p:nvPr>
            <p:ph type="ftr" sz="quarter" idx="14"/>
          </p:nvPr>
        </p:nvSpPr>
        <p:spPr/>
        <p:txBody>
          <a:bodyPr/>
          <a:lstStyle/>
          <a:p>
            <a:r>
              <a:rPr lang="fr-FR"/>
              <a:t>Journée mondiale de l'environnement - 10 juin 2022</a:t>
            </a:r>
          </a:p>
        </p:txBody>
      </p:sp>
    </p:spTree>
    <p:extLst>
      <p:ext uri="{BB962C8B-B14F-4D97-AF65-F5344CB8AC3E}">
        <p14:creationId xmlns:p14="http://schemas.microsoft.com/office/powerpoint/2010/main" val="1227228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4" descr="Une image contenant personne, debout, groupe, gens&#10;&#10;Description générée automatiquement">
            <a:extLst>
              <a:ext uri="{FF2B5EF4-FFF2-40B4-BE49-F238E27FC236}">
                <a16:creationId xmlns:a16="http://schemas.microsoft.com/office/drawing/2014/main" id="{DE8612B5-0EC0-A2FD-70D1-FA7ADC5DD9E3}"/>
              </a:ext>
            </a:extLst>
          </p:cNvPr>
          <p:cNvPicPr>
            <a:picLocks noGrp="1" noChangeAspect="1"/>
          </p:cNvPicPr>
          <p:nvPr>
            <p:ph type="pic" idx="14"/>
          </p:nvPr>
        </p:nvPicPr>
        <p:blipFill rotWithShape="1">
          <a:blip r:embed="rId3"/>
          <a:srcRect l="20378" r="20378"/>
          <a:stretch/>
        </p:blipFill>
        <p:spPr>
          <a:xfrm>
            <a:off x="0" y="-11234"/>
            <a:ext cx="6093760" cy="6866091"/>
          </a:xfrm>
        </p:spPr>
      </p:pic>
      <p:sp>
        <p:nvSpPr>
          <p:cNvPr id="24" name="Titre 5">
            <a:extLst>
              <a:ext uri="{FF2B5EF4-FFF2-40B4-BE49-F238E27FC236}">
                <a16:creationId xmlns:a16="http://schemas.microsoft.com/office/drawing/2014/main" id="{56C28A9D-2CBB-4FE1-BA7F-BA3CC496CD60}"/>
              </a:ext>
            </a:extLst>
          </p:cNvPr>
          <p:cNvSpPr>
            <a:spLocks noGrp="1"/>
          </p:cNvSpPr>
          <p:nvPr>
            <p:ph type="title"/>
          </p:nvPr>
        </p:nvSpPr>
        <p:spPr/>
        <p:txBody>
          <a:bodyPr/>
          <a:lstStyle/>
          <a:p>
            <a:r>
              <a:rPr lang="fr-FR">
                <a:ea typeface="+mj-lt"/>
                <a:cs typeface="+mj-lt"/>
              </a:rPr>
              <a:t>Qui contacter et les liens utiles à votre disposition </a:t>
            </a:r>
          </a:p>
          <a:p>
            <a:endParaRPr lang="fr-FR">
              <a:ea typeface="+mj-lt"/>
              <a:cs typeface="+mj-lt"/>
            </a:endParaRPr>
          </a:p>
          <a:p>
            <a:endParaRPr lang="fr-FR">
              <a:ea typeface="+mj-lt"/>
              <a:cs typeface="+mj-lt"/>
            </a:endParaRPr>
          </a:p>
          <a:p>
            <a:endParaRPr lang="fr-FR">
              <a:ea typeface="+mj-lt"/>
              <a:cs typeface="+mj-lt"/>
            </a:endParaRPr>
          </a:p>
          <a:p>
            <a:endParaRPr lang="fr-FR">
              <a:ea typeface="+mj-lt"/>
              <a:cs typeface="+mj-lt"/>
            </a:endParaRPr>
          </a:p>
          <a:p>
            <a:endParaRPr lang="fr-FR">
              <a:cs typeface="Arial"/>
            </a:endParaRPr>
          </a:p>
        </p:txBody>
      </p:sp>
      <p:sp>
        <p:nvSpPr>
          <p:cNvPr id="26" name="Espace réservé du texte 7">
            <a:extLst>
              <a:ext uri="{FF2B5EF4-FFF2-40B4-BE49-F238E27FC236}">
                <a16:creationId xmlns:a16="http://schemas.microsoft.com/office/drawing/2014/main" id="{D702FD13-8058-4625-9933-EB62A1A54086}"/>
              </a:ext>
            </a:extLst>
          </p:cNvPr>
          <p:cNvSpPr>
            <a:spLocks noGrp="1"/>
          </p:cNvSpPr>
          <p:nvPr>
            <p:ph type="body" sz="quarter" idx="13"/>
          </p:nvPr>
        </p:nvSpPr>
        <p:spPr/>
        <p:txBody>
          <a:bodyPr vert="horz" lIns="91440" tIns="45720" rIns="91440" bIns="45720" rtlCol="0" anchor="t">
            <a:noAutofit/>
          </a:bodyPr>
          <a:lstStyle/>
          <a:p>
            <a:r>
              <a:rPr lang="fr-FR"/>
              <a:t>06.</a:t>
            </a:r>
          </a:p>
        </p:txBody>
      </p:sp>
      <p:sp>
        <p:nvSpPr>
          <p:cNvPr id="10" name="Espace réservé du texte 9">
            <a:extLst>
              <a:ext uri="{FF2B5EF4-FFF2-40B4-BE49-F238E27FC236}">
                <a16:creationId xmlns:a16="http://schemas.microsoft.com/office/drawing/2014/main" id="{5D1AF6E3-7BFF-9F9D-DC58-B173A1BA7671}"/>
              </a:ext>
            </a:extLst>
          </p:cNvPr>
          <p:cNvSpPr>
            <a:spLocks noGrp="1"/>
          </p:cNvSpPr>
          <p:nvPr>
            <p:ph type="body" sz="quarter" idx="15"/>
          </p:nvPr>
        </p:nvSpPr>
        <p:spPr/>
        <p:txBody>
          <a:bodyPr/>
          <a:lstStyle/>
          <a:p>
            <a:endParaRPr lang="fr-FR"/>
          </a:p>
        </p:txBody>
      </p:sp>
      <p:sp>
        <p:nvSpPr>
          <p:cNvPr id="30" name="Espace réservé du numéro de diapositive 29">
            <a:extLst>
              <a:ext uri="{FF2B5EF4-FFF2-40B4-BE49-F238E27FC236}">
                <a16:creationId xmlns:a16="http://schemas.microsoft.com/office/drawing/2014/main" id="{C3056BDE-3880-4162-BB3D-F8A489EB8618}"/>
              </a:ext>
            </a:extLst>
          </p:cNvPr>
          <p:cNvSpPr>
            <a:spLocks noGrp="1"/>
          </p:cNvSpPr>
          <p:nvPr>
            <p:ph type="sldNum" sz="quarter" idx="17"/>
          </p:nvPr>
        </p:nvSpPr>
        <p:spPr/>
        <p:txBody>
          <a:bodyPr/>
          <a:lstStyle/>
          <a:p>
            <a:pPr lvl="0"/>
            <a:fld id="{975A587B-5814-4D9B-9598-FE9CB954CB01}" type="slidenum">
              <a:rPr lang="fr-FR" noProof="0" smtClean="0"/>
              <a:pPr lvl="0"/>
              <a:t>18</a:t>
            </a:fld>
            <a:endParaRPr lang="fr-FR" noProof="0"/>
          </a:p>
        </p:txBody>
      </p:sp>
      <p:sp>
        <p:nvSpPr>
          <p:cNvPr id="11" name="Espace réservé du pied de page 10">
            <a:extLst>
              <a:ext uri="{FF2B5EF4-FFF2-40B4-BE49-F238E27FC236}">
                <a16:creationId xmlns:a16="http://schemas.microsoft.com/office/drawing/2014/main" id="{04BED9D1-AFB8-4E80-DD5A-6EAAF01EAA72}"/>
              </a:ext>
            </a:extLst>
          </p:cNvPr>
          <p:cNvSpPr>
            <a:spLocks noGrp="1"/>
          </p:cNvSpPr>
          <p:nvPr>
            <p:ph type="ftr" sz="quarter" idx="16"/>
          </p:nvPr>
        </p:nvSpPr>
        <p:spPr>
          <a:xfrm>
            <a:off x="842303" y="6449983"/>
            <a:ext cx="3600000" cy="252000"/>
          </a:xfrm>
        </p:spPr>
        <p:txBody>
          <a:bodyPr/>
          <a:lstStyle/>
          <a:p>
            <a:r>
              <a:rPr lang="fr-FR"/>
              <a:t>Journée mondiale de l'environnement - 10 juin 2022</a:t>
            </a:r>
          </a:p>
        </p:txBody>
      </p:sp>
    </p:spTree>
    <p:extLst>
      <p:ext uri="{BB962C8B-B14F-4D97-AF65-F5344CB8AC3E}">
        <p14:creationId xmlns:p14="http://schemas.microsoft.com/office/powerpoint/2010/main" val="1653488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texte 1">
            <a:extLst>
              <a:ext uri="{FF2B5EF4-FFF2-40B4-BE49-F238E27FC236}">
                <a16:creationId xmlns:a16="http://schemas.microsoft.com/office/drawing/2014/main" id="{9C9A0C81-63F6-40E9-B362-D7FC21D606B5}"/>
              </a:ext>
            </a:extLst>
          </p:cNvPr>
          <p:cNvSpPr>
            <a:spLocks noGrp="1"/>
          </p:cNvSpPr>
          <p:nvPr>
            <p:ph type="body" sz="quarter" idx="13"/>
          </p:nvPr>
        </p:nvSpPr>
        <p:spPr>
          <a:xfrm>
            <a:off x="469879" y="927851"/>
            <a:ext cx="11268000" cy="2891500"/>
          </a:xfrm>
        </p:spPr>
        <p:txBody>
          <a:bodyPr vert="horz" lIns="91440" tIns="45720" rIns="91440" bIns="45720" rtlCol="0" anchor="t">
            <a:noAutofit/>
          </a:bodyPr>
          <a:lstStyle/>
          <a:p>
            <a:pPr marL="179705" indent="-179705"/>
            <a:r>
              <a:rPr lang="fr-FR">
                <a:cs typeface="Arial"/>
              </a:rPr>
              <a:t>La </a:t>
            </a:r>
            <a:r>
              <a:rPr lang="fr-FR" err="1">
                <a:cs typeface="Arial"/>
              </a:rPr>
              <a:t>toolbox</a:t>
            </a:r>
            <a:r>
              <a:rPr lang="fr-FR">
                <a:cs typeface="Arial"/>
              </a:rPr>
              <a:t> dans laquelle vous retrouverez :</a:t>
            </a:r>
            <a:endParaRPr lang="fr-FR"/>
          </a:p>
          <a:p>
            <a:pPr marL="457200" indent="-457200">
              <a:buAutoNum type="arabicPeriod"/>
            </a:pPr>
            <a:r>
              <a:rPr lang="fr-FR" sz="1600">
                <a:cs typeface="Arial"/>
              </a:rPr>
              <a:t>les affiches</a:t>
            </a:r>
          </a:p>
          <a:p>
            <a:pPr marL="457200" indent="-457200">
              <a:buAutoNum type="arabicPeriod"/>
            </a:pPr>
            <a:r>
              <a:rPr lang="fr-FR" sz="1600">
                <a:cs typeface="Arial"/>
              </a:rPr>
              <a:t>des films mettant en valeur les actions en faveur de la biodiversité sur nos sites </a:t>
            </a:r>
          </a:p>
          <a:p>
            <a:pPr marL="457200" indent="-457200">
              <a:buAutoNum type="arabicPeriod"/>
            </a:pPr>
            <a:r>
              <a:rPr lang="fr-FR" sz="1600">
                <a:cs typeface="Arial"/>
              </a:rPr>
              <a:t>Un quiz sur la biodiversité </a:t>
            </a:r>
          </a:p>
          <a:p>
            <a:pPr marL="457200" indent="-457200">
              <a:buAutoNum type="arabicPeriod"/>
            </a:pPr>
            <a:r>
              <a:rPr lang="fr-FR" sz="1600">
                <a:cs typeface="Arial"/>
              </a:rPr>
              <a:t>le kit manager</a:t>
            </a:r>
          </a:p>
          <a:p>
            <a:pPr marL="457200" indent="-457200">
              <a:buAutoNum type="arabicPeriod"/>
            </a:pPr>
            <a:r>
              <a:rPr lang="fr-FR" sz="1600">
                <a:cs typeface="Arial"/>
              </a:rPr>
              <a:t>La liste des applications pour la reconnaissance de la biodiversité</a:t>
            </a:r>
          </a:p>
          <a:p>
            <a:pPr marL="457200" indent="-457200">
              <a:buAutoNum type="arabicPeriod"/>
            </a:pPr>
            <a:r>
              <a:rPr lang="fr-FR" sz="1600">
                <a:cs typeface="Arial"/>
              </a:rPr>
              <a:t>La brochure biodiversité </a:t>
            </a:r>
          </a:p>
          <a:p>
            <a:pPr marL="457200" indent="-457200">
              <a:buAutoNum type="arabicPeriod"/>
            </a:pPr>
            <a:endParaRPr lang="fr-FR">
              <a:cs typeface="Arial"/>
            </a:endParaRPr>
          </a:p>
          <a:p>
            <a:pPr marL="0" indent="0">
              <a:buNone/>
            </a:pPr>
            <a:endParaRPr lang="fr-FR">
              <a:cs typeface="Arial"/>
            </a:endParaRPr>
          </a:p>
        </p:txBody>
      </p:sp>
      <p:sp>
        <p:nvSpPr>
          <p:cNvPr id="17" name="Titre 2">
            <a:extLst>
              <a:ext uri="{FF2B5EF4-FFF2-40B4-BE49-F238E27FC236}">
                <a16:creationId xmlns:a16="http://schemas.microsoft.com/office/drawing/2014/main" id="{C703E7EE-51EE-42B2-AE07-391C8131804E}"/>
              </a:ext>
            </a:extLst>
          </p:cNvPr>
          <p:cNvSpPr>
            <a:spLocks noGrp="1"/>
          </p:cNvSpPr>
          <p:nvPr>
            <p:ph type="title"/>
          </p:nvPr>
        </p:nvSpPr>
        <p:spPr>
          <a:xfrm>
            <a:off x="469879" y="242844"/>
            <a:ext cx="9720000" cy="690500"/>
          </a:xfrm>
        </p:spPr>
        <p:txBody>
          <a:bodyPr/>
          <a:lstStyle/>
          <a:p>
            <a:r>
              <a:rPr lang="fr-FR"/>
              <a:t>Liens utiles et contacts</a:t>
            </a:r>
            <a:endParaRPr lang="fr-FR">
              <a:cs typeface="Arial"/>
            </a:endParaRPr>
          </a:p>
        </p:txBody>
      </p:sp>
      <p:sp>
        <p:nvSpPr>
          <p:cNvPr id="14" name="Espace réservé du numéro de diapositive 13">
            <a:extLst>
              <a:ext uri="{FF2B5EF4-FFF2-40B4-BE49-F238E27FC236}">
                <a16:creationId xmlns:a16="http://schemas.microsoft.com/office/drawing/2014/main" id="{79B1235D-5DFF-4154-9B63-C53564C6F0CC}"/>
              </a:ext>
            </a:extLst>
          </p:cNvPr>
          <p:cNvSpPr>
            <a:spLocks noGrp="1"/>
          </p:cNvSpPr>
          <p:nvPr>
            <p:ph type="sldNum" sz="quarter" idx="15"/>
          </p:nvPr>
        </p:nvSpPr>
        <p:spPr/>
        <p:txBody>
          <a:bodyPr/>
          <a:lstStyle/>
          <a:p>
            <a:pPr lvl="0"/>
            <a:fld id="{975A587B-5814-4D9B-9598-FE9CB954CB01}" type="slidenum">
              <a:rPr lang="fr-FR" noProof="0" smtClean="0"/>
              <a:pPr lvl="0"/>
              <a:t>19</a:t>
            </a:fld>
            <a:endParaRPr lang="fr-FR" noProof="0"/>
          </a:p>
        </p:txBody>
      </p:sp>
      <p:sp>
        <p:nvSpPr>
          <p:cNvPr id="6" name="Espace réservé du pied de page 5">
            <a:extLst>
              <a:ext uri="{FF2B5EF4-FFF2-40B4-BE49-F238E27FC236}">
                <a16:creationId xmlns:a16="http://schemas.microsoft.com/office/drawing/2014/main" id="{B765193E-1144-317F-A012-F11E7E2CF592}"/>
              </a:ext>
            </a:extLst>
          </p:cNvPr>
          <p:cNvSpPr>
            <a:spLocks noGrp="1"/>
          </p:cNvSpPr>
          <p:nvPr>
            <p:ph type="ftr" sz="quarter" idx="14"/>
          </p:nvPr>
        </p:nvSpPr>
        <p:spPr/>
        <p:txBody>
          <a:bodyPr/>
          <a:lstStyle/>
          <a:p>
            <a:r>
              <a:rPr lang="fr-FR"/>
              <a:t>Journée mondiale de l'environnement - 10 juin 2022</a:t>
            </a:r>
          </a:p>
        </p:txBody>
      </p:sp>
      <p:sp>
        <p:nvSpPr>
          <p:cNvPr id="2" name="Rectangle : coins arrondis 1">
            <a:extLst>
              <a:ext uri="{FF2B5EF4-FFF2-40B4-BE49-F238E27FC236}">
                <a16:creationId xmlns:a16="http://schemas.microsoft.com/office/drawing/2014/main" id="{B79FA063-DC5C-94DB-F9F7-ED1C35932A6B}"/>
              </a:ext>
            </a:extLst>
          </p:cNvPr>
          <p:cNvSpPr/>
          <p:nvPr/>
        </p:nvSpPr>
        <p:spPr>
          <a:xfrm>
            <a:off x="1166734" y="3821243"/>
            <a:ext cx="2151088" cy="2213547"/>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 coins arrondis 2">
            <a:extLst>
              <a:ext uri="{FF2B5EF4-FFF2-40B4-BE49-F238E27FC236}">
                <a16:creationId xmlns:a16="http://schemas.microsoft.com/office/drawing/2014/main" id="{DAA3B387-556C-39B4-EBEA-0F062C6B9C7D}"/>
              </a:ext>
            </a:extLst>
          </p:cNvPr>
          <p:cNvSpPr/>
          <p:nvPr/>
        </p:nvSpPr>
        <p:spPr>
          <a:xfrm>
            <a:off x="3577651" y="3821242"/>
            <a:ext cx="2151088" cy="2213547"/>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2FF552D-71B5-3547-E859-CD57F664A7AE}"/>
              </a:ext>
            </a:extLst>
          </p:cNvPr>
          <p:cNvSpPr/>
          <p:nvPr/>
        </p:nvSpPr>
        <p:spPr>
          <a:xfrm>
            <a:off x="5988569" y="3821241"/>
            <a:ext cx="2151088" cy="2213547"/>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1B34C77-FEF0-F3EF-307B-9FD23FD2EEA1}"/>
              </a:ext>
            </a:extLst>
          </p:cNvPr>
          <p:cNvSpPr/>
          <p:nvPr/>
        </p:nvSpPr>
        <p:spPr>
          <a:xfrm>
            <a:off x="8399486" y="3821240"/>
            <a:ext cx="2151088" cy="2213547"/>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5D0EF39C-FF3F-FC5E-8076-84911D932A48}"/>
              </a:ext>
            </a:extLst>
          </p:cNvPr>
          <p:cNvSpPr txBox="1"/>
          <p:nvPr/>
        </p:nvSpPr>
        <p:spPr>
          <a:xfrm>
            <a:off x="1417976" y="4091221"/>
            <a:ext cx="1715539"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b="1"/>
              <a:t>RC</a:t>
            </a:r>
          </a:p>
          <a:p>
            <a:pPr algn="ctr"/>
            <a:endParaRPr lang="fr-FR" b="1">
              <a:cs typeface="Arial"/>
            </a:endParaRPr>
          </a:p>
          <a:p>
            <a:r>
              <a:rPr lang="fr-FR" sz="1400" b="1">
                <a:cs typeface="Arial"/>
              </a:rPr>
              <a:t>Marie-Line </a:t>
            </a:r>
            <a:r>
              <a:rPr lang="fr-FR" sz="1400" b="1" err="1">
                <a:cs typeface="Arial"/>
              </a:rPr>
              <a:t>Dumans</a:t>
            </a:r>
            <a:r>
              <a:rPr lang="fr-FR" sz="1400" b="1">
                <a:cs typeface="Arial"/>
              </a:rPr>
              <a:t> </a:t>
            </a:r>
          </a:p>
          <a:p>
            <a:endParaRPr lang="fr-FR" sz="1400" b="1">
              <a:cs typeface="Arial"/>
            </a:endParaRPr>
          </a:p>
          <a:p>
            <a:r>
              <a:rPr lang="fr-FR" sz="1400" b="1">
                <a:cs typeface="Arial"/>
              </a:rPr>
              <a:t>Maëlle Richard</a:t>
            </a:r>
          </a:p>
        </p:txBody>
      </p:sp>
      <p:sp>
        <p:nvSpPr>
          <p:cNvPr id="12" name="ZoneTexte 11">
            <a:extLst>
              <a:ext uri="{FF2B5EF4-FFF2-40B4-BE49-F238E27FC236}">
                <a16:creationId xmlns:a16="http://schemas.microsoft.com/office/drawing/2014/main" id="{EF67389A-B72D-AD65-1437-F2FDAACE945B}"/>
              </a:ext>
            </a:extLst>
          </p:cNvPr>
          <p:cNvSpPr txBox="1"/>
          <p:nvPr/>
        </p:nvSpPr>
        <p:spPr>
          <a:xfrm>
            <a:off x="3678992" y="4091221"/>
            <a:ext cx="1965375"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b="1"/>
              <a:t>EP</a:t>
            </a:r>
          </a:p>
          <a:p>
            <a:pPr algn="ctr"/>
            <a:endParaRPr lang="fr-FR" b="1">
              <a:cs typeface="Arial"/>
            </a:endParaRPr>
          </a:p>
          <a:p>
            <a:r>
              <a:rPr lang="fr-FR" sz="1400" b="1">
                <a:cs typeface="Arial"/>
              </a:rPr>
              <a:t>Antoine Escalas</a:t>
            </a:r>
          </a:p>
          <a:p>
            <a:endParaRPr lang="fr-FR" sz="1400" b="1">
              <a:cs typeface="Arial"/>
            </a:endParaRPr>
          </a:p>
          <a:p>
            <a:r>
              <a:rPr lang="fr-FR" sz="1400" b="1">
                <a:cs typeface="Arial"/>
              </a:rPr>
              <a:t>Hannah </a:t>
            </a:r>
            <a:r>
              <a:rPr lang="fr-FR" sz="1400" b="1" err="1">
                <a:cs typeface="Arial"/>
              </a:rPr>
              <a:t>Escoubet</a:t>
            </a:r>
            <a:endParaRPr lang="fr-FR" sz="1400" b="1">
              <a:cs typeface="Arial"/>
            </a:endParaRPr>
          </a:p>
        </p:txBody>
      </p:sp>
      <p:sp>
        <p:nvSpPr>
          <p:cNvPr id="13" name="ZoneTexte 1">
            <a:extLst>
              <a:ext uri="{FF2B5EF4-FFF2-40B4-BE49-F238E27FC236}">
                <a16:creationId xmlns:a16="http://schemas.microsoft.com/office/drawing/2014/main" id="{5EBF2BBC-4611-E4B8-4F45-3A0481F4C5AD}"/>
              </a:ext>
            </a:extLst>
          </p:cNvPr>
          <p:cNvSpPr txBox="1"/>
          <p:nvPr/>
        </p:nvSpPr>
        <p:spPr>
          <a:xfrm>
            <a:off x="6108490" y="4076909"/>
            <a:ext cx="1919364" cy="86177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a:t>GRP</a:t>
            </a:r>
          </a:p>
          <a:p>
            <a:endParaRPr lang="fr-FR">
              <a:cs typeface="Arial"/>
            </a:endParaRPr>
          </a:p>
          <a:p>
            <a:r>
              <a:rPr lang="fr-FR" sz="1400" b="1">
                <a:cs typeface="Arial"/>
              </a:rPr>
              <a:t>Clément Lavigne</a:t>
            </a:r>
          </a:p>
        </p:txBody>
      </p:sp>
      <p:sp>
        <p:nvSpPr>
          <p:cNvPr id="15" name="ZoneTexte 14">
            <a:extLst>
              <a:ext uri="{FF2B5EF4-FFF2-40B4-BE49-F238E27FC236}">
                <a16:creationId xmlns:a16="http://schemas.microsoft.com/office/drawing/2014/main" id="{9CB5A600-AA48-4674-A85F-AED487D20F0C}"/>
              </a:ext>
            </a:extLst>
          </p:cNvPr>
          <p:cNvSpPr txBox="1"/>
          <p:nvPr/>
        </p:nvSpPr>
        <p:spPr>
          <a:xfrm>
            <a:off x="8568492" y="4015021"/>
            <a:ext cx="1965375"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b="1">
                <a:cs typeface="Arial"/>
              </a:rPr>
              <a:t>MS</a:t>
            </a:r>
          </a:p>
          <a:p>
            <a:pPr algn="ctr"/>
            <a:endParaRPr lang="fr-FR" b="1">
              <a:cs typeface="Arial"/>
            </a:endParaRPr>
          </a:p>
          <a:p>
            <a:r>
              <a:rPr lang="fr-FR" sz="1400" b="1">
                <a:cs typeface="Arial"/>
              </a:rPr>
              <a:t>Mathieu </a:t>
            </a:r>
            <a:r>
              <a:rPr lang="fr-FR" sz="1400" b="1" err="1">
                <a:cs typeface="Arial"/>
              </a:rPr>
              <a:t>Vaissiere</a:t>
            </a:r>
            <a:endParaRPr lang="fr-FR" sz="1400" b="1">
              <a:cs typeface="Arial"/>
            </a:endParaRPr>
          </a:p>
          <a:p>
            <a:endParaRPr lang="fr-FR" sz="1400" b="1">
              <a:cs typeface="Arial"/>
            </a:endParaRPr>
          </a:p>
          <a:p>
            <a:r>
              <a:rPr lang="fr-FR" sz="1400" b="1">
                <a:cs typeface="Arial"/>
              </a:rPr>
              <a:t>Felix </a:t>
            </a:r>
            <a:r>
              <a:rPr lang="fr-FR" sz="1400" b="1" err="1">
                <a:cs typeface="Arial"/>
              </a:rPr>
              <a:t>Lecompte-Boinet</a:t>
            </a:r>
            <a:endParaRPr lang="fr-FR" sz="1400" b="1">
              <a:cs typeface="Arial"/>
            </a:endParaRPr>
          </a:p>
        </p:txBody>
      </p:sp>
      <p:sp>
        <p:nvSpPr>
          <p:cNvPr id="18" name="ZoneTexte 17">
            <a:extLst>
              <a:ext uri="{FF2B5EF4-FFF2-40B4-BE49-F238E27FC236}">
                <a16:creationId xmlns:a16="http://schemas.microsoft.com/office/drawing/2014/main" id="{5FB1C4A6-A3E6-1FC4-5196-3A3FEFA396DB}"/>
              </a:ext>
            </a:extLst>
          </p:cNvPr>
          <p:cNvSpPr txBox="1"/>
          <p:nvPr/>
        </p:nvSpPr>
        <p:spPr>
          <a:xfrm>
            <a:off x="4161592" y="3316521"/>
            <a:ext cx="33623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b="1">
                <a:solidFill>
                  <a:schemeClr val="tx2"/>
                </a:solidFill>
                <a:cs typeface="Arial"/>
              </a:rPr>
              <a:t>Contacts au siège</a:t>
            </a:r>
          </a:p>
        </p:txBody>
      </p:sp>
    </p:spTree>
    <p:extLst>
      <p:ext uri="{BB962C8B-B14F-4D97-AF65-F5344CB8AC3E}">
        <p14:creationId xmlns:p14="http://schemas.microsoft.com/office/powerpoint/2010/main" val="1174817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8A00A7-FCCD-4C63-803B-EED5CFC3F808}"/>
              </a:ext>
            </a:extLst>
          </p:cNvPr>
          <p:cNvSpPr>
            <a:spLocks noGrp="1"/>
          </p:cNvSpPr>
          <p:nvPr>
            <p:ph type="title"/>
          </p:nvPr>
        </p:nvSpPr>
        <p:spPr/>
        <p:txBody>
          <a:bodyPr/>
          <a:lstStyle/>
          <a:p>
            <a:r>
              <a:rPr lang="fr-FR"/>
              <a:t>Sommaire</a:t>
            </a:r>
          </a:p>
        </p:txBody>
      </p:sp>
      <p:sp>
        <p:nvSpPr>
          <p:cNvPr id="17" name="Espace réservé du texte 16">
            <a:extLst>
              <a:ext uri="{FF2B5EF4-FFF2-40B4-BE49-F238E27FC236}">
                <a16:creationId xmlns:a16="http://schemas.microsoft.com/office/drawing/2014/main" id="{EEB4D5EC-85BA-4BA0-8EF1-99B8304CC826}"/>
              </a:ext>
            </a:extLst>
          </p:cNvPr>
          <p:cNvSpPr>
            <a:spLocks noGrp="1"/>
          </p:cNvSpPr>
          <p:nvPr>
            <p:ph type="body" sz="quarter" idx="26"/>
          </p:nvPr>
        </p:nvSpPr>
        <p:spPr/>
        <p:txBody>
          <a:bodyPr vert="horz" lIns="91440" tIns="45720" rIns="91440" bIns="45720" rtlCol="0" anchor="t">
            <a:noAutofit/>
          </a:bodyPr>
          <a:lstStyle/>
          <a:p>
            <a:pPr marL="431800" indent="-431800"/>
            <a:r>
              <a:rPr lang="fr-FR">
                <a:ea typeface="+mn-lt"/>
                <a:cs typeface="+mn-lt"/>
              </a:rPr>
              <a:t>Mise à place de jeux de réflexion et de concours</a:t>
            </a:r>
          </a:p>
          <a:p>
            <a:pPr marL="431800" indent="-431800"/>
            <a:r>
              <a:rPr lang="fr-FR">
                <a:cs typeface="Arial"/>
              </a:rPr>
              <a:t>Création d'installations favorisant la biodiversité </a:t>
            </a:r>
          </a:p>
          <a:p>
            <a:pPr marL="431800" indent="-431800"/>
            <a:r>
              <a:rPr lang="fr-FR"/>
              <a:t>Organisation de visites en pleine nature &amp; utilisation d'applications</a:t>
            </a:r>
            <a:endParaRPr lang="fr-FR">
              <a:cs typeface="Arial"/>
            </a:endParaRPr>
          </a:p>
          <a:p>
            <a:pPr marL="431800" indent="-431800"/>
            <a:r>
              <a:rPr lang="fr-FR"/>
              <a:t>Partenariats avec des associations et/ou des universités</a:t>
            </a:r>
            <a:endParaRPr lang="fr-FR">
              <a:cs typeface="Arial"/>
            </a:endParaRPr>
          </a:p>
          <a:p>
            <a:pPr marL="431800" indent="-431800"/>
            <a:r>
              <a:rPr lang="fr-FR">
                <a:cs typeface="Arial"/>
              </a:rPr>
              <a:t>Communication à propos de l'évènement </a:t>
            </a:r>
          </a:p>
          <a:p>
            <a:pPr marL="431800" indent="-431800"/>
            <a:r>
              <a:rPr lang="fr-FR">
                <a:cs typeface="Arial"/>
              </a:rPr>
              <a:t>Qui contacter et les liens utiles à votre disposition </a:t>
            </a:r>
          </a:p>
        </p:txBody>
      </p:sp>
    </p:spTree>
    <p:extLst>
      <p:ext uri="{BB962C8B-B14F-4D97-AF65-F5344CB8AC3E}">
        <p14:creationId xmlns:p14="http://schemas.microsoft.com/office/powerpoint/2010/main" val="2303852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5FD6C8E4-DF9B-FE26-3DC2-E0E47E3DE221}"/>
              </a:ext>
            </a:extLst>
          </p:cNvPr>
          <p:cNvSpPr>
            <a:spLocks noGrp="1"/>
          </p:cNvSpPr>
          <p:nvPr>
            <p:ph type="title"/>
          </p:nvPr>
        </p:nvSpPr>
        <p:spPr/>
        <p:txBody>
          <a:bodyPr/>
          <a:lstStyle/>
          <a:p>
            <a:r>
              <a:rPr lang="fr-FR"/>
              <a:t>Merci </a:t>
            </a:r>
          </a:p>
        </p:txBody>
      </p:sp>
      <p:sp>
        <p:nvSpPr>
          <p:cNvPr id="5" name="Espace réservé du numéro de diapositive 4">
            <a:extLst>
              <a:ext uri="{FF2B5EF4-FFF2-40B4-BE49-F238E27FC236}">
                <a16:creationId xmlns:a16="http://schemas.microsoft.com/office/drawing/2014/main" id="{0E99F146-E425-74C1-4B05-00047879D576}"/>
              </a:ext>
            </a:extLst>
          </p:cNvPr>
          <p:cNvSpPr>
            <a:spLocks noGrp="1"/>
          </p:cNvSpPr>
          <p:nvPr>
            <p:ph type="sldNum" sz="quarter" idx="12"/>
          </p:nvPr>
        </p:nvSpPr>
        <p:spPr/>
        <p:txBody>
          <a:bodyPr/>
          <a:lstStyle/>
          <a:p>
            <a:fld id="{975A587B-5814-4D9B-9598-FE9CB954CB01}" type="slidenum">
              <a:rPr lang="fr-FR" smtClean="0"/>
              <a:pPr/>
              <a:t>20</a:t>
            </a:fld>
            <a:endParaRPr lang="fr-FR"/>
          </a:p>
        </p:txBody>
      </p:sp>
      <p:sp>
        <p:nvSpPr>
          <p:cNvPr id="4" name="Espace réservé du pied de page 3">
            <a:extLst>
              <a:ext uri="{FF2B5EF4-FFF2-40B4-BE49-F238E27FC236}">
                <a16:creationId xmlns:a16="http://schemas.microsoft.com/office/drawing/2014/main" id="{ECB4DE08-9F83-41F5-5C2A-9F23E73F41ED}"/>
              </a:ext>
            </a:extLst>
          </p:cNvPr>
          <p:cNvSpPr>
            <a:spLocks noGrp="1"/>
          </p:cNvSpPr>
          <p:nvPr>
            <p:ph type="ftr" sz="quarter" idx="11"/>
          </p:nvPr>
        </p:nvSpPr>
        <p:spPr/>
        <p:txBody>
          <a:bodyPr/>
          <a:lstStyle/>
          <a:p>
            <a:r>
              <a:rPr lang="fr-FR"/>
              <a:t>Journée mondiale de l'environnement - 10 juin 2022</a:t>
            </a:r>
          </a:p>
        </p:txBody>
      </p:sp>
    </p:spTree>
    <p:extLst>
      <p:ext uri="{BB962C8B-B14F-4D97-AF65-F5344CB8AC3E}">
        <p14:creationId xmlns:p14="http://schemas.microsoft.com/office/powerpoint/2010/main" val="26560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pour une image  8">
            <a:extLst>
              <a:ext uri="{FF2B5EF4-FFF2-40B4-BE49-F238E27FC236}">
                <a16:creationId xmlns:a16="http://schemas.microsoft.com/office/drawing/2014/main" id="{8354DABC-590E-E22A-1370-6579AE964FD6}"/>
              </a:ext>
            </a:extLst>
          </p:cNvPr>
          <p:cNvSpPr>
            <a:spLocks noGrp="1"/>
          </p:cNvSpPr>
          <p:nvPr>
            <p:ph type="pic" idx="14"/>
          </p:nvPr>
        </p:nvSpPr>
        <p:spPr/>
      </p:sp>
      <p:sp>
        <p:nvSpPr>
          <p:cNvPr id="24" name="Titre 5">
            <a:extLst>
              <a:ext uri="{FF2B5EF4-FFF2-40B4-BE49-F238E27FC236}">
                <a16:creationId xmlns:a16="http://schemas.microsoft.com/office/drawing/2014/main" id="{56C28A9D-2CBB-4FE1-BA7F-BA3CC496CD60}"/>
              </a:ext>
            </a:extLst>
          </p:cNvPr>
          <p:cNvSpPr>
            <a:spLocks noGrp="1"/>
          </p:cNvSpPr>
          <p:nvPr>
            <p:ph type="title"/>
          </p:nvPr>
        </p:nvSpPr>
        <p:spPr/>
        <p:txBody>
          <a:bodyPr/>
          <a:lstStyle/>
          <a:p>
            <a:r>
              <a:rPr lang="fr-FR"/>
              <a:t>Mise à disposition de jeux de réflexion </a:t>
            </a:r>
            <a:endParaRPr lang="fr-FR">
              <a:ea typeface="+mj-lt"/>
              <a:cs typeface="+mj-lt"/>
            </a:endParaRPr>
          </a:p>
          <a:p>
            <a:endParaRPr lang="fr-FR">
              <a:cs typeface="Arial"/>
            </a:endParaRPr>
          </a:p>
        </p:txBody>
      </p:sp>
      <p:sp>
        <p:nvSpPr>
          <p:cNvPr id="25" name="Espace réservé du texte 6">
            <a:extLst>
              <a:ext uri="{FF2B5EF4-FFF2-40B4-BE49-F238E27FC236}">
                <a16:creationId xmlns:a16="http://schemas.microsoft.com/office/drawing/2014/main" id="{C21C68D4-EDD1-4905-BE0D-155C96CD047C}"/>
              </a:ext>
            </a:extLst>
          </p:cNvPr>
          <p:cNvSpPr>
            <a:spLocks noGrp="1"/>
          </p:cNvSpPr>
          <p:nvPr>
            <p:ph type="body" idx="1"/>
          </p:nvPr>
        </p:nvSpPr>
        <p:spPr/>
        <p:txBody>
          <a:bodyPr/>
          <a:lstStyle/>
          <a:p>
            <a:r>
              <a:rPr lang="fr-FR" sz="2000" i="1">
                <a:ea typeface="+mn-lt"/>
                <a:cs typeface="+mn-lt"/>
              </a:rPr>
              <a:t>Découvrez la biodiversité de façon amusante </a:t>
            </a:r>
            <a:endParaRPr lang="fr-FR" sz="2000" i="1">
              <a:cs typeface="Arial"/>
            </a:endParaRPr>
          </a:p>
          <a:p>
            <a:endParaRPr lang="fr-FR">
              <a:cs typeface="Arial"/>
            </a:endParaRPr>
          </a:p>
        </p:txBody>
      </p:sp>
      <p:sp>
        <p:nvSpPr>
          <p:cNvPr id="26" name="Espace réservé du texte 7">
            <a:extLst>
              <a:ext uri="{FF2B5EF4-FFF2-40B4-BE49-F238E27FC236}">
                <a16:creationId xmlns:a16="http://schemas.microsoft.com/office/drawing/2014/main" id="{D702FD13-8058-4625-9933-EB62A1A54086}"/>
              </a:ext>
            </a:extLst>
          </p:cNvPr>
          <p:cNvSpPr>
            <a:spLocks noGrp="1"/>
          </p:cNvSpPr>
          <p:nvPr>
            <p:ph type="body" sz="quarter" idx="13"/>
          </p:nvPr>
        </p:nvSpPr>
        <p:spPr/>
        <p:txBody>
          <a:bodyPr/>
          <a:lstStyle/>
          <a:p>
            <a:r>
              <a:rPr lang="fr-FR"/>
              <a:t>01.</a:t>
            </a:r>
          </a:p>
        </p:txBody>
      </p:sp>
      <p:sp>
        <p:nvSpPr>
          <p:cNvPr id="10" name="Espace réservé du texte 9">
            <a:extLst>
              <a:ext uri="{FF2B5EF4-FFF2-40B4-BE49-F238E27FC236}">
                <a16:creationId xmlns:a16="http://schemas.microsoft.com/office/drawing/2014/main" id="{5D1AF6E3-7BFF-9F9D-DC58-B173A1BA7671}"/>
              </a:ext>
            </a:extLst>
          </p:cNvPr>
          <p:cNvSpPr>
            <a:spLocks noGrp="1"/>
          </p:cNvSpPr>
          <p:nvPr>
            <p:ph type="body" sz="quarter" idx="15"/>
          </p:nvPr>
        </p:nvSpPr>
        <p:spPr/>
        <p:txBody>
          <a:bodyPr/>
          <a:lstStyle/>
          <a:p>
            <a:endParaRPr lang="fr-FR"/>
          </a:p>
        </p:txBody>
      </p:sp>
      <p:sp>
        <p:nvSpPr>
          <p:cNvPr id="30" name="Espace réservé du numéro de diapositive 29">
            <a:extLst>
              <a:ext uri="{FF2B5EF4-FFF2-40B4-BE49-F238E27FC236}">
                <a16:creationId xmlns:a16="http://schemas.microsoft.com/office/drawing/2014/main" id="{C3056BDE-3880-4162-BB3D-F8A489EB8618}"/>
              </a:ext>
            </a:extLst>
          </p:cNvPr>
          <p:cNvSpPr>
            <a:spLocks noGrp="1"/>
          </p:cNvSpPr>
          <p:nvPr>
            <p:ph type="sldNum" sz="quarter" idx="17"/>
          </p:nvPr>
        </p:nvSpPr>
        <p:spPr/>
        <p:txBody>
          <a:bodyPr/>
          <a:lstStyle/>
          <a:p>
            <a:pPr lvl="0"/>
            <a:fld id="{975A587B-5814-4D9B-9598-FE9CB954CB01}" type="slidenum">
              <a:rPr lang="fr-FR" noProof="0" smtClean="0"/>
              <a:pPr lvl="0"/>
              <a:t>3</a:t>
            </a:fld>
            <a:endParaRPr lang="fr-FR" noProof="0"/>
          </a:p>
        </p:txBody>
      </p:sp>
      <p:sp>
        <p:nvSpPr>
          <p:cNvPr id="11" name="Espace réservé du pied de page 10">
            <a:extLst>
              <a:ext uri="{FF2B5EF4-FFF2-40B4-BE49-F238E27FC236}">
                <a16:creationId xmlns:a16="http://schemas.microsoft.com/office/drawing/2014/main" id="{04BED9D1-AFB8-4E80-DD5A-6EAAF01EAA72}"/>
              </a:ext>
            </a:extLst>
          </p:cNvPr>
          <p:cNvSpPr>
            <a:spLocks noGrp="1"/>
          </p:cNvSpPr>
          <p:nvPr>
            <p:ph type="ftr" sz="quarter" idx="16"/>
          </p:nvPr>
        </p:nvSpPr>
        <p:spPr/>
        <p:txBody>
          <a:bodyPr/>
          <a:lstStyle/>
          <a:p>
            <a:r>
              <a:rPr lang="fr-FR"/>
              <a:t>Journée mondiale de l'environnement - 10 juin 2022</a:t>
            </a:r>
          </a:p>
        </p:txBody>
      </p:sp>
      <p:pic>
        <p:nvPicPr>
          <p:cNvPr id="12" name="Image 2" descr="Une image contenant personne, table, intérieur, en bois&#10;&#10;Description générée automatiquement">
            <a:extLst>
              <a:ext uri="{FF2B5EF4-FFF2-40B4-BE49-F238E27FC236}">
                <a16:creationId xmlns:a16="http://schemas.microsoft.com/office/drawing/2014/main" id="{C1F71A53-97CD-4B73-B2BD-05051620B1B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1296" r="21296"/>
          <a:stretch/>
        </p:blipFill>
        <p:spPr>
          <a:xfrm>
            <a:off x="0" y="8603"/>
            <a:ext cx="6093760" cy="6912682"/>
          </a:xfrm>
          <a:prstGeom prst="rect">
            <a:avLst/>
          </a:prstGeom>
          <a:solidFill>
            <a:schemeClr val="bg1">
              <a:lumMod val="95000"/>
            </a:schemeClr>
          </a:solidFill>
        </p:spPr>
      </p:pic>
    </p:spTree>
    <p:extLst>
      <p:ext uri="{BB962C8B-B14F-4D97-AF65-F5344CB8AC3E}">
        <p14:creationId xmlns:p14="http://schemas.microsoft.com/office/powerpoint/2010/main" val="2226749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texte 1">
            <a:extLst>
              <a:ext uri="{FF2B5EF4-FFF2-40B4-BE49-F238E27FC236}">
                <a16:creationId xmlns:a16="http://schemas.microsoft.com/office/drawing/2014/main" id="{9C9A0C81-63F6-40E9-B362-D7FC21D606B5}"/>
              </a:ext>
            </a:extLst>
          </p:cNvPr>
          <p:cNvSpPr>
            <a:spLocks noGrp="1"/>
          </p:cNvSpPr>
          <p:nvPr>
            <p:ph type="body" sz="quarter" idx="13"/>
          </p:nvPr>
        </p:nvSpPr>
        <p:spPr>
          <a:xfrm>
            <a:off x="457386" y="1409827"/>
            <a:ext cx="11268000" cy="3423443"/>
          </a:xfrm>
        </p:spPr>
        <p:txBody>
          <a:bodyPr vert="horz" lIns="91440" tIns="45720" rIns="91440" bIns="45720" rtlCol="0" anchor="t">
            <a:noAutofit/>
          </a:bodyPr>
          <a:lstStyle/>
          <a:p>
            <a:pPr marL="179705" indent="-179705"/>
            <a:r>
              <a:rPr lang="fr-FR">
                <a:ea typeface="+mn-lt"/>
                <a:cs typeface="+mn-lt"/>
              </a:rPr>
              <a:t>Différents types de concours peuvent être organisés : </a:t>
            </a:r>
            <a:endParaRPr lang="en-US">
              <a:ea typeface="+mn-lt"/>
              <a:cs typeface="+mn-lt"/>
            </a:endParaRPr>
          </a:p>
          <a:p>
            <a:pPr marL="359410" lvl="1" indent="-179705"/>
            <a:r>
              <a:rPr lang="fr-FR">
                <a:ea typeface="+mn-lt"/>
                <a:cs typeface="+mn-lt"/>
              </a:rPr>
              <a:t>Concours de photos de la biodiversité autour du site</a:t>
            </a:r>
            <a:endParaRPr lang="en-US">
              <a:ea typeface="+mn-lt"/>
              <a:cs typeface="+mn-lt"/>
            </a:endParaRPr>
          </a:p>
          <a:p>
            <a:pPr marL="359410" lvl="1" indent="-179705"/>
            <a:r>
              <a:rPr lang="fr-FR">
                <a:ea typeface="+mn-lt"/>
                <a:cs typeface="+mn-lt"/>
              </a:rPr>
              <a:t>Concours de ramassage de déchets avec les sacs les plus lourds (ex : mégots, canettes, plastiques, métaux)</a:t>
            </a:r>
            <a:endParaRPr lang="fr-FR"/>
          </a:p>
          <a:p>
            <a:pPr marL="179705" indent="-179705"/>
            <a:endParaRPr lang="fr-FR">
              <a:ea typeface="+mn-lt"/>
              <a:cs typeface="+mn-lt"/>
            </a:endParaRPr>
          </a:p>
          <a:p>
            <a:pPr marL="179705" indent="-179705"/>
            <a:r>
              <a:rPr lang="fr-FR">
                <a:ea typeface="+mn-lt"/>
                <a:cs typeface="+mn-lt"/>
              </a:rPr>
              <a:t>Kit de sensibilisation à la biodiversité</a:t>
            </a:r>
            <a:br>
              <a:rPr lang="fr-FR">
                <a:ea typeface="+mn-lt"/>
                <a:cs typeface="+mn-lt"/>
              </a:rPr>
            </a:br>
            <a:r>
              <a:rPr lang="fr-FR">
                <a:ea typeface="+mn-lt"/>
                <a:cs typeface="+mn-lt"/>
              </a:rPr>
              <a:t>TE Marketing Mayotte</a:t>
            </a:r>
            <a:endParaRPr lang="fr-FR"/>
          </a:p>
          <a:p>
            <a:pPr marL="359410" lvl="1" indent="-179705"/>
            <a:r>
              <a:rPr lang="fr-FR">
                <a:ea typeface="+mn-lt"/>
                <a:cs typeface="+mn-lt"/>
              </a:rPr>
              <a:t>Jeu</a:t>
            </a:r>
            <a:r>
              <a:rPr lang="fr-FR">
                <a:cs typeface="Arial"/>
              </a:rPr>
              <a:t> d’enquête pour un public d’adolescents (11-15 ans environ), peut être joué par n’importe quel public</a:t>
            </a:r>
            <a:endParaRPr lang="fr-FR">
              <a:ea typeface="+mn-lt"/>
              <a:cs typeface="+mn-lt"/>
            </a:endParaRPr>
          </a:p>
          <a:p>
            <a:pPr marL="359410" lvl="1" indent="-179705"/>
            <a:r>
              <a:rPr lang="fr-FR"/>
              <a:t>Adapté au contexte insulaire, côtier, climat tropical ;</a:t>
            </a:r>
            <a:endParaRPr lang="fr-FR">
              <a:cs typeface="Arial"/>
            </a:endParaRPr>
          </a:p>
          <a:p>
            <a:pPr marL="359410" lvl="1" indent="-179705"/>
            <a:r>
              <a:rPr lang="fr-FR"/>
              <a:t>Nécessite une impression des supports visuels ainsi qu’un animateur (maître du jeu). Les supports sont disponibles sur la </a:t>
            </a:r>
            <a:r>
              <a:rPr lang="fr-FR" err="1"/>
              <a:t>toolbox</a:t>
            </a:r>
            <a:r>
              <a:rPr lang="fr-FR"/>
              <a:t> ;  </a:t>
            </a:r>
            <a:endParaRPr lang="fr-FR">
              <a:cs typeface="Arial"/>
            </a:endParaRPr>
          </a:p>
          <a:p>
            <a:pPr marL="359410" lvl="1" indent="-179705"/>
            <a:r>
              <a:rPr lang="fr-FR"/>
              <a:t>Version francophone uniquement pour le moment, version anglaise disponible mi-juin.</a:t>
            </a:r>
          </a:p>
          <a:p>
            <a:pPr marL="359410" lvl="1" indent="-179705"/>
            <a:r>
              <a:rPr lang="fr-FR">
                <a:cs typeface="Arial"/>
              </a:rPr>
              <a:t>Voir présentation slides suivantes </a:t>
            </a:r>
          </a:p>
        </p:txBody>
      </p:sp>
      <p:sp>
        <p:nvSpPr>
          <p:cNvPr id="17" name="Titre 2">
            <a:extLst>
              <a:ext uri="{FF2B5EF4-FFF2-40B4-BE49-F238E27FC236}">
                <a16:creationId xmlns:a16="http://schemas.microsoft.com/office/drawing/2014/main" id="{C703E7EE-51EE-42B2-AE07-391C8131804E}"/>
              </a:ext>
            </a:extLst>
          </p:cNvPr>
          <p:cNvSpPr>
            <a:spLocks noGrp="1"/>
          </p:cNvSpPr>
          <p:nvPr>
            <p:ph type="title"/>
          </p:nvPr>
        </p:nvSpPr>
        <p:spPr>
          <a:xfrm>
            <a:off x="457387" y="655074"/>
            <a:ext cx="9720000" cy="1008000"/>
          </a:xfrm>
        </p:spPr>
        <p:txBody>
          <a:bodyPr/>
          <a:lstStyle/>
          <a:p>
            <a:r>
              <a:rPr lang="fr-FR">
                <a:ea typeface="+mj-lt"/>
                <a:cs typeface="+mj-lt"/>
              </a:rPr>
              <a:t>Exemples de concours et de jeux à mettre en place </a:t>
            </a:r>
            <a:br>
              <a:rPr lang="fr-FR"/>
            </a:br>
            <a:endParaRPr lang="fr-FR"/>
          </a:p>
        </p:txBody>
      </p:sp>
      <p:sp>
        <p:nvSpPr>
          <p:cNvPr id="14" name="Espace réservé du numéro de diapositive 13">
            <a:extLst>
              <a:ext uri="{FF2B5EF4-FFF2-40B4-BE49-F238E27FC236}">
                <a16:creationId xmlns:a16="http://schemas.microsoft.com/office/drawing/2014/main" id="{79B1235D-5DFF-4154-9B63-C53564C6F0CC}"/>
              </a:ext>
            </a:extLst>
          </p:cNvPr>
          <p:cNvSpPr>
            <a:spLocks noGrp="1"/>
          </p:cNvSpPr>
          <p:nvPr>
            <p:ph type="sldNum" sz="quarter" idx="15"/>
          </p:nvPr>
        </p:nvSpPr>
        <p:spPr/>
        <p:txBody>
          <a:bodyPr/>
          <a:lstStyle/>
          <a:p>
            <a:pPr lvl="0"/>
            <a:fld id="{975A587B-5814-4D9B-9598-FE9CB954CB01}" type="slidenum">
              <a:rPr lang="fr-FR" noProof="0" smtClean="0"/>
              <a:pPr lvl="0"/>
              <a:t>4</a:t>
            </a:fld>
            <a:endParaRPr lang="fr-FR" noProof="0"/>
          </a:p>
        </p:txBody>
      </p:sp>
      <p:sp>
        <p:nvSpPr>
          <p:cNvPr id="6" name="Espace réservé du pied de page 5">
            <a:extLst>
              <a:ext uri="{FF2B5EF4-FFF2-40B4-BE49-F238E27FC236}">
                <a16:creationId xmlns:a16="http://schemas.microsoft.com/office/drawing/2014/main" id="{B765193E-1144-317F-A012-F11E7E2CF592}"/>
              </a:ext>
            </a:extLst>
          </p:cNvPr>
          <p:cNvSpPr>
            <a:spLocks noGrp="1"/>
          </p:cNvSpPr>
          <p:nvPr>
            <p:ph type="ftr" sz="quarter" idx="14"/>
          </p:nvPr>
        </p:nvSpPr>
        <p:spPr/>
        <p:txBody>
          <a:bodyPr/>
          <a:lstStyle/>
          <a:p>
            <a:r>
              <a:rPr lang="fr-FR"/>
              <a:t>Journée mondiale de l'environnement - 10 juin 2022</a:t>
            </a:r>
          </a:p>
        </p:txBody>
      </p:sp>
    </p:spTree>
    <p:extLst>
      <p:ext uri="{BB962C8B-B14F-4D97-AF65-F5344CB8AC3E}">
        <p14:creationId xmlns:p14="http://schemas.microsoft.com/office/powerpoint/2010/main" val="1114380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11419" y="1625976"/>
            <a:ext cx="2414137" cy="882274"/>
          </a:xfrm>
          <a:prstGeom prst="rect">
            <a:avLst/>
          </a:prstGeom>
        </p:spPr>
        <p:txBody>
          <a:bodyPr vert="horz" wrap="square" lIns="0" tIns="87420" rIns="0" bIns="0" rtlCol="0" anchor="t">
            <a:spAutoFit/>
          </a:bodyPr>
          <a:lstStyle/>
          <a:p>
            <a:pPr marL="10048">
              <a:spcBef>
                <a:spcPts val="688"/>
              </a:spcBef>
            </a:pPr>
            <a:r>
              <a:t>La</a:t>
            </a:r>
            <a:r>
              <a:rPr spc="-90"/>
              <a:t> </a:t>
            </a:r>
            <a:r>
              <a:rPr spc="-8"/>
              <a:t>disparition</a:t>
            </a:r>
          </a:p>
          <a:p>
            <a:pPr marL="10048">
              <a:spcBef>
                <a:spcPts val="431"/>
              </a:spcBef>
            </a:pPr>
            <a:r>
              <a:rPr lang="fr-FR" sz="1424" b="0" i="1">
                <a:latin typeface="Futura-MediumItalic"/>
                <a:cs typeface="Futura-MediumItalic"/>
              </a:rPr>
              <a:t>Jeu de s</a:t>
            </a:r>
            <a:r>
              <a:rPr sz="1424" b="0" i="1" err="1">
                <a:latin typeface="Futura-MediumItalic"/>
                <a:cs typeface="Futura-MediumItalic"/>
              </a:rPr>
              <a:t>ensibilisation</a:t>
            </a:r>
            <a:br>
              <a:rPr lang="fr-FR" sz="1424" b="0" i="1">
                <a:latin typeface="Futura-MediumItalic"/>
                <a:cs typeface="Futura-MediumItalic"/>
              </a:rPr>
            </a:br>
            <a:r>
              <a:rPr sz="1424" b="0" i="1">
                <a:latin typeface="Futura-MediumItalic"/>
                <a:cs typeface="Futura-MediumItalic"/>
              </a:rPr>
              <a:t>par</a:t>
            </a:r>
            <a:r>
              <a:rPr sz="1424" b="0" i="1" spc="-36">
                <a:latin typeface="Futura-MediumItalic"/>
                <a:cs typeface="Futura-MediumItalic"/>
              </a:rPr>
              <a:t> </a:t>
            </a:r>
            <a:r>
              <a:rPr sz="1424" b="0" i="1" spc="-8">
                <a:latin typeface="Futura-MediumItalic"/>
                <a:cs typeface="Futura-MediumItalic"/>
              </a:rPr>
              <a:t>lʼenquête</a:t>
            </a:r>
            <a:endParaRPr sz="1424">
              <a:latin typeface="Futura-MediumItalic"/>
              <a:cs typeface="Futura-MediumItalic"/>
            </a:endParaRPr>
          </a:p>
        </p:txBody>
      </p:sp>
      <p:sp>
        <p:nvSpPr>
          <p:cNvPr id="3" name="object 3"/>
          <p:cNvSpPr txBox="1"/>
          <p:nvPr/>
        </p:nvSpPr>
        <p:spPr>
          <a:xfrm>
            <a:off x="1509408" y="2705519"/>
            <a:ext cx="2689441" cy="3533803"/>
          </a:xfrm>
          <a:prstGeom prst="rect">
            <a:avLst/>
          </a:prstGeom>
        </p:spPr>
        <p:txBody>
          <a:bodyPr vert="horz" wrap="square" lIns="0" tIns="10048" rIns="0" bIns="0" rtlCol="0">
            <a:spAutoFit/>
          </a:bodyPr>
          <a:lstStyle/>
          <a:p>
            <a:pPr marL="10048" marR="4019">
              <a:lnSpc>
                <a:spcPct val="107200"/>
              </a:lnSpc>
              <a:spcBef>
                <a:spcPts val="79"/>
              </a:spcBef>
            </a:pPr>
            <a:r>
              <a:rPr lang="fr-FR" sz="1108">
                <a:solidFill>
                  <a:srgbClr val="2F3234"/>
                </a:solidFill>
                <a:latin typeface="FuturaStd-Book"/>
                <a:cs typeface="FuturaStd-Book"/>
              </a:rPr>
              <a:t>Nous vous proposons, en équipe, de mener l’enquête sur la disparition de la tortue Zélie.</a:t>
            </a:r>
          </a:p>
          <a:p>
            <a:pPr marL="10048" marR="4019">
              <a:lnSpc>
                <a:spcPct val="107200"/>
              </a:lnSpc>
              <a:spcBef>
                <a:spcPts val="79"/>
              </a:spcBef>
            </a:pPr>
            <a:r>
              <a:rPr lang="fr-FR" sz="1108">
                <a:solidFill>
                  <a:srgbClr val="2F3234"/>
                </a:solidFill>
                <a:latin typeface="FuturaStd-Book"/>
                <a:cs typeface="FuturaStd-Book"/>
              </a:rPr>
              <a:t>Cette tortue marine est suivie par le service environnement de l</a:t>
            </a:r>
            <a:r>
              <a:rPr lang="fr-FR" sz="1108" i="1">
                <a:solidFill>
                  <a:srgbClr val="2F3234"/>
                </a:solidFill>
                <a:latin typeface="FuturaStd-Book"/>
                <a:cs typeface="FuturaStd-Book"/>
              </a:rPr>
              <a:t>’île d’</a:t>
            </a:r>
            <a:r>
              <a:rPr lang="fr-FR" sz="1108" i="1" err="1">
                <a:solidFill>
                  <a:srgbClr val="2F3234"/>
                </a:solidFill>
                <a:latin typeface="FuturaStd-Book"/>
                <a:cs typeface="FuturaStd-Book"/>
              </a:rPr>
              <a:t>Amidad</a:t>
            </a:r>
            <a:r>
              <a:rPr lang="fr-FR" sz="1108" i="1">
                <a:solidFill>
                  <a:srgbClr val="2F3234"/>
                </a:solidFill>
                <a:latin typeface="FuturaStd-Book"/>
                <a:cs typeface="FuturaStd-Book"/>
              </a:rPr>
              <a:t> </a:t>
            </a:r>
            <a:r>
              <a:rPr lang="fr-FR" sz="1108">
                <a:solidFill>
                  <a:srgbClr val="2F3234"/>
                </a:solidFill>
                <a:latin typeface="FuturaStd-Book"/>
                <a:cs typeface="FuturaStd-Book"/>
              </a:rPr>
              <a:t>en plein océan indien</a:t>
            </a:r>
            <a:r>
              <a:rPr lang="fr-FR" sz="1108" i="1">
                <a:solidFill>
                  <a:srgbClr val="2F3234"/>
                </a:solidFill>
                <a:latin typeface="FuturaStd-Book"/>
                <a:cs typeface="FuturaStd-Book"/>
              </a:rPr>
              <a:t>.</a:t>
            </a:r>
            <a:endParaRPr lang="fr-FR" sz="1108">
              <a:solidFill>
                <a:srgbClr val="2F3234"/>
              </a:solidFill>
              <a:latin typeface="FuturaStd-Book"/>
              <a:cs typeface="FuturaStd-Book"/>
            </a:endParaRPr>
          </a:p>
          <a:p>
            <a:pPr marL="10048" marR="4019">
              <a:lnSpc>
                <a:spcPct val="107200"/>
              </a:lnSpc>
              <a:spcBef>
                <a:spcPts val="79"/>
              </a:spcBef>
            </a:pPr>
            <a:endParaRPr lang="fr-FR" sz="1108">
              <a:solidFill>
                <a:srgbClr val="2F3234"/>
              </a:solidFill>
              <a:latin typeface="FuturaStd-Book"/>
              <a:cs typeface="FuturaStd-Book"/>
            </a:endParaRPr>
          </a:p>
          <a:p>
            <a:pPr marL="10048" marR="4019">
              <a:lnSpc>
                <a:spcPct val="107200"/>
              </a:lnSpc>
              <a:spcBef>
                <a:spcPts val="79"/>
              </a:spcBef>
            </a:pPr>
            <a:r>
              <a:rPr lang="fr-FR" sz="1108">
                <a:solidFill>
                  <a:srgbClr val="2F3234"/>
                </a:solidFill>
                <a:latin typeface="FuturaStd-Book"/>
                <a:cs typeface="FuturaStd-Book"/>
              </a:rPr>
              <a:t>Les équipes, en compétition, vont devoir visite différents lieux sur l’île, interroger plusieurs personnages pour comprendre ce qui a pu se passer et répondre à un certain nombre de questions.</a:t>
            </a:r>
          </a:p>
          <a:p>
            <a:pPr marL="10048" marR="4019">
              <a:lnSpc>
                <a:spcPct val="107200"/>
              </a:lnSpc>
              <a:spcBef>
                <a:spcPts val="79"/>
              </a:spcBef>
            </a:pPr>
            <a:endParaRPr lang="fr-FR" sz="1108">
              <a:solidFill>
                <a:srgbClr val="2F3234"/>
              </a:solidFill>
              <a:latin typeface="FuturaStd-Book"/>
              <a:cs typeface="FuturaStd-Book"/>
            </a:endParaRPr>
          </a:p>
          <a:p>
            <a:pPr marL="10048" marR="4019">
              <a:lnSpc>
                <a:spcPct val="107200"/>
              </a:lnSpc>
              <a:spcBef>
                <a:spcPts val="79"/>
              </a:spcBef>
            </a:pPr>
            <a:r>
              <a:rPr lang="fr-FR" sz="1108" b="1">
                <a:solidFill>
                  <a:srgbClr val="2F3234"/>
                </a:solidFill>
                <a:latin typeface="FuturaStd-Book"/>
                <a:cs typeface="FuturaStd-Book"/>
              </a:rPr>
              <a:t>Il s’agit d’une course à la déduction !</a:t>
            </a:r>
          </a:p>
          <a:p>
            <a:pPr marL="10048" marR="4019">
              <a:lnSpc>
                <a:spcPct val="107200"/>
              </a:lnSpc>
              <a:spcBef>
                <a:spcPts val="79"/>
              </a:spcBef>
            </a:pPr>
            <a:r>
              <a:rPr lang="fr-FR" sz="1108" b="1">
                <a:solidFill>
                  <a:srgbClr val="2F3234"/>
                </a:solidFill>
                <a:latin typeface="FuturaStd-Book"/>
                <a:cs typeface="FuturaStd-Book"/>
              </a:rPr>
              <a:t>L’enjeu est de susciter un intérêt pour des problématiques « sérieuses » via </a:t>
            </a:r>
            <a:br>
              <a:rPr lang="fr-FR" sz="1108" b="1">
                <a:solidFill>
                  <a:srgbClr val="2F3234"/>
                </a:solidFill>
                <a:latin typeface="FuturaStd-Book"/>
                <a:cs typeface="FuturaStd-Book"/>
              </a:rPr>
            </a:br>
            <a:r>
              <a:rPr lang="fr-FR" sz="1108" b="1">
                <a:solidFill>
                  <a:srgbClr val="2F3234"/>
                </a:solidFill>
                <a:latin typeface="FuturaStd-Book"/>
                <a:cs typeface="FuturaStd-Book"/>
              </a:rPr>
              <a:t>le jeu.</a:t>
            </a:r>
          </a:p>
          <a:p>
            <a:pPr marL="10048" marR="4019">
              <a:lnSpc>
                <a:spcPct val="107200"/>
              </a:lnSpc>
              <a:spcBef>
                <a:spcPts val="79"/>
              </a:spcBef>
            </a:pPr>
            <a:endParaRPr sz="989">
              <a:latin typeface="FuturaStd-Book"/>
              <a:cs typeface="FuturaStd-Book"/>
            </a:endParaRPr>
          </a:p>
        </p:txBody>
      </p:sp>
      <p:pic>
        <p:nvPicPr>
          <p:cNvPr id="5" name="Image 4">
            <a:extLst>
              <a:ext uri="{FF2B5EF4-FFF2-40B4-BE49-F238E27FC236}">
                <a16:creationId xmlns:a16="http://schemas.microsoft.com/office/drawing/2014/main" id="{F8E39874-80C5-8FD3-2311-920ADCB4FED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40362" y="6124949"/>
            <a:ext cx="535075" cy="53507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395114" y="498222"/>
            <a:ext cx="6315891" cy="4519246"/>
            <a:chOff x="738803" y="629697"/>
            <a:chExt cx="7982584" cy="5711825"/>
          </a:xfrm>
        </p:grpSpPr>
        <p:pic>
          <p:nvPicPr>
            <p:cNvPr id="3" name="object 3"/>
            <p:cNvPicPr/>
            <p:nvPr/>
          </p:nvPicPr>
          <p:blipFill>
            <a:blip r:embed="rId2" cstate="email">
              <a:extLst>
                <a:ext uri="{28A0092B-C50C-407E-A947-70E740481C1C}">
                  <a14:useLocalDpi xmlns:a14="http://schemas.microsoft.com/office/drawing/2010/main"/>
                </a:ext>
              </a:extLst>
            </a:blip>
            <a:stretch>
              <a:fillRect/>
            </a:stretch>
          </p:blipFill>
          <p:spPr>
            <a:xfrm>
              <a:off x="745871" y="636765"/>
              <a:ext cx="7085761" cy="1315553"/>
            </a:xfrm>
            <a:prstGeom prst="rect">
              <a:avLst/>
            </a:prstGeom>
          </p:spPr>
        </p:pic>
        <p:pic>
          <p:nvPicPr>
            <p:cNvPr id="4" name="object 4"/>
            <p:cNvPicPr/>
            <p:nvPr/>
          </p:nvPicPr>
          <p:blipFill>
            <a:blip r:embed="rId3" cstate="email">
              <a:extLst>
                <a:ext uri="{28A0092B-C50C-407E-A947-70E740481C1C}">
                  <a14:useLocalDpi xmlns:a14="http://schemas.microsoft.com/office/drawing/2010/main"/>
                </a:ext>
              </a:extLst>
            </a:blip>
            <a:stretch>
              <a:fillRect/>
            </a:stretch>
          </p:blipFill>
          <p:spPr>
            <a:xfrm>
              <a:off x="7828383" y="636752"/>
              <a:ext cx="885721" cy="3069094"/>
            </a:xfrm>
            <a:prstGeom prst="rect">
              <a:avLst/>
            </a:prstGeom>
          </p:spPr>
        </p:pic>
        <p:pic>
          <p:nvPicPr>
            <p:cNvPr id="5" name="object 5"/>
            <p:cNvPicPr/>
            <p:nvPr/>
          </p:nvPicPr>
          <p:blipFill>
            <a:blip r:embed="rId4" cstate="email">
              <a:extLst>
                <a:ext uri="{28A0092B-C50C-407E-A947-70E740481C1C}">
                  <a14:useLocalDpi xmlns:a14="http://schemas.microsoft.com/office/drawing/2010/main"/>
                </a:ext>
              </a:extLst>
            </a:blip>
            <a:stretch>
              <a:fillRect/>
            </a:stretch>
          </p:blipFill>
          <p:spPr>
            <a:xfrm>
              <a:off x="745871" y="1949062"/>
              <a:ext cx="7085769" cy="1318813"/>
            </a:xfrm>
            <a:prstGeom prst="rect">
              <a:avLst/>
            </a:prstGeom>
          </p:spPr>
        </p:pic>
        <p:pic>
          <p:nvPicPr>
            <p:cNvPr id="6" name="object 6"/>
            <p:cNvPicPr/>
            <p:nvPr/>
          </p:nvPicPr>
          <p:blipFill>
            <a:blip r:embed="rId5" cstate="email">
              <a:extLst>
                <a:ext uri="{28A0092B-C50C-407E-A947-70E740481C1C}">
                  <a14:useLocalDpi xmlns:a14="http://schemas.microsoft.com/office/drawing/2010/main"/>
                </a:ext>
              </a:extLst>
            </a:blip>
            <a:stretch>
              <a:fillRect/>
            </a:stretch>
          </p:blipFill>
          <p:spPr>
            <a:xfrm>
              <a:off x="745871" y="3264619"/>
              <a:ext cx="7085769" cy="1318813"/>
            </a:xfrm>
            <a:prstGeom prst="rect">
              <a:avLst/>
            </a:prstGeom>
          </p:spPr>
        </p:pic>
        <p:pic>
          <p:nvPicPr>
            <p:cNvPr id="7" name="object 7"/>
            <p:cNvPicPr/>
            <p:nvPr/>
          </p:nvPicPr>
          <p:blipFill>
            <a:blip r:embed="rId6" cstate="email">
              <a:extLst>
                <a:ext uri="{28A0092B-C50C-407E-A947-70E740481C1C}">
                  <a14:useLocalDpi xmlns:a14="http://schemas.microsoft.com/office/drawing/2010/main"/>
                </a:ext>
              </a:extLst>
            </a:blip>
            <a:stretch>
              <a:fillRect/>
            </a:stretch>
          </p:blipFill>
          <p:spPr>
            <a:xfrm>
              <a:off x="7828383" y="3702596"/>
              <a:ext cx="885721" cy="2631617"/>
            </a:xfrm>
            <a:prstGeom prst="rect">
              <a:avLst/>
            </a:prstGeom>
          </p:spPr>
        </p:pic>
        <p:pic>
          <p:nvPicPr>
            <p:cNvPr id="8" name="object 8"/>
            <p:cNvPicPr/>
            <p:nvPr/>
          </p:nvPicPr>
          <p:blipFill>
            <a:blip r:embed="rId7" cstate="email">
              <a:extLst>
                <a:ext uri="{28A0092B-C50C-407E-A947-70E740481C1C}">
                  <a14:useLocalDpi xmlns:a14="http://schemas.microsoft.com/office/drawing/2010/main"/>
                </a:ext>
              </a:extLst>
            </a:blip>
            <a:stretch>
              <a:fillRect/>
            </a:stretch>
          </p:blipFill>
          <p:spPr>
            <a:xfrm>
              <a:off x="745871" y="4580176"/>
              <a:ext cx="7085769" cy="1318813"/>
            </a:xfrm>
            <a:prstGeom prst="rect">
              <a:avLst/>
            </a:prstGeom>
          </p:spPr>
        </p:pic>
        <p:pic>
          <p:nvPicPr>
            <p:cNvPr id="9" name="object 9"/>
            <p:cNvPicPr/>
            <p:nvPr/>
          </p:nvPicPr>
          <p:blipFill>
            <a:blip r:embed="rId8" cstate="email">
              <a:extLst>
                <a:ext uri="{28A0092B-C50C-407E-A947-70E740481C1C}">
                  <a14:useLocalDpi xmlns:a14="http://schemas.microsoft.com/office/drawing/2010/main"/>
                </a:ext>
              </a:extLst>
            </a:blip>
            <a:stretch>
              <a:fillRect/>
            </a:stretch>
          </p:blipFill>
          <p:spPr>
            <a:xfrm>
              <a:off x="745871" y="5895733"/>
              <a:ext cx="7085761" cy="438480"/>
            </a:xfrm>
            <a:prstGeom prst="rect">
              <a:avLst/>
            </a:prstGeom>
          </p:spPr>
        </p:pic>
        <p:sp>
          <p:nvSpPr>
            <p:cNvPr id="10" name="object 10"/>
            <p:cNvSpPr/>
            <p:nvPr/>
          </p:nvSpPr>
          <p:spPr>
            <a:xfrm>
              <a:off x="745871" y="636765"/>
              <a:ext cx="7968615" cy="5697855"/>
            </a:xfrm>
            <a:custGeom>
              <a:avLst/>
              <a:gdLst/>
              <a:ahLst/>
              <a:cxnLst/>
              <a:rect l="l" t="t" r="r" b="b"/>
              <a:pathLst>
                <a:path w="7968615" h="5697855">
                  <a:moveTo>
                    <a:pt x="0" y="5697448"/>
                  </a:moveTo>
                  <a:lnTo>
                    <a:pt x="7968233" y="5697448"/>
                  </a:lnTo>
                  <a:lnTo>
                    <a:pt x="7968233" y="0"/>
                  </a:lnTo>
                  <a:lnTo>
                    <a:pt x="0" y="0"/>
                  </a:lnTo>
                  <a:lnTo>
                    <a:pt x="0" y="5697448"/>
                  </a:lnTo>
                  <a:close/>
                </a:path>
              </a:pathLst>
            </a:custGeom>
            <a:ln w="14135">
              <a:solidFill>
                <a:srgbClr val="2F3234"/>
              </a:solidFill>
            </a:ln>
          </p:spPr>
          <p:txBody>
            <a:bodyPr wrap="square" lIns="0" tIns="0" rIns="0" bIns="0" rtlCol="0"/>
            <a:lstStyle/>
            <a:p>
              <a:endParaRPr sz="1424"/>
            </a:p>
          </p:txBody>
        </p:sp>
      </p:grpSp>
      <p:sp>
        <p:nvSpPr>
          <p:cNvPr id="11" name="object 11"/>
          <p:cNvSpPr txBox="1"/>
          <p:nvPr/>
        </p:nvSpPr>
        <p:spPr>
          <a:xfrm>
            <a:off x="8085573" y="1717951"/>
            <a:ext cx="2634175" cy="4311965"/>
          </a:xfrm>
          <a:prstGeom prst="rect">
            <a:avLst/>
          </a:prstGeom>
        </p:spPr>
        <p:txBody>
          <a:bodyPr vert="horz" wrap="square" lIns="0" tIns="10048" rIns="0" bIns="0" rtlCol="0">
            <a:spAutoFit/>
          </a:bodyPr>
          <a:lstStyle/>
          <a:p>
            <a:pPr marL="10048" marR="4019">
              <a:lnSpc>
                <a:spcPct val="107200"/>
              </a:lnSpc>
              <a:spcBef>
                <a:spcPts val="79"/>
              </a:spcBef>
            </a:pPr>
            <a:r>
              <a:rPr lang="fr-FR" sz="1108">
                <a:solidFill>
                  <a:srgbClr val="2F3234"/>
                </a:solidFill>
                <a:latin typeface="FuturaStd-Book"/>
                <a:cs typeface="FuturaStd-Book"/>
              </a:rPr>
              <a:t>Lors de l’enquête, les joueurs aborderont plusieurs problématiques environnementales de la biodiversité marine.</a:t>
            </a:r>
            <a:br>
              <a:rPr lang="fr-FR" sz="1108">
                <a:solidFill>
                  <a:srgbClr val="2F3234"/>
                </a:solidFill>
                <a:latin typeface="FuturaStd-Book"/>
                <a:cs typeface="FuturaStd-Book"/>
              </a:rPr>
            </a:br>
            <a:r>
              <a:rPr lang="fr-FR" sz="1108">
                <a:solidFill>
                  <a:srgbClr val="2F3234"/>
                </a:solidFill>
                <a:latin typeface="FuturaStd-Book"/>
                <a:cs typeface="FuturaStd-Book"/>
              </a:rPr>
              <a:t>Via ce jeu, nous souhaitons leur donner envie d’aller plus loin sur ces sujets une fois l’énigme résolue.</a:t>
            </a:r>
          </a:p>
          <a:p>
            <a:pPr marL="10048" marR="4019">
              <a:lnSpc>
                <a:spcPct val="107200"/>
              </a:lnSpc>
              <a:spcBef>
                <a:spcPts val="79"/>
              </a:spcBef>
            </a:pPr>
            <a:endParaRPr lang="fr-FR" sz="1108">
              <a:solidFill>
                <a:srgbClr val="2F3234"/>
              </a:solidFill>
              <a:latin typeface="FuturaStd-Book"/>
              <a:cs typeface="FuturaStd-Book"/>
            </a:endParaRPr>
          </a:p>
          <a:p>
            <a:pPr marL="10048" marR="4019">
              <a:lnSpc>
                <a:spcPct val="107200"/>
              </a:lnSpc>
              <a:spcBef>
                <a:spcPts val="79"/>
              </a:spcBef>
            </a:pPr>
            <a:endParaRPr lang="fr-FR" sz="1108">
              <a:latin typeface="FuturaStd-Book"/>
              <a:cs typeface="FuturaStd-Book"/>
            </a:endParaRPr>
          </a:p>
          <a:p>
            <a:pPr>
              <a:spcBef>
                <a:spcPts val="32"/>
              </a:spcBef>
            </a:pPr>
            <a:r>
              <a:rPr lang="fr-FR" sz="1108" u="sng">
                <a:latin typeface="FuturaStd-Book"/>
                <a:cs typeface="FuturaStd-Book"/>
              </a:rPr>
              <a:t>Le cadre</a:t>
            </a:r>
          </a:p>
          <a:p>
            <a:pPr>
              <a:spcBef>
                <a:spcPts val="32"/>
              </a:spcBef>
            </a:pPr>
            <a:endParaRPr sz="1108">
              <a:latin typeface="FuturaStd-Book"/>
              <a:cs typeface="FuturaStd-Book"/>
            </a:endParaRPr>
          </a:p>
          <a:p>
            <a:pPr marL="190917" indent="-181371">
              <a:spcBef>
                <a:spcPts val="4"/>
              </a:spcBef>
              <a:buChar char="•"/>
              <a:tabLst>
                <a:tab pos="191419" algn="l"/>
              </a:tabLst>
            </a:pPr>
            <a:r>
              <a:rPr lang="fr-FR" sz="1108">
                <a:solidFill>
                  <a:srgbClr val="2F3234"/>
                </a:solidFill>
                <a:latin typeface="FuturaStd-Book"/>
                <a:cs typeface="FuturaStd-Book"/>
              </a:rPr>
              <a:t>Jeu éditable avec une imprimante de bureau, donc dessin au trait en noir et blanc</a:t>
            </a:r>
          </a:p>
          <a:p>
            <a:pPr marL="9546">
              <a:spcBef>
                <a:spcPts val="4"/>
              </a:spcBef>
              <a:tabLst>
                <a:tab pos="191419" algn="l"/>
              </a:tabLst>
            </a:pPr>
            <a:endParaRPr sz="1108">
              <a:latin typeface="FuturaStd-Book"/>
              <a:cs typeface="FuturaStd-Book"/>
            </a:endParaRPr>
          </a:p>
          <a:p>
            <a:pPr marL="190917" indent="-181371">
              <a:spcBef>
                <a:spcPts val="95"/>
              </a:spcBef>
              <a:buChar char="•"/>
              <a:tabLst>
                <a:tab pos="191419" algn="l"/>
              </a:tabLst>
            </a:pPr>
            <a:r>
              <a:rPr lang="fr-FR" sz="1108">
                <a:solidFill>
                  <a:srgbClr val="2F3234"/>
                </a:solidFill>
                <a:latin typeface="FuturaStd-Book"/>
                <a:cs typeface="FuturaStd-Book"/>
              </a:rPr>
              <a:t>Sensibilisation à la biodiversité en mettant l’accent sur les tortues marines</a:t>
            </a:r>
          </a:p>
          <a:p>
            <a:pPr marL="190917" indent="-181371">
              <a:spcBef>
                <a:spcPts val="95"/>
              </a:spcBef>
              <a:buChar char="•"/>
              <a:tabLst>
                <a:tab pos="191419" algn="l"/>
              </a:tabLst>
            </a:pPr>
            <a:endParaRPr sz="1108">
              <a:latin typeface="FuturaStd-Book"/>
              <a:cs typeface="FuturaStd-Book"/>
            </a:endParaRPr>
          </a:p>
          <a:p>
            <a:pPr marL="190917" indent="-181371">
              <a:spcBef>
                <a:spcPts val="95"/>
              </a:spcBef>
              <a:buChar char="•"/>
              <a:tabLst>
                <a:tab pos="191419" algn="l"/>
              </a:tabLst>
            </a:pPr>
            <a:r>
              <a:rPr lang="fr-FR" sz="1108" spc="-8">
                <a:solidFill>
                  <a:srgbClr val="2F3234"/>
                </a:solidFill>
                <a:latin typeface="FuturaStd-Book"/>
                <a:cs typeface="FuturaStd-Book"/>
              </a:rPr>
              <a:t>Histoire se passant sur une île imaginaire ressemblant à Mayotte</a:t>
            </a:r>
          </a:p>
          <a:p>
            <a:pPr marL="190917" indent="-181371">
              <a:spcBef>
                <a:spcPts val="95"/>
              </a:spcBef>
              <a:buChar char="•"/>
              <a:tabLst>
                <a:tab pos="191419" algn="l"/>
              </a:tabLst>
            </a:pPr>
            <a:endParaRPr lang="fr-FR" sz="1108" spc="-8">
              <a:solidFill>
                <a:srgbClr val="2F3234"/>
              </a:solidFill>
              <a:latin typeface="FuturaStd-Book"/>
              <a:cs typeface="FuturaStd-Book"/>
            </a:endParaRPr>
          </a:p>
          <a:p>
            <a:pPr marL="190917" indent="-181371">
              <a:spcBef>
                <a:spcPts val="95"/>
              </a:spcBef>
              <a:buChar char="•"/>
              <a:tabLst>
                <a:tab pos="191419" algn="l"/>
              </a:tabLst>
            </a:pPr>
            <a:r>
              <a:rPr lang="fr-FR" sz="1108" spc="-8">
                <a:solidFill>
                  <a:srgbClr val="2F3234"/>
                </a:solidFill>
                <a:latin typeface="FuturaStd-Book"/>
                <a:cs typeface="FuturaStd-Book"/>
              </a:rPr>
              <a:t>Jeu à destination des collégiens</a:t>
            </a:r>
          </a:p>
          <a:p>
            <a:pPr marL="190917" indent="-181371">
              <a:spcBef>
                <a:spcPts val="95"/>
              </a:spcBef>
              <a:buChar char="•"/>
              <a:tabLst>
                <a:tab pos="191419" algn="l"/>
              </a:tabLst>
            </a:pPr>
            <a:endParaRPr sz="1108">
              <a:latin typeface="FuturaStd-Book"/>
              <a:cs typeface="FuturaStd-Book"/>
            </a:endParaRPr>
          </a:p>
        </p:txBody>
      </p:sp>
      <p:pic>
        <p:nvPicPr>
          <p:cNvPr id="13" name="Image 12">
            <a:extLst>
              <a:ext uri="{FF2B5EF4-FFF2-40B4-BE49-F238E27FC236}">
                <a16:creationId xmlns:a16="http://schemas.microsoft.com/office/drawing/2014/main" id="{4B5BBE5B-F3A1-3623-002B-9AD29773192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540362" y="6124949"/>
            <a:ext cx="535075" cy="53507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5" descr="Une image contenant extérieur, terrain, personne&#10;&#10;Description générée automatiquement">
            <a:extLst>
              <a:ext uri="{FF2B5EF4-FFF2-40B4-BE49-F238E27FC236}">
                <a16:creationId xmlns:a16="http://schemas.microsoft.com/office/drawing/2014/main" id="{CC507148-EDC9-6FD2-62B2-1BD3143889F6}"/>
              </a:ext>
            </a:extLst>
          </p:cNvPr>
          <p:cNvPicPr>
            <a:picLocks noGrp="1" noChangeAspect="1"/>
          </p:cNvPicPr>
          <p:nvPr>
            <p:ph type="pic" idx="14"/>
          </p:nvPr>
        </p:nvPicPr>
        <p:blipFill rotWithShape="1">
          <a:blip r:embed="rId3" cstate="email">
            <a:extLst>
              <a:ext uri="{28A0092B-C50C-407E-A947-70E740481C1C}">
                <a14:useLocalDpi xmlns:a14="http://schemas.microsoft.com/office/drawing/2010/main"/>
              </a:ext>
            </a:extLst>
          </a:blip>
          <a:srcRect l="24569" r="17008"/>
          <a:stretch/>
        </p:blipFill>
        <p:spPr>
          <a:xfrm>
            <a:off x="20" y="1"/>
            <a:ext cx="6093740" cy="6857999"/>
          </a:xfrm>
          <a:noFill/>
        </p:spPr>
      </p:pic>
      <p:sp>
        <p:nvSpPr>
          <p:cNvPr id="24" name="Titre 5">
            <a:extLst>
              <a:ext uri="{FF2B5EF4-FFF2-40B4-BE49-F238E27FC236}">
                <a16:creationId xmlns:a16="http://schemas.microsoft.com/office/drawing/2014/main" id="{56C28A9D-2CBB-4FE1-BA7F-BA3CC496CD60}"/>
              </a:ext>
            </a:extLst>
          </p:cNvPr>
          <p:cNvSpPr>
            <a:spLocks noGrp="1"/>
          </p:cNvSpPr>
          <p:nvPr>
            <p:ph type="title"/>
          </p:nvPr>
        </p:nvSpPr>
        <p:spPr>
          <a:xfrm>
            <a:off x="6361200" y="3430800"/>
            <a:ext cx="5400000" cy="1152000"/>
          </a:xfrm>
        </p:spPr>
        <p:txBody>
          <a:bodyPr anchor="t">
            <a:normAutofit/>
          </a:bodyPr>
          <a:lstStyle/>
          <a:p>
            <a:r>
              <a:rPr lang="fr-FR" sz="3300"/>
              <a:t>Création d'installations favorisant la biodiversité </a:t>
            </a:r>
          </a:p>
          <a:p>
            <a:endParaRPr lang="fr-FR" sz="3300"/>
          </a:p>
          <a:p>
            <a:endParaRPr lang="fr-FR" sz="3300"/>
          </a:p>
        </p:txBody>
      </p:sp>
      <p:sp>
        <p:nvSpPr>
          <p:cNvPr id="25" name="Espace réservé du texte 6">
            <a:extLst>
              <a:ext uri="{FF2B5EF4-FFF2-40B4-BE49-F238E27FC236}">
                <a16:creationId xmlns:a16="http://schemas.microsoft.com/office/drawing/2014/main" id="{C21C68D4-EDD1-4905-BE0D-155C96CD047C}"/>
              </a:ext>
            </a:extLst>
          </p:cNvPr>
          <p:cNvSpPr>
            <a:spLocks noGrp="1"/>
          </p:cNvSpPr>
          <p:nvPr>
            <p:ph type="body" idx="1"/>
          </p:nvPr>
        </p:nvSpPr>
        <p:spPr>
          <a:xfrm>
            <a:off x="6361200" y="4408000"/>
            <a:ext cx="5400000" cy="900000"/>
          </a:xfrm>
        </p:spPr>
        <p:txBody>
          <a:bodyPr anchor="t">
            <a:normAutofit/>
          </a:bodyPr>
          <a:lstStyle/>
          <a:p>
            <a:r>
              <a:rPr lang="fr-FR" sz="2000" i="1"/>
              <a:t>Consacrez un petit moment de votre journée à la construction de ces installations</a:t>
            </a:r>
            <a:endParaRPr lang="fr-FR" sz="2000"/>
          </a:p>
          <a:p>
            <a:endParaRPr lang="fr-FR" sz="2000"/>
          </a:p>
        </p:txBody>
      </p:sp>
      <p:sp>
        <p:nvSpPr>
          <p:cNvPr id="26" name="Espace réservé du texte 7">
            <a:extLst>
              <a:ext uri="{FF2B5EF4-FFF2-40B4-BE49-F238E27FC236}">
                <a16:creationId xmlns:a16="http://schemas.microsoft.com/office/drawing/2014/main" id="{D702FD13-8058-4625-9933-EB62A1A54086}"/>
              </a:ext>
            </a:extLst>
          </p:cNvPr>
          <p:cNvSpPr>
            <a:spLocks noGrp="1"/>
          </p:cNvSpPr>
          <p:nvPr>
            <p:ph type="body" sz="quarter" idx="13"/>
          </p:nvPr>
        </p:nvSpPr>
        <p:spPr>
          <a:xfrm>
            <a:off x="6361200" y="1490400"/>
            <a:ext cx="5400000" cy="1872000"/>
          </a:xfrm>
        </p:spPr>
        <p:txBody>
          <a:bodyPr vert="horz" lIns="91440" tIns="45720" rIns="91440" bIns="45720" rtlCol="0">
            <a:normAutofit/>
          </a:bodyPr>
          <a:lstStyle/>
          <a:p>
            <a:pPr>
              <a:lnSpc>
                <a:spcPct val="90000"/>
              </a:lnSpc>
            </a:pPr>
            <a:r>
              <a:rPr lang="fr-FR" sz="12500"/>
              <a:t>02.</a:t>
            </a:r>
          </a:p>
        </p:txBody>
      </p:sp>
      <p:sp>
        <p:nvSpPr>
          <p:cNvPr id="40" name="Text Placeholder 5">
            <a:extLst>
              <a:ext uri="{FF2B5EF4-FFF2-40B4-BE49-F238E27FC236}">
                <a16:creationId xmlns:a16="http://schemas.microsoft.com/office/drawing/2014/main" id="{127DD2CF-A4BB-2823-EDF6-DB95EBCD497F}"/>
              </a:ext>
            </a:extLst>
          </p:cNvPr>
          <p:cNvSpPr>
            <a:spLocks noGrp="1"/>
          </p:cNvSpPr>
          <p:nvPr>
            <p:ph type="body" sz="quarter" idx="15"/>
          </p:nvPr>
        </p:nvSpPr>
        <p:spPr>
          <a:xfrm>
            <a:off x="825578" y="6523200"/>
            <a:ext cx="10800" cy="100800"/>
          </a:xfrm>
        </p:spPr>
        <p:txBody>
          <a:bodyPr/>
          <a:lstStyle/>
          <a:p>
            <a:endParaRPr lang="en-US"/>
          </a:p>
        </p:txBody>
      </p:sp>
      <p:sp>
        <p:nvSpPr>
          <p:cNvPr id="11" name="Espace réservé du pied de page 10">
            <a:extLst>
              <a:ext uri="{FF2B5EF4-FFF2-40B4-BE49-F238E27FC236}">
                <a16:creationId xmlns:a16="http://schemas.microsoft.com/office/drawing/2014/main" id="{04BED9D1-AFB8-4E80-DD5A-6EAAF01EAA72}"/>
              </a:ext>
            </a:extLst>
          </p:cNvPr>
          <p:cNvSpPr>
            <a:spLocks noGrp="1"/>
          </p:cNvSpPr>
          <p:nvPr>
            <p:ph type="ftr" sz="quarter" idx="16"/>
          </p:nvPr>
        </p:nvSpPr>
        <p:spPr>
          <a:xfrm>
            <a:off x="856680" y="6449983"/>
            <a:ext cx="3600000" cy="252000"/>
          </a:xfrm>
        </p:spPr>
        <p:txBody>
          <a:bodyPr anchor="ctr">
            <a:normAutofit/>
          </a:bodyPr>
          <a:lstStyle/>
          <a:p>
            <a:pPr>
              <a:spcAft>
                <a:spcPts val="600"/>
              </a:spcAft>
            </a:pPr>
            <a:r>
              <a:rPr lang="fr-FR"/>
              <a:t>Journée mondiale de l'environnement - 10 juin 2022</a:t>
            </a:r>
          </a:p>
        </p:txBody>
      </p:sp>
      <p:sp>
        <p:nvSpPr>
          <p:cNvPr id="30" name="Espace réservé du numéro de diapositive 29">
            <a:extLst>
              <a:ext uri="{FF2B5EF4-FFF2-40B4-BE49-F238E27FC236}">
                <a16:creationId xmlns:a16="http://schemas.microsoft.com/office/drawing/2014/main" id="{C3056BDE-3880-4162-BB3D-F8A489EB8618}"/>
              </a:ext>
            </a:extLst>
          </p:cNvPr>
          <p:cNvSpPr>
            <a:spLocks noGrp="1"/>
          </p:cNvSpPr>
          <p:nvPr>
            <p:ph type="sldNum" sz="quarter" idx="17"/>
          </p:nvPr>
        </p:nvSpPr>
        <p:spPr>
          <a:xfrm>
            <a:off x="219008" y="6449983"/>
            <a:ext cx="576000" cy="252000"/>
          </a:xfrm>
        </p:spPr>
        <p:txBody>
          <a:bodyPr anchor="ctr">
            <a:normAutofit/>
          </a:bodyPr>
          <a:lstStyle/>
          <a:p>
            <a:pPr lvl="0">
              <a:spcAft>
                <a:spcPts val="600"/>
              </a:spcAft>
            </a:pPr>
            <a:fld id="{975A587B-5814-4D9B-9598-FE9CB954CB01}" type="slidenum">
              <a:rPr lang="fr-FR" noProof="0" smtClean="0"/>
              <a:pPr lvl="0">
                <a:spcAft>
                  <a:spcPts val="600"/>
                </a:spcAft>
              </a:pPr>
              <a:t>7</a:t>
            </a:fld>
            <a:endParaRPr lang="fr-FR" noProof="0"/>
          </a:p>
        </p:txBody>
      </p:sp>
    </p:spTree>
    <p:extLst>
      <p:ext uri="{BB962C8B-B14F-4D97-AF65-F5344CB8AC3E}">
        <p14:creationId xmlns:p14="http://schemas.microsoft.com/office/powerpoint/2010/main" val="2995751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texte 1">
            <a:extLst>
              <a:ext uri="{FF2B5EF4-FFF2-40B4-BE49-F238E27FC236}">
                <a16:creationId xmlns:a16="http://schemas.microsoft.com/office/drawing/2014/main" id="{9C9A0C81-63F6-40E9-B362-D7FC21D606B5}"/>
              </a:ext>
            </a:extLst>
          </p:cNvPr>
          <p:cNvSpPr>
            <a:spLocks noGrp="1"/>
          </p:cNvSpPr>
          <p:nvPr>
            <p:ph type="body" sz="quarter" idx="13"/>
          </p:nvPr>
        </p:nvSpPr>
        <p:spPr>
          <a:xfrm>
            <a:off x="507355" y="1897006"/>
            <a:ext cx="5946493" cy="4760066"/>
          </a:xfrm>
        </p:spPr>
        <p:txBody>
          <a:bodyPr vert="horz" lIns="91440" tIns="45720" rIns="91440" bIns="45720" rtlCol="0" anchor="t">
            <a:noAutofit/>
          </a:bodyPr>
          <a:lstStyle/>
          <a:p>
            <a:pPr marL="0" indent="0" algn="ctr">
              <a:buNone/>
            </a:pPr>
            <a:r>
              <a:rPr lang="fr-FR" sz="1800" b="1">
                <a:cs typeface="Arial"/>
              </a:rPr>
              <a:t>Tutoriel Hôtel à insectes </a:t>
            </a:r>
            <a:endParaRPr lang="fr-FR" b="1">
              <a:cs typeface="Arial"/>
            </a:endParaRPr>
          </a:p>
          <a:p>
            <a:pPr marL="342900" indent="-342900">
              <a:buAutoNum type="arabicPeriod"/>
            </a:pPr>
            <a:endParaRPr lang="fr-FR" sz="1800"/>
          </a:p>
          <a:p>
            <a:pPr marL="342900" indent="-342900">
              <a:buAutoNum type="arabicPeriod"/>
            </a:pPr>
            <a:r>
              <a:rPr lang="fr-FR" sz="1800"/>
              <a:t>Repérer les matériaux naturels (rondins de bois, briques, paille, tiges de bambou). Privilégiez des trous de différentes tailles. </a:t>
            </a:r>
            <a:endParaRPr lang="fr-FR" sz="1800">
              <a:cs typeface="Arial"/>
            </a:endParaRPr>
          </a:p>
          <a:p>
            <a:pPr marL="342900" indent="-342900">
              <a:buAutoNum type="arabicPeriod"/>
            </a:pPr>
            <a:r>
              <a:rPr lang="fr-FR" sz="1800">
                <a:ea typeface="+mn-lt"/>
                <a:cs typeface="+mn-lt"/>
              </a:rPr>
              <a:t>Fabriquez l'ossature en bois. Elle doit être assez résistante pour porter un poids important (utilisez du châtaignier, mélèze, douglas)</a:t>
            </a:r>
            <a:endParaRPr lang="en-US" sz="1800">
              <a:ea typeface="+mn-lt"/>
              <a:cs typeface="+mn-lt"/>
            </a:endParaRPr>
          </a:p>
          <a:p>
            <a:pPr marL="342900" indent="-342900">
              <a:buAutoNum type="arabicPeriod"/>
            </a:pPr>
            <a:r>
              <a:rPr lang="fr-FR" sz="1800">
                <a:ea typeface="+mn-lt"/>
                <a:cs typeface="+mn-lt"/>
              </a:rPr>
              <a:t>Prévoyez une couverture imperméable (toit en ardoise par exemple). </a:t>
            </a:r>
          </a:p>
          <a:p>
            <a:pPr marL="342900" indent="-342900">
              <a:buAutoNum type="arabicPeriod"/>
            </a:pPr>
            <a:r>
              <a:rPr lang="fr-FR" sz="1800">
                <a:ea typeface="+mn-lt"/>
                <a:cs typeface="+mn-lt"/>
              </a:rPr>
              <a:t>Installez l'ossature à un endroit définitif avant de la remplir. </a:t>
            </a:r>
          </a:p>
          <a:p>
            <a:pPr marL="342900" indent="-342900">
              <a:buAutoNum type="arabicPeriod"/>
            </a:pPr>
            <a:r>
              <a:rPr lang="fr-FR" sz="1800">
                <a:ea typeface="+mn-lt"/>
                <a:cs typeface="+mn-lt"/>
              </a:rPr>
              <a:t>Coupez vos matériaux selon la longueur désiré et remplissez chaque espace. </a:t>
            </a:r>
          </a:p>
          <a:p>
            <a:pPr marL="539750" lvl="2" indent="-179705"/>
            <a:endParaRPr lang="fr-FR">
              <a:cs typeface="Arial"/>
            </a:endParaRPr>
          </a:p>
        </p:txBody>
      </p:sp>
      <p:sp>
        <p:nvSpPr>
          <p:cNvPr id="17" name="Titre 2">
            <a:extLst>
              <a:ext uri="{FF2B5EF4-FFF2-40B4-BE49-F238E27FC236}">
                <a16:creationId xmlns:a16="http://schemas.microsoft.com/office/drawing/2014/main" id="{C703E7EE-51EE-42B2-AE07-391C8131804E}"/>
              </a:ext>
            </a:extLst>
          </p:cNvPr>
          <p:cNvSpPr>
            <a:spLocks noGrp="1"/>
          </p:cNvSpPr>
          <p:nvPr>
            <p:ph type="title"/>
          </p:nvPr>
        </p:nvSpPr>
        <p:spPr/>
        <p:txBody>
          <a:bodyPr/>
          <a:lstStyle/>
          <a:p>
            <a:r>
              <a:rPr lang="fr-FR"/>
              <a:t>Hôtel à insectes (polinisateurs et auxiliaires)</a:t>
            </a:r>
          </a:p>
        </p:txBody>
      </p:sp>
      <p:sp>
        <p:nvSpPr>
          <p:cNvPr id="14" name="Espace réservé du numéro de diapositive 13">
            <a:extLst>
              <a:ext uri="{FF2B5EF4-FFF2-40B4-BE49-F238E27FC236}">
                <a16:creationId xmlns:a16="http://schemas.microsoft.com/office/drawing/2014/main" id="{79B1235D-5DFF-4154-9B63-C53564C6F0CC}"/>
              </a:ext>
            </a:extLst>
          </p:cNvPr>
          <p:cNvSpPr>
            <a:spLocks noGrp="1"/>
          </p:cNvSpPr>
          <p:nvPr>
            <p:ph type="sldNum" sz="quarter" idx="15"/>
          </p:nvPr>
        </p:nvSpPr>
        <p:spPr/>
        <p:txBody>
          <a:bodyPr/>
          <a:lstStyle/>
          <a:p>
            <a:pPr lvl="0"/>
            <a:fld id="{975A587B-5814-4D9B-9598-FE9CB954CB01}" type="slidenum">
              <a:rPr lang="fr-FR" noProof="0" smtClean="0"/>
              <a:pPr lvl="0"/>
              <a:t>8</a:t>
            </a:fld>
            <a:endParaRPr lang="fr-FR" noProof="0"/>
          </a:p>
        </p:txBody>
      </p:sp>
      <p:sp>
        <p:nvSpPr>
          <p:cNvPr id="6" name="Espace réservé du pied de page 5">
            <a:extLst>
              <a:ext uri="{FF2B5EF4-FFF2-40B4-BE49-F238E27FC236}">
                <a16:creationId xmlns:a16="http://schemas.microsoft.com/office/drawing/2014/main" id="{B765193E-1144-317F-A012-F11E7E2CF592}"/>
              </a:ext>
            </a:extLst>
          </p:cNvPr>
          <p:cNvSpPr>
            <a:spLocks noGrp="1"/>
          </p:cNvSpPr>
          <p:nvPr>
            <p:ph type="ftr" sz="quarter" idx="14"/>
          </p:nvPr>
        </p:nvSpPr>
        <p:spPr/>
        <p:txBody>
          <a:bodyPr/>
          <a:lstStyle/>
          <a:p>
            <a:r>
              <a:rPr lang="fr-FR"/>
              <a:t>Journée mondiale de l'environnement - 10 juin 2022</a:t>
            </a:r>
          </a:p>
        </p:txBody>
      </p:sp>
      <p:sp>
        <p:nvSpPr>
          <p:cNvPr id="3" name="Espace réservé du texte 6">
            <a:extLst>
              <a:ext uri="{FF2B5EF4-FFF2-40B4-BE49-F238E27FC236}">
                <a16:creationId xmlns:a16="http://schemas.microsoft.com/office/drawing/2014/main" id="{C1013A30-70E2-C52B-8E01-60C1CD60B1A1}"/>
              </a:ext>
            </a:extLst>
          </p:cNvPr>
          <p:cNvSpPr txBox="1">
            <a:spLocks/>
          </p:cNvSpPr>
          <p:nvPr/>
        </p:nvSpPr>
        <p:spPr>
          <a:xfrm>
            <a:off x="502544" y="1001902"/>
            <a:ext cx="9047606" cy="900000"/>
          </a:xfrm>
          <a:prstGeom prst="rect">
            <a:avLst/>
          </a:prstGeom>
        </p:spPr>
        <p:txBody>
          <a:bodyPr lIns="91440" tIns="45720" rIns="91440" bIns="45720" anchor="t"/>
          <a:lstStyle>
            <a:lvl1pPr marL="180000" indent="-180000" algn="l" defTabSz="914400" rtl="0" eaLnBrk="1" latinLnBrk="0" hangingPunct="1">
              <a:lnSpc>
                <a:spcPct val="100000"/>
              </a:lnSpc>
              <a:spcBef>
                <a:spcPts val="600"/>
              </a:spcBef>
              <a:buClr>
                <a:schemeClr val="accent6"/>
              </a:buClr>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Clr>
                <a:schemeClr val="accent6"/>
              </a:buClr>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Clr>
                <a:schemeClr val="accent6"/>
              </a:buClr>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buClr>
                <a:schemeClr val="accent6"/>
              </a:buClr>
              <a:buFont typeface="Arial" panose="020B0604020202020204" pitchFamily="34" charset="0"/>
              <a:buChar char="-"/>
              <a:defRPr sz="1400" kern="1200">
                <a:solidFill>
                  <a:schemeClr val="tx1"/>
                </a:solidFill>
                <a:latin typeface="+mn-lt"/>
                <a:ea typeface="+mn-ea"/>
                <a:cs typeface="+mn-cs"/>
              </a:defRPr>
            </a:lvl4pPr>
            <a:lvl5pPr marL="288000" indent="0" algn="l" defTabSz="914400" rtl="0" eaLnBrk="1" latinLnBrk="0" hangingPunct="1">
              <a:lnSpc>
                <a:spcPct val="100000"/>
              </a:lnSpc>
              <a:spcBef>
                <a:spcPts val="1300"/>
              </a:spcBef>
              <a:buFont typeface="Arial" panose="020B0604020202020204" pitchFamily="34" charset="0"/>
              <a:buNone/>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800">
                <a:ea typeface="+mn-lt"/>
                <a:cs typeface="+mn-lt"/>
              </a:rPr>
              <a:t>Il est facile de construire à moindre coûts des hôtels à insectes qui sont</a:t>
            </a:r>
            <a:r>
              <a:rPr lang="fr-FR" sz="1800" b="1">
                <a:ea typeface="+mn-lt"/>
                <a:cs typeface="+mn-lt"/>
              </a:rPr>
              <a:t> des aménagements utiles à ces derniers pour passer l'hiver ou pondre en été</a:t>
            </a:r>
            <a:r>
              <a:rPr lang="fr-FR" sz="1800">
                <a:ea typeface="+mn-lt"/>
                <a:cs typeface="+mn-lt"/>
              </a:rPr>
              <a:t>. </a:t>
            </a:r>
            <a:endParaRPr lang="fr-FR" sz="1800">
              <a:cs typeface="Arial"/>
            </a:endParaRPr>
          </a:p>
          <a:p>
            <a:pPr marL="179705" indent="-179705"/>
            <a:endParaRPr lang="fr-FR">
              <a:cs typeface="Arial"/>
            </a:endParaRPr>
          </a:p>
        </p:txBody>
      </p:sp>
      <p:pic>
        <p:nvPicPr>
          <p:cNvPr id="2" name="Image 3" descr="Une image contenant bâtiment, mur, pierre, brique&#10;&#10;Description générée automatiquement">
            <a:extLst>
              <a:ext uri="{FF2B5EF4-FFF2-40B4-BE49-F238E27FC236}">
                <a16:creationId xmlns:a16="http://schemas.microsoft.com/office/drawing/2014/main" id="{895996BE-D1C9-06E3-D719-478756DAAE5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36448" y="2569081"/>
            <a:ext cx="4904281" cy="3419256"/>
          </a:xfrm>
          <a:prstGeom prst="rect">
            <a:avLst/>
          </a:prstGeom>
        </p:spPr>
      </p:pic>
    </p:spTree>
    <p:extLst>
      <p:ext uri="{BB962C8B-B14F-4D97-AF65-F5344CB8AC3E}">
        <p14:creationId xmlns:p14="http://schemas.microsoft.com/office/powerpoint/2010/main" val="2625294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texte 1">
            <a:extLst>
              <a:ext uri="{FF2B5EF4-FFF2-40B4-BE49-F238E27FC236}">
                <a16:creationId xmlns:a16="http://schemas.microsoft.com/office/drawing/2014/main" id="{9C9A0C81-63F6-40E9-B362-D7FC21D606B5}"/>
              </a:ext>
            </a:extLst>
          </p:cNvPr>
          <p:cNvSpPr>
            <a:spLocks noGrp="1"/>
          </p:cNvSpPr>
          <p:nvPr>
            <p:ph type="body" sz="quarter" idx="13"/>
          </p:nvPr>
        </p:nvSpPr>
        <p:spPr>
          <a:xfrm>
            <a:off x="5666470" y="1897006"/>
            <a:ext cx="5946493" cy="4760066"/>
          </a:xfrm>
        </p:spPr>
        <p:txBody>
          <a:bodyPr vert="horz" lIns="91440" tIns="45720" rIns="91440" bIns="45720" rtlCol="0" anchor="t">
            <a:noAutofit/>
          </a:bodyPr>
          <a:lstStyle/>
          <a:p>
            <a:pPr marL="0" indent="0" algn="ctr">
              <a:buNone/>
            </a:pPr>
            <a:endParaRPr lang="fr-FR" sz="1800" b="1">
              <a:cs typeface="Arial"/>
            </a:endParaRPr>
          </a:p>
          <a:p>
            <a:pPr marL="179705" indent="-179705"/>
            <a:r>
              <a:rPr lang="fr-FR" sz="1800">
                <a:ea typeface="+mn-lt"/>
                <a:cs typeface="+mn-lt"/>
              </a:rPr>
              <a:t>Un fond : 136 X 136 </a:t>
            </a:r>
            <a:r>
              <a:rPr lang="fr-FR" sz="1800" err="1">
                <a:ea typeface="+mn-lt"/>
                <a:cs typeface="+mn-lt"/>
              </a:rPr>
              <a:t>mm.</a:t>
            </a:r>
            <a:endParaRPr lang="fr-FR" sz="1800">
              <a:ea typeface="+mn-lt"/>
              <a:cs typeface="+mn-lt"/>
            </a:endParaRPr>
          </a:p>
          <a:p>
            <a:pPr marL="179705" indent="-179705"/>
            <a:r>
              <a:rPr lang="fr-FR" sz="1800">
                <a:ea typeface="+mn-lt"/>
                <a:cs typeface="+mn-lt"/>
              </a:rPr>
              <a:t>2 parois : 136 X 200-230 mm (trapèzes).</a:t>
            </a:r>
            <a:endParaRPr lang="fr-FR"/>
          </a:p>
          <a:p>
            <a:pPr marL="179705" indent="-179705"/>
            <a:r>
              <a:rPr lang="fr-FR" sz="1800">
                <a:ea typeface="+mn-lt"/>
                <a:cs typeface="+mn-lt"/>
              </a:rPr>
              <a:t>Un toit : 140 X 140 </a:t>
            </a:r>
            <a:r>
              <a:rPr lang="fr-FR" sz="1800" err="1">
                <a:ea typeface="+mn-lt"/>
                <a:cs typeface="+mn-lt"/>
              </a:rPr>
              <a:t>mm.</a:t>
            </a:r>
            <a:endParaRPr lang="fr-FR" err="1"/>
          </a:p>
          <a:p>
            <a:pPr marL="179705" indent="-179705"/>
            <a:r>
              <a:rPr lang="fr-FR" sz="1800">
                <a:ea typeface="+mn-lt"/>
                <a:cs typeface="+mn-lt"/>
              </a:rPr>
              <a:t>Une face arrière : 136 X sur 230 </a:t>
            </a:r>
            <a:r>
              <a:rPr lang="fr-FR" sz="1800" err="1">
                <a:ea typeface="+mn-lt"/>
                <a:cs typeface="+mn-lt"/>
              </a:rPr>
              <a:t>mm.</a:t>
            </a:r>
            <a:endParaRPr lang="fr-FR" err="1"/>
          </a:p>
          <a:p>
            <a:pPr marL="179705" indent="-179705"/>
            <a:r>
              <a:rPr lang="fr-FR" sz="1800">
                <a:ea typeface="+mn-lt"/>
                <a:cs typeface="+mn-lt"/>
              </a:rPr>
              <a:t>Une face avant : 136 X 200 </a:t>
            </a:r>
            <a:r>
              <a:rPr lang="fr-FR" sz="1800" err="1">
                <a:ea typeface="+mn-lt"/>
                <a:cs typeface="+mn-lt"/>
              </a:rPr>
              <a:t>mm.</a:t>
            </a:r>
            <a:r>
              <a:rPr lang="fr-FR" sz="1800">
                <a:ea typeface="+mn-lt"/>
                <a:cs typeface="+mn-lt"/>
              </a:rPr>
              <a:t> Le trou d’envol sera situé à 150 mm minimum au-dessus du plancher. Son diamètre sera de 25 mm pour les mésanges bleues, noires ou nonnettes, de 28 mm pour les mésanges charbonnières, le gobemouche noir, de 32 mm pour le moineau domestique, la sittelle torchepot, de 45 mm pour l’étourneau sansonnet.</a:t>
            </a:r>
            <a:endParaRPr lang="fr-FR"/>
          </a:p>
          <a:p>
            <a:pPr marL="342900" indent="-342900">
              <a:buAutoNum type="arabicPeriod"/>
            </a:pPr>
            <a:endParaRPr lang="fr-FR" sz="1800">
              <a:ea typeface="+mn-lt"/>
              <a:cs typeface="+mn-lt"/>
            </a:endParaRPr>
          </a:p>
          <a:p>
            <a:pPr marL="539750" lvl="2" indent="-179705"/>
            <a:endParaRPr lang="fr-FR">
              <a:cs typeface="Arial"/>
            </a:endParaRPr>
          </a:p>
        </p:txBody>
      </p:sp>
      <p:sp>
        <p:nvSpPr>
          <p:cNvPr id="17" name="Titre 2">
            <a:extLst>
              <a:ext uri="{FF2B5EF4-FFF2-40B4-BE49-F238E27FC236}">
                <a16:creationId xmlns:a16="http://schemas.microsoft.com/office/drawing/2014/main" id="{C703E7EE-51EE-42B2-AE07-391C8131804E}"/>
              </a:ext>
            </a:extLst>
          </p:cNvPr>
          <p:cNvSpPr>
            <a:spLocks noGrp="1"/>
          </p:cNvSpPr>
          <p:nvPr>
            <p:ph type="title"/>
          </p:nvPr>
        </p:nvSpPr>
        <p:spPr/>
        <p:txBody>
          <a:bodyPr/>
          <a:lstStyle/>
          <a:p>
            <a:r>
              <a:rPr lang="fr-FR"/>
              <a:t>Nichoir à oiseaux </a:t>
            </a:r>
          </a:p>
        </p:txBody>
      </p:sp>
      <p:sp>
        <p:nvSpPr>
          <p:cNvPr id="14" name="Espace réservé du numéro de diapositive 13">
            <a:extLst>
              <a:ext uri="{FF2B5EF4-FFF2-40B4-BE49-F238E27FC236}">
                <a16:creationId xmlns:a16="http://schemas.microsoft.com/office/drawing/2014/main" id="{79B1235D-5DFF-4154-9B63-C53564C6F0CC}"/>
              </a:ext>
            </a:extLst>
          </p:cNvPr>
          <p:cNvSpPr>
            <a:spLocks noGrp="1"/>
          </p:cNvSpPr>
          <p:nvPr>
            <p:ph type="sldNum" sz="quarter" idx="15"/>
          </p:nvPr>
        </p:nvSpPr>
        <p:spPr/>
        <p:txBody>
          <a:bodyPr/>
          <a:lstStyle/>
          <a:p>
            <a:pPr lvl="0"/>
            <a:fld id="{975A587B-5814-4D9B-9598-FE9CB954CB01}" type="slidenum">
              <a:rPr lang="fr-FR" noProof="0" smtClean="0"/>
              <a:pPr lvl="0"/>
              <a:t>9</a:t>
            </a:fld>
            <a:endParaRPr lang="fr-FR" noProof="0"/>
          </a:p>
        </p:txBody>
      </p:sp>
      <p:sp>
        <p:nvSpPr>
          <p:cNvPr id="6" name="Espace réservé du pied de page 5">
            <a:extLst>
              <a:ext uri="{FF2B5EF4-FFF2-40B4-BE49-F238E27FC236}">
                <a16:creationId xmlns:a16="http://schemas.microsoft.com/office/drawing/2014/main" id="{B765193E-1144-317F-A012-F11E7E2CF592}"/>
              </a:ext>
            </a:extLst>
          </p:cNvPr>
          <p:cNvSpPr>
            <a:spLocks noGrp="1"/>
          </p:cNvSpPr>
          <p:nvPr>
            <p:ph type="ftr" sz="quarter" idx="14"/>
          </p:nvPr>
        </p:nvSpPr>
        <p:spPr/>
        <p:txBody>
          <a:bodyPr/>
          <a:lstStyle/>
          <a:p>
            <a:r>
              <a:rPr lang="fr-FR"/>
              <a:t>Journée mondiale de l'environnement - 10 juin 2022</a:t>
            </a:r>
          </a:p>
        </p:txBody>
      </p:sp>
      <p:sp>
        <p:nvSpPr>
          <p:cNvPr id="3" name="Espace réservé du texte 6">
            <a:extLst>
              <a:ext uri="{FF2B5EF4-FFF2-40B4-BE49-F238E27FC236}">
                <a16:creationId xmlns:a16="http://schemas.microsoft.com/office/drawing/2014/main" id="{C1013A30-70E2-C52B-8E01-60C1CD60B1A1}"/>
              </a:ext>
            </a:extLst>
          </p:cNvPr>
          <p:cNvSpPr txBox="1">
            <a:spLocks/>
          </p:cNvSpPr>
          <p:nvPr/>
        </p:nvSpPr>
        <p:spPr>
          <a:xfrm>
            <a:off x="552512" y="1001902"/>
            <a:ext cx="9047606" cy="900000"/>
          </a:xfrm>
          <a:prstGeom prst="rect">
            <a:avLst/>
          </a:prstGeom>
        </p:spPr>
        <p:txBody>
          <a:bodyPr lIns="91440" tIns="45720" rIns="91440" bIns="45720" anchor="t"/>
          <a:lstStyle>
            <a:lvl1pPr marL="180000" indent="-180000" algn="l" defTabSz="914400" rtl="0" eaLnBrk="1" latinLnBrk="0" hangingPunct="1">
              <a:lnSpc>
                <a:spcPct val="100000"/>
              </a:lnSpc>
              <a:spcBef>
                <a:spcPts val="600"/>
              </a:spcBef>
              <a:buClr>
                <a:schemeClr val="accent6"/>
              </a:buClr>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Clr>
                <a:schemeClr val="accent6"/>
              </a:buClr>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Clr>
                <a:schemeClr val="accent6"/>
              </a:buClr>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buClr>
                <a:schemeClr val="accent6"/>
              </a:buClr>
              <a:buFont typeface="Arial" panose="020B0604020202020204" pitchFamily="34" charset="0"/>
              <a:buChar char="-"/>
              <a:defRPr sz="1400" kern="1200">
                <a:solidFill>
                  <a:schemeClr val="tx1"/>
                </a:solidFill>
                <a:latin typeface="+mn-lt"/>
                <a:ea typeface="+mn-ea"/>
                <a:cs typeface="+mn-cs"/>
              </a:defRPr>
            </a:lvl4pPr>
            <a:lvl5pPr marL="288000" indent="0" algn="l" defTabSz="914400" rtl="0" eaLnBrk="1" latinLnBrk="0" hangingPunct="1">
              <a:lnSpc>
                <a:spcPct val="100000"/>
              </a:lnSpc>
              <a:spcBef>
                <a:spcPts val="1300"/>
              </a:spcBef>
              <a:buFont typeface="Arial" panose="020B0604020202020204" pitchFamily="34" charset="0"/>
              <a:buNone/>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800">
                <a:ea typeface="+mn-lt"/>
                <a:cs typeface="+mn-lt"/>
              </a:rPr>
              <a:t>Fabriquer un nichoir à oiseaux est facile et permet de préserver de nombreuses espèces. Voici une méthode pour fabriquer </a:t>
            </a:r>
            <a:r>
              <a:rPr lang="fr-FR" sz="1800" b="1">
                <a:ea typeface="+mn-lt"/>
                <a:cs typeface="+mn-lt"/>
              </a:rPr>
              <a:t>un nichoir boîte à lettres</a:t>
            </a:r>
            <a:r>
              <a:rPr lang="fr-FR" sz="1800">
                <a:ea typeface="+mn-lt"/>
                <a:cs typeface="+mn-lt"/>
              </a:rPr>
              <a:t> adapté à diverses espèces (mésanges, moineaux, sittelles ) : </a:t>
            </a:r>
            <a:endParaRPr lang="fr-FR" sz="1800">
              <a:cs typeface="Arial"/>
            </a:endParaRPr>
          </a:p>
          <a:p>
            <a:pPr marL="179705" indent="-179705"/>
            <a:endParaRPr lang="fr-FR">
              <a:cs typeface="Arial"/>
            </a:endParaRPr>
          </a:p>
        </p:txBody>
      </p:sp>
      <p:pic>
        <p:nvPicPr>
          <p:cNvPr id="4" name="Image 4" descr="Une image contenant arbre, extérieur, en bois, bois&#10;&#10;Description générée automatiquement">
            <a:extLst>
              <a:ext uri="{FF2B5EF4-FFF2-40B4-BE49-F238E27FC236}">
                <a16:creationId xmlns:a16="http://schemas.microsoft.com/office/drawing/2014/main" id="{C9F7DA8C-7335-B482-F050-96192AF26E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2900" y="2305216"/>
            <a:ext cx="5130800" cy="3720769"/>
          </a:xfrm>
          <a:prstGeom prst="rect">
            <a:avLst/>
          </a:prstGeom>
        </p:spPr>
      </p:pic>
    </p:spTree>
    <p:extLst>
      <p:ext uri="{BB962C8B-B14F-4D97-AF65-F5344CB8AC3E}">
        <p14:creationId xmlns:p14="http://schemas.microsoft.com/office/powerpoint/2010/main" val="334056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otalEnergies ENV - Vert">
  <a:themeElements>
    <a:clrScheme name="2022 TotalEnergies">
      <a:dk1>
        <a:srgbClr val="374649"/>
      </a:dk1>
      <a:lt1>
        <a:srgbClr val="FFFFFF"/>
      </a:lt1>
      <a:dk2>
        <a:srgbClr val="40A900"/>
      </a:dk2>
      <a:lt2>
        <a:srgbClr val="FFFFFF"/>
      </a:lt2>
      <a:accent1>
        <a:srgbClr val="009CEA"/>
      </a:accent1>
      <a:accent2>
        <a:srgbClr val="ED0000"/>
      </a:accent2>
      <a:accent3>
        <a:srgbClr val="40A900"/>
      </a:accent3>
      <a:accent4>
        <a:srgbClr val="F66A00"/>
      </a:accent4>
      <a:accent5>
        <a:srgbClr val="009CEA"/>
      </a:accent5>
      <a:accent6>
        <a:srgbClr val="96E600"/>
      </a:accent6>
      <a:hlink>
        <a:srgbClr val="374649"/>
      </a:hlink>
      <a:folHlink>
        <a:srgbClr val="40A9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dirty="0" smtClean="0"/>
        </a:defPPr>
      </a:lstStyle>
    </a:txDef>
  </a:objectDefaults>
  <a:extraClrSchemeLst/>
  <a:extLst>
    <a:ext uri="{05A4C25C-085E-4340-85A3-A5531E510DB2}">
      <thm15:themeFamily xmlns:thm15="http://schemas.microsoft.com/office/thememl/2012/main" name="PPT_Template Vert AA 16-9_FR" id="{FDB667ED-9152-7148-9F53-35D122A453DC}" vid="{6AC3309F-BF77-E349-A855-A5CA8CFD8403}"/>
    </a:ext>
  </a:extLst>
</a:theme>
</file>

<file path=ppt/theme/theme2.xml><?xml version="1.0" encoding="utf-8"?>
<a:theme xmlns:a="http://schemas.openxmlformats.org/drawingml/2006/main" name="Thème Office">
  <a:themeElements>
    <a:clrScheme name="TotalEnergies AA - Vert">
      <a:dk1>
        <a:srgbClr val="374649"/>
      </a:dk1>
      <a:lt1>
        <a:srgbClr val="FFFFFF"/>
      </a:lt1>
      <a:dk2>
        <a:srgbClr val="40A900"/>
      </a:dk2>
      <a:lt2>
        <a:srgbClr val="FFFFFF"/>
      </a:lt2>
      <a:accent1>
        <a:srgbClr val="009CEA"/>
      </a:accent1>
      <a:accent2>
        <a:srgbClr val="ED0000"/>
      </a:accent2>
      <a:accent3>
        <a:srgbClr val="40A900"/>
      </a:accent3>
      <a:accent4>
        <a:srgbClr val="F66A00"/>
      </a:accent4>
      <a:accent5>
        <a:srgbClr val="009CEA"/>
      </a:accent5>
      <a:accent6>
        <a:srgbClr val="ED0000"/>
      </a:accent6>
      <a:hlink>
        <a:srgbClr val="374649"/>
      </a:hlink>
      <a:folHlink>
        <a:srgbClr val="40A9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TotalEnergies AA - Vert">
      <a:dk1>
        <a:srgbClr val="374649"/>
      </a:dk1>
      <a:lt1>
        <a:srgbClr val="FFFFFF"/>
      </a:lt1>
      <a:dk2>
        <a:srgbClr val="40A900"/>
      </a:dk2>
      <a:lt2>
        <a:srgbClr val="FFFFFF"/>
      </a:lt2>
      <a:accent1>
        <a:srgbClr val="009CEA"/>
      </a:accent1>
      <a:accent2>
        <a:srgbClr val="ED0000"/>
      </a:accent2>
      <a:accent3>
        <a:srgbClr val="40A900"/>
      </a:accent3>
      <a:accent4>
        <a:srgbClr val="F66A00"/>
      </a:accent4>
      <a:accent5>
        <a:srgbClr val="009CEA"/>
      </a:accent5>
      <a:accent6>
        <a:srgbClr val="ED0000"/>
      </a:accent6>
      <a:hlink>
        <a:srgbClr val="374649"/>
      </a:hlink>
      <a:folHlink>
        <a:srgbClr val="40A9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0A720ECA958874AB27585227670CB95" ma:contentTypeVersion="7" ma:contentTypeDescription="Crée un document." ma:contentTypeScope="" ma:versionID="011f6e682425680f5035c4592ab13f47">
  <xsd:schema xmlns:xsd="http://www.w3.org/2001/XMLSchema" xmlns:xs="http://www.w3.org/2001/XMLSchema" xmlns:p="http://schemas.microsoft.com/office/2006/metadata/properties" xmlns:ns2="f4deed75-ef34-4669-87e7-58635c41a47e" xmlns:ns3="31b26211-bab1-4d99-9ffc-6f87854f2cd1" targetNamespace="http://schemas.microsoft.com/office/2006/metadata/properties" ma:root="true" ma:fieldsID="383ca55892e88c036f71c03fbe3c6c5f" ns2:_="" ns3:_="">
    <xsd:import namespace="f4deed75-ef34-4669-87e7-58635c41a47e"/>
    <xsd:import namespace="31b26211-bab1-4d99-9ffc-6f87854f2cd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deed75-ef34-4669-87e7-58635c41a4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1b26211-bab1-4d99-9ffc-6f87854f2cd1"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EC00183-E352-498D-B370-C7D43EBB91A2}">
  <ds:schemaRefs>
    <ds:schemaRef ds:uri="31b26211-bab1-4d99-9ffc-6f87854f2cd1"/>
    <ds:schemaRef ds:uri="f4deed75-ef34-4669-87e7-58635c41a47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52267AB-D2FE-49FA-945E-9EF602AE1BAB}">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C52FF03F-FB3F-4BA5-B927-E356F847A40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PPT_Template Vert AA 16-9_FR (003)</Template>
  <TotalTime>0</TotalTime>
  <Words>1475</Words>
  <Application>Microsoft Office PowerPoint</Application>
  <PresentationFormat>Grand écran</PresentationFormat>
  <Paragraphs>218</Paragraphs>
  <Slides>20</Slides>
  <Notes>16</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20</vt:i4>
      </vt:variant>
    </vt:vector>
  </HeadingPairs>
  <TitlesOfParts>
    <vt:vector size="26" baseType="lpstr">
      <vt:lpstr>Arial</vt:lpstr>
      <vt:lpstr>Futura</vt:lpstr>
      <vt:lpstr>Futura-MediumItalic</vt:lpstr>
      <vt:lpstr>FuturaStd-Book</vt:lpstr>
      <vt:lpstr>Gotham Rounded Book</vt:lpstr>
      <vt:lpstr>TotalEnergies ENV - Vert</vt:lpstr>
      <vt:lpstr>Journée mondiale de l’environnement </vt:lpstr>
      <vt:lpstr>Sommaire</vt:lpstr>
      <vt:lpstr>Mise à disposition de jeux de réflexion  </vt:lpstr>
      <vt:lpstr>Exemples de concours et de jeux à mettre en place  </vt:lpstr>
      <vt:lpstr>La disparition Jeu de sensibilisation par lʼenquête</vt:lpstr>
      <vt:lpstr>Présentation PowerPoint</vt:lpstr>
      <vt:lpstr>Création d'installations favorisant la biodiversité   </vt:lpstr>
      <vt:lpstr>Hôtel à insectes (polinisateurs et auxiliaires)</vt:lpstr>
      <vt:lpstr>Nichoir à oiseaux </vt:lpstr>
      <vt:lpstr>Compost</vt:lpstr>
      <vt:lpstr>Autres idées d'installations et bonnes pratiques à mettre en place </vt:lpstr>
      <vt:lpstr>Organisation de visites en extérieur &amp; utilisation d'applications   </vt:lpstr>
      <vt:lpstr>Liste d'activités en dehors du site </vt:lpstr>
      <vt:lpstr>Partenariats avec des associations et/ou des universités    </vt:lpstr>
      <vt:lpstr>Liste de partenariats/collaborations pouvant être mis en place</vt:lpstr>
      <vt:lpstr>Communication à propos de l'évènement      </vt:lpstr>
      <vt:lpstr>Présentation PowerPoint</vt:lpstr>
      <vt:lpstr>Qui contacter et les liens utiles à votre disposition      </vt:lpstr>
      <vt:lpstr>Liens utiles et contacts</vt:lpstr>
      <vt:lpstr>Merci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 de votre présentation  sur plusieurs lignes [Arial 32 pt regular] lorem ipsum dolor sit amet</dc:title>
  <dc:creator>JJ Pillet</dc:creator>
  <cp:lastModifiedBy>Claire MAIRET</cp:lastModifiedBy>
  <cp:revision>2</cp:revision>
  <dcterms:created xsi:type="dcterms:W3CDTF">2022-05-08T08:46:31Z</dcterms:created>
  <dcterms:modified xsi:type="dcterms:W3CDTF">2022-05-31T15:59:01Z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c04a875-6eb2-484b-a14b-e2519851b720_Enabled">
    <vt:lpwstr>true</vt:lpwstr>
  </property>
  <property fmtid="{D5CDD505-2E9C-101B-9397-08002B2CF9AE}" pid="3" name="MSIP_Label_6c04a875-6eb2-484b-a14b-e2519851b720_SetDate">
    <vt:lpwstr>2022-05-09T15:56:36Z</vt:lpwstr>
  </property>
  <property fmtid="{D5CDD505-2E9C-101B-9397-08002B2CF9AE}" pid="4" name="MSIP_Label_6c04a875-6eb2-484b-a14b-e2519851b720_Method">
    <vt:lpwstr>Standard</vt:lpwstr>
  </property>
  <property fmtid="{D5CDD505-2E9C-101B-9397-08002B2CF9AE}" pid="5" name="MSIP_Label_6c04a875-6eb2-484b-a14b-e2519851b720_Name">
    <vt:lpwstr>External</vt:lpwstr>
  </property>
  <property fmtid="{D5CDD505-2E9C-101B-9397-08002B2CF9AE}" pid="6" name="MSIP_Label_6c04a875-6eb2-484b-a14b-e2519851b720_SiteId">
    <vt:lpwstr>14cb4ab4-62b8-45a2-a944-e225383ee1f9</vt:lpwstr>
  </property>
  <property fmtid="{D5CDD505-2E9C-101B-9397-08002B2CF9AE}" pid="7" name="MSIP_Label_6c04a875-6eb2-484b-a14b-e2519851b720_ActionId">
    <vt:lpwstr>a90f5ba4-e35e-475d-a969-ba44fe3fd9f6</vt:lpwstr>
  </property>
  <property fmtid="{D5CDD505-2E9C-101B-9397-08002B2CF9AE}" pid="8" name="MSIP_Label_6c04a875-6eb2-484b-a14b-e2519851b720_ContentBits">
    <vt:lpwstr>0</vt:lpwstr>
  </property>
  <property fmtid="{D5CDD505-2E9C-101B-9397-08002B2CF9AE}" pid="9" name="MSIP_Label_a4593b6e-8994-43c5-a486-e951b5f02cec_Enabled">
    <vt:lpwstr>true</vt:lpwstr>
  </property>
  <property fmtid="{D5CDD505-2E9C-101B-9397-08002B2CF9AE}" pid="10" name="MSIP_Label_a4593b6e-8994-43c5-a486-e951b5f02cec_SetDate">
    <vt:lpwstr>2022-05-11T15:35:14Z</vt:lpwstr>
  </property>
  <property fmtid="{D5CDD505-2E9C-101B-9397-08002B2CF9AE}" pid="11" name="MSIP_Label_a4593b6e-8994-43c5-a486-e951b5f02cec_Method">
    <vt:lpwstr>Privileged</vt:lpwstr>
  </property>
  <property fmtid="{D5CDD505-2E9C-101B-9397-08002B2CF9AE}" pid="12" name="MSIP_Label_a4593b6e-8994-43c5-a486-e951b5f02cec_Name">
    <vt:lpwstr>a4593b6e-8994-43c5-a486-e951b5f02cec</vt:lpwstr>
  </property>
  <property fmtid="{D5CDD505-2E9C-101B-9397-08002B2CF9AE}" pid="13" name="MSIP_Label_a4593b6e-8994-43c5-a486-e951b5f02cec_SiteId">
    <vt:lpwstr>329e91b0-e21f-48fb-a071-456717ecc28e</vt:lpwstr>
  </property>
  <property fmtid="{D5CDD505-2E9C-101B-9397-08002B2CF9AE}" pid="14" name="MSIP_Label_a4593b6e-8994-43c5-a486-e951b5f02cec_ActionId">
    <vt:lpwstr>f0c92835-f5a0-4a5c-950a-0dbf256bb347</vt:lpwstr>
  </property>
  <property fmtid="{D5CDD505-2E9C-101B-9397-08002B2CF9AE}" pid="15" name="MSIP_Label_a4593b6e-8994-43c5-a486-e951b5f02cec_ContentBits">
    <vt:lpwstr>0</vt:lpwstr>
  </property>
  <property fmtid="{D5CDD505-2E9C-101B-9397-08002B2CF9AE}" pid="16" name="ContentTypeId">
    <vt:lpwstr>0x01010000A720ECA958874AB27585227670CB95</vt:lpwstr>
  </property>
</Properties>
</file>