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>
      <p:cViewPr>
        <p:scale>
          <a:sx n="45" d="100"/>
          <a:sy n="45" d="100"/>
        </p:scale>
        <p:origin x="324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78EA8F7-EFA9-5A68-6D43-A69B6BE2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03" y="771580"/>
            <a:ext cx="8804217" cy="10783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5D5728-2C7A-219A-E7F4-B0642F96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22" y="10696575"/>
            <a:ext cx="3136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765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EAFF6F-5A9D-405B-8AD4-86649DF32D67}"/>
</file>

<file path=customXml/itemProps2.xml><?xml version="1.0" encoding="utf-8"?>
<ds:datastoreItem xmlns:ds="http://schemas.openxmlformats.org/officeDocument/2006/customXml" ds:itemID="{10FDE933-2A2A-4D30-B45C-D3E97B90777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0</Words>
  <Application>Microsoft Macintosh PowerPoint</Application>
  <PresentationFormat>Personnalisé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7</cp:revision>
  <dcterms:created xsi:type="dcterms:W3CDTF">2024-03-23T09:02:48Z</dcterms:created>
  <dcterms:modified xsi:type="dcterms:W3CDTF">2024-03-24T16:01:22Z</dcterms:modified>
</cp:coreProperties>
</file>