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15119350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FF"/>
    <a:srgbClr val="4632FF"/>
    <a:srgbClr val="00C8FF"/>
    <a:srgbClr val="0082FF"/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50" d="100"/>
          <a:sy n="50" d="100"/>
        </p:scale>
        <p:origin x="1450" y="29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72" indent="0" algn="ctr">
              <a:buNone/>
              <a:defRPr sz="1654"/>
            </a:lvl2pPr>
            <a:lvl3pPr marL="756144" indent="0" algn="ctr">
              <a:buNone/>
              <a:defRPr sz="1489"/>
            </a:lvl3pPr>
            <a:lvl4pPr marL="1134216" indent="0" algn="ctr">
              <a:buNone/>
              <a:defRPr sz="1323"/>
            </a:lvl4pPr>
            <a:lvl5pPr marL="1512288" indent="0" algn="ctr">
              <a:buNone/>
              <a:defRPr sz="1323"/>
            </a:lvl5pPr>
            <a:lvl6pPr marL="1890360" indent="0" algn="ctr">
              <a:buNone/>
              <a:defRPr sz="1323"/>
            </a:lvl6pPr>
            <a:lvl7pPr marL="2268432" indent="0" algn="ctr">
              <a:buNone/>
              <a:defRPr sz="1323"/>
            </a:lvl7pPr>
            <a:lvl8pPr marL="2646504" indent="0" algn="ctr">
              <a:buNone/>
              <a:defRPr sz="1323"/>
            </a:lvl8pPr>
            <a:lvl9pPr marL="3024576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1"/>
            <a:ext cx="3260110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1"/>
            <a:ext cx="13040440" cy="4447497"/>
          </a:xfrm>
        </p:spPr>
        <p:txBody>
          <a:bodyPr anchor="b"/>
          <a:lstStyle>
            <a:lvl1pPr>
              <a:defRPr sz="496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40" cy="2338834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807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4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2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8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36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43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5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5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3"/>
            <a:ext cx="13040440" cy="206658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7" y="2620980"/>
            <a:ext cx="6396192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7" y="3905482"/>
            <a:ext cx="6396192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72" indent="0">
              <a:buNone/>
              <a:defRPr sz="1654" b="1"/>
            </a:lvl2pPr>
            <a:lvl3pPr marL="756144" indent="0">
              <a:buNone/>
              <a:defRPr sz="1489" b="1"/>
            </a:lvl3pPr>
            <a:lvl4pPr marL="1134216" indent="0">
              <a:buNone/>
              <a:defRPr sz="1323" b="1"/>
            </a:lvl4pPr>
            <a:lvl5pPr marL="1512288" indent="0">
              <a:buNone/>
              <a:defRPr sz="1323" b="1"/>
            </a:lvl5pPr>
            <a:lvl6pPr marL="1890360" indent="0">
              <a:buNone/>
              <a:defRPr sz="1323" b="1"/>
            </a:lvl6pPr>
            <a:lvl7pPr marL="2268432" indent="0">
              <a:buNone/>
              <a:defRPr sz="1323" b="1"/>
            </a:lvl7pPr>
            <a:lvl8pPr marL="2646504" indent="0">
              <a:buNone/>
              <a:defRPr sz="1323" b="1"/>
            </a:lvl8pPr>
            <a:lvl9pPr marL="3024576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2"/>
            <a:ext cx="6427693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6"/>
            <a:ext cx="7654170" cy="7598117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6"/>
            <a:ext cx="7654170" cy="7598117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72" indent="0">
              <a:buNone/>
              <a:defRPr sz="2315"/>
            </a:lvl2pPr>
            <a:lvl3pPr marL="756144" indent="0">
              <a:buNone/>
              <a:defRPr sz="1984"/>
            </a:lvl3pPr>
            <a:lvl4pPr marL="1134216" indent="0">
              <a:buNone/>
              <a:defRPr sz="1654"/>
            </a:lvl4pPr>
            <a:lvl5pPr marL="1512288" indent="0">
              <a:buNone/>
              <a:defRPr sz="1654"/>
            </a:lvl5pPr>
            <a:lvl6pPr marL="1890360" indent="0">
              <a:buNone/>
              <a:defRPr sz="1654"/>
            </a:lvl6pPr>
            <a:lvl7pPr marL="2268432" indent="0">
              <a:buNone/>
              <a:defRPr sz="1654"/>
            </a:lvl7pPr>
            <a:lvl8pPr marL="2646504" indent="0">
              <a:buNone/>
              <a:defRPr sz="1654"/>
            </a:lvl8pPr>
            <a:lvl9pPr marL="3024576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8072" indent="0">
              <a:buNone/>
              <a:defRPr sz="1158"/>
            </a:lvl2pPr>
            <a:lvl3pPr marL="756144" indent="0">
              <a:buNone/>
              <a:defRPr sz="992"/>
            </a:lvl3pPr>
            <a:lvl4pPr marL="1134216" indent="0">
              <a:buNone/>
              <a:defRPr sz="827"/>
            </a:lvl4pPr>
            <a:lvl5pPr marL="1512288" indent="0">
              <a:buNone/>
              <a:defRPr sz="827"/>
            </a:lvl5pPr>
            <a:lvl6pPr marL="1890360" indent="0">
              <a:buNone/>
              <a:defRPr sz="827"/>
            </a:lvl6pPr>
            <a:lvl7pPr marL="2268432" indent="0">
              <a:buNone/>
              <a:defRPr sz="827"/>
            </a:lvl7pPr>
            <a:lvl8pPr marL="2646504" indent="0">
              <a:buNone/>
              <a:defRPr sz="827"/>
            </a:lvl8pPr>
            <a:lvl9pPr marL="3024576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3"/>
            <a:ext cx="1304044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1"/>
            <a:ext cx="1304044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30/03/2023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44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36" indent="-189036" algn="l" defTabSz="75614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10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18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5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324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396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468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540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612" indent="-189036" algn="l" defTabSz="756144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07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14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21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288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360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432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504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576" algn="l" defTabSz="75614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groupe&#10;&#10;Description générée automatiquement">
            <a:extLst>
              <a:ext uri="{FF2B5EF4-FFF2-40B4-BE49-F238E27FC236}">
                <a16:creationId xmlns:a16="http://schemas.microsoft.com/office/drawing/2014/main" id="{50EA5628-3338-AFF7-AA24-87799D92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00" y="0"/>
            <a:ext cx="10079198" cy="10691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7939D4-4F28-F98A-5CB1-4C8EE0C33BB4}"/>
              </a:ext>
            </a:extLst>
          </p:cNvPr>
          <p:cNvSpPr/>
          <p:nvPr/>
        </p:nvSpPr>
        <p:spPr>
          <a:xfrm>
            <a:off x="-17999" y="0"/>
            <a:ext cx="10079198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6AEC9373-18C5-973A-B835-765A8BD4A1FB}"/>
              </a:ext>
            </a:extLst>
          </p:cNvPr>
          <p:cNvSpPr/>
          <p:nvPr/>
        </p:nvSpPr>
        <p:spPr>
          <a:xfrm>
            <a:off x="-17999" y="9297372"/>
            <a:ext cx="1007919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7DE10E0-3C5D-C5B7-A764-F7D3C9FCFAF5}"/>
              </a:ext>
            </a:extLst>
          </p:cNvPr>
          <p:cNvSpPr/>
          <p:nvPr/>
        </p:nvSpPr>
        <p:spPr>
          <a:xfrm>
            <a:off x="-18000" y="9293181"/>
            <a:ext cx="3771602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r>
              <a:rPr lang="fr-FR" dirty="0"/>
              <a:t> 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12F3B91F-3AA8-1BD9-C70F-473E741B1184}"/>
              </a:ext>
            </a:extLst>
          </p:cNvPr>
          <p:cNvSpPr/>
          <p:nvPr/>
        </p:nvSpPr>
        <p:spPr>
          <a:xfrm>
            <a:off x="3346841" y="9293181"/>
            <a:ext cx="3755354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0C3AFC38-EE8D-05F7-E1D8-47D875FD92D3}"/>
              </a:ext>
            </a:extLst>
          </p:cNvPr>
          <p:cNvSpPr/>
          <p:nvPr/>
        </p:nvSpPr>
        <p:spPr>
          <a:xfrm>
            <a:off x="6695434" y="9293181"/>
            <a:ext cx="3365764" cy="45719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05E99-BE62-9664-8BD2-CCC77723D99F}"/>
              </a:ext>
            </a:extLst>
          </p:cNvPr>
          <p:cNvSpPr txBox="1"/>
          <p:nvPr/>
        </p:nvSpPr>
        <p:spPr>
          <a:xfrm>
            <a:off x="686941" y="571506"/>
            <a:ext cx="9376299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800" spc="-150" dirty="0">
                <a:solidFill>
                  <a:schemeClr val="bg1"/>
                </a:solidFill>
                <a:latin typeface="Gotham Rounded Light" pitchFamily="50" charset="0"/>
              </a:rPr>
              <a:t>Riesgos tecnológicos:</a:t>
            </a:r>
          </a:p>
          <a:p>
            <a:r>
              <a:rPr lang="es-ES" sz="4300" spc="-150" dirty="0">
                <a:solidFill>
                  <a:schemeClr val="bg1"/>
                </a:solidFill>
                <a:latin typeface="Gotham Rounded Medium" pitchFamily="50" charset="0"/>
              </a:rPr>
              <a:t>Todos estamos involucrados.</a:t>
            </a:r>
          </a:p>
          <a:p>
            <a:r>
              <a:rPr lang="es-ES" sz="4300" spc="-150" dirty="0">
                <a:solidFill>
                  <a:schemeClr val="bg1"/>
                </a:solidFill>
                <a:latin typeface="Gotham Rounded Medium" pitchFamily="50" charset="0"/>
              </a:rPr>
              <a:t>Todos tenemos un rol que cumplir.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95AC9-8E01-2EBD-E5CF-40098094F594}"/>
              </a:ext>
            </a:extLst>
          </p:cNvPr>
          <p:cNvSpPr/>
          <p:nvPr/>
        </p:nvSpPr>
        <p:spPr>
          <a:xfrm>
            <a:off x="10759367" y="2571749"/>
            <a:ext cx="3673041" cy="115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ES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Controlar los riesgos tecnológicos de nuestras actividades industriales implica proteger a las personas, el medio ambiente y las </a:t>
            </a:r>
            <a:r>
              <a:rPr lang="es-ES" sz="160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instalaciones.</a:t>
            </a:r>
            <a:endParaRPr lang="en-US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4B64B9-40C1-05CE-7DEE-036B63352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73" y="7649582"/>
            <a:ext cx="3626747" cy="2866557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37DDB49-99BD-2E76-FD59-48860C7DAE24}"/>
              </a:ext>
            </a:extLst>
          </p:cNvPr>
          <p:cNvSpPr/>
          <p:nvPr/>
        </p:nvSpPr>
        <p:spPr>
          <a:xfrm>
            <a:off x="10747021" y="586747"/>
            <a:ext cx="3709446" cy="941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34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Día Mundial </a:t>
            </a:r>
            <a:br>
              <a:rPr lang="es-ES" sz="34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es-ES" sz="34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de la Seguridad</a:t>
            </a:r>
            <a:endParaRPr lang="fr-FR" sz="34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73BB98F-86E0-8713-A87A-E5E466FEFBB8}"/>
              </a:ext>
            </a:extLst>
          </p:cNvPr>
          <p:cNvSpPr/>
          <p:nvPr/>
        </p:nvSpPr>
        <p:spPr>
          <a:xfrm>
            <a:off x="10747021" y="1833390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de </a:t>
            </a:r>
            <a:r>
              <a:rPr lang="fr-FR" sz="2800" dirty="0" err="1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abril</a:t>
            </a: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de 2023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0F323B2-19C0-DD11-302C-BAECB9572060}"/>
              </a:ext>
            </a:extLst>
          </p:cNvPr>
          <p:cNvSpPr txBox="1"/>
          <p:nvPr/>
        </p:nvSpPr>
        <p:spPr>
          <a:xfrm>
            <a:off x="10747021" y="3956516"/>
            <a:ext cx="3685387" cy="6370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Juntos, seamos rigurosos </a:t>
            </a:r>
            <a:br>
              <a:rPr lang="es-ES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es-ES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y permanezcamos atentos.</a:t>
            </a:r>
            <a:endParaRPr lang="fr-FR" dirty="0">
              <a:gradFill>
                <a:gsLst>
                  <a:gs pos="100000">
                    <a:srgbClr val="4632FF"/>
                  </a:gs>
                  <a:gs pos="0">
                    <a:srgbClr val="00AAFF"/>
                  </a:gs>
                </a:gsLst>
                <a:lin ang="3000000" scaled="0"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042B8C2-2850-C6DA-A09E-C41FA43E2D56}"/>
              </a:ext>
            </a:extLst>
          </p:cNvPr>
          <p:cNvSpPr/>
          <p:nvPr/>
        </p:nvSpPr>
        <p:spPr>
          <a:xfrm>
            <a:off x="686940" y="9302706"/>
            <a:ext cx="2399883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ID</a:t>
            </a:r>
            <a:r>
              <a:rPr lang="es-ES" sz="1600" b="1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ENTIFICO</a:t>
            </a:r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 </a:t>
            </a:r>
            <a:b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</a:b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los peligros.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8F1F851-117F-67FD-8E37-853DA653FBD2}"/>
              </a:ext>
            </a:extLst>
          </p:cNvPr>
          <p:cNvSpPr/>
          <p:nvPr/>
        </p:nvSpPr>
        <p:spPr>
          <a:xfrm>
            <a:off x="3976865" y="9293086"/>
            <a:ext cx="259756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EVALÚO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los riesgos y </a:t>
            </a:r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DEFINO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las barreras.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E6CBA27-1162-F739-3B17-126C85E764F9}"/>
              </a:ext>
            </a:extLst>
          </p:cNvPr>
          <p:cNvSpPr/>
          <p:nvPr/>
        </p:nvSpPr>
        <p:spPr>
          <a:xfrm>
            <a:off x="7334760" y="9276838"/>
            <a:ext cx="2403600" cy="138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otham Rounded Bold" panose="02000000000000000000" pitchFamily="50" charset="0"/>
                <a:cs typeface="Arial" panose="020B0604020202020204" pitchFamily="34" charset="0"/>
              </a:rPr>
              <a:t>ME ASEGURO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que las barreras son efectivas.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10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e9c83c-8cbb-41f3-b308-55e45acd23c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7614E6B5F5CB4587047342BB4E622A" ma:contentTypeVersion="11" ma:contentTypeDescription="Crée un document." ma:contentTypeScope="" ma:versionID="154a1a39f16dc225c8d31e5d1659d719">
  <xsd:schema xmlns:xsd="http://www.w3.org/2001/XMLSchema" xmlns:xs="http://www.w3.org/2001/XMLSchema" xmlns:p="http://schemas.microsoft.com/office/2006/metadata/properties" xmlns:ns3="bee9c83c-8cbb-41f3-b308-55e45acd23cd" xmlns:ns4="574506ac-7ce4-4a9e-aae5-9cedfbfb7cb4" targetNamespace="http://schemas.microsoft.com/office/2006/metadata/properties" ma:root="true" ma:fieldsID="79a9a87632d400ea9c83b3f67817f915" ns3:_="" ns4:_="">
    <xsd:import namespace="bee9c83c-8cbb-41f3-b308-55e45acd23cd"/>
    <xsd:import namespace="574506ac-7ce4-4a9e-aae5-9cedfbfb7c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9c83c-8cbb-41f3-b308-55e45acd2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506ac-7ce4-4a9e-aae5-9cedfbfb7c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574506ac-7ce4-4a9e-aae5-9cedfbfb7cb4"/>
    <ds:schemaRef ds:uri="bee9c83c-8cbb-41f3-b308-55e45acd23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44ECFF8-AA70-49AE-84ED-F2F226A18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e9c83c-8cbb-41f3-b308-55e45acd23cd"/>
    <ds:schemaRef ds:uri="574506ac-7ce4-4a9e-aae5-9cedfbfb7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Sarah HANDALA</cp:lastModifiedBy>
  <cp:revision>27</cp:revision>
  <dcterms:created xsi:type="dcterms:W3CDTF">2022-03-15T11:40:48Z</dcterms:created>
  <dcterms:modified xsi:type="dcterms:W3CDTF">2023-03-30T13:51:17Z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0x010100377614E6B5F5CB4587047342BB4E622A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