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50" d="100"/>
          <a:sy n="50" d="100"/>
        </p:scale>
        <p:origin x="1450" y="29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50EA5628-3338-AFF7-AA24-87799D92C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7939D4-4F28-F98A-5CB1-4C8EE0C33BB4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6AEC9373-18C5-973A-B835-765A8BD4A1FB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7DE10E0-3C5D-C5B7-A764-F7D3C9FCFAF5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12F3B91F-3AA8-1BD9-C70F-473E741B1184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0C3AFC38-EE8D-05F7-E1D8-47D875FD92D3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4800" spc="-150" dirty="0">
                <a:solidFill>
                  <a:schemeClr val="bg1"/>
                </a:solidFill>
                <a:latin typeface="Gotham Rounded Light" pitchFamily="50" charset="0"/>
              </a:rPr>
              <a:t>Riesgos tecnológicos:</a:t>
            </a:r>
          </a:p>
          <a:p>
            <a:r>
              <a:rPr lang="es-ES" sz="4300" spc="-150" dirty="0">
                <a:solidFill>
                  <a:schemeClr val="bg1"/>
                </a:solidFill>
                <a:latin typeface="Gotham Rounded Medium" pitchFamily="50" charset="0"/>
              </a:rPr>
              <a:t>Todos estamos involucrados.</a:t>
            </a:r>
          </a:p>
          <a:p>
            <a:r>
              <a:rPr lang="es-ES" sz="4300" spc="-150" dirty="0">
                <a:solidFill>
                  <a:schemeClr val="bg1"/>
                </a:solidFill>
                <a:latin typeface="Gotham Rounded Medium" pitchFamily="50" charset="0"/>
              </a:rPr>
              <a:t>Todos tenemos un rol que cumplir.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571749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s-ES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Controlar los riesgos tecnológicos de nuestras actividades industriales implica proteger a las personas, el medio ambiente y las </a:t>
            </a:r>
            <a:r>
              <a:rPr lang="es-ES" sz="160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instalaciones.</a:t>
            </a:r>
            <a:endParaRPr lang="en-US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94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" sz="3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Día Mundial </a:t>
            </a:r>
            <a:br>
              <a:rPr lang="es-ES" sz="3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es-ES" sz="3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 la Seguridad</a:t>
            </a:r>
            <a:endParaRPr lang="fr-FR" sz="34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3339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de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abril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de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956516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Juntos, seamos rigurosos </a:t>
            </a:r>
            <a:br>
              <a:rPr lang="es-ES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es-ES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y permanezcamos atentos.</a:t>
            </a:r>
            <a:endParaRPr lang="fr-FR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042B8C2-2850-C6DA-A09E-C41FA43E2D56}"/>
              </a:ext>
            </a:extLst>
          </p:cNvPr>
          <p:cNvSpPr/>
          <p:nvPr/>
        </p:nvSpPr>
        <p:spPr>
          <a:xfrm>
            <a:off x="686940" y="9302706"/>
            <a:ext cx="239988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ID</a:t>
            </a:r>
            <a:r>
              <a:rPr lang="es-ES" sz="1600" b="1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ENTIFICO</a:t>
            </a:r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b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los peligros.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1F851-117F-67FD-8E37-853DA653FBD2}"/>
              </a:ext>
            </a:extLst>
          </p:cNvPr>
          <p:cNvSpPr/>
          <p:nvPr/>
        </p:nvSpPr>
        <p:spPr>
          <a:xfrm>
            <a:off x="3976865" y="9293086"/>
            <a:ext cx="259756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EVALÚO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los riesgos y </a:t>
            </a:r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DEFINO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las barreras.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E6CBA27-1162-F739-3B17-126C85E764F9}"/>
              </a:ext>
            </a:extLst>
          </p:cNvPr>
          <p:cNvSpPr/>
          <p:nvPr/>
        </p:nvSpPr>
        <p:spPr>
          <a:xfrm>
            <a:off x="7334760" y="9276838"/>
            <a:ext cx="24036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ME ASEGURO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que las barreras son efectivas.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ee9c83c-8cbb-41f3-b308-55e45acd23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7614E6B5F5CB4587047342BB4E622A" ma:contentTypeVersion="11" ma:contentTypeDescription="Crée un document." ma:contentTypeScope="" ma:versionID="154a1a39f16dc225c8d31e5d1659d719">
  <xsd:schema xmlns:xsd="http://www.w3.org/2001/XMLSchema" xmlns:xs="http://www.w3.org/2001/XMLSchema" xmlns:p="http://schemas.microsoft.com/office/2006/metadata/properties" xmlns:ns3="bee9c83c-8cbb-41f3-b308-55e45acd23cd" xmlns:ns4="574506ac-7ce4-4a9e-aae5-9cedfbfb7cb4" targetNamespace="http://schemas.microsoft.com/office/2006/metadata/properties" ma:root="true" ma:fieldsID="79a9a87632d400ea9c83b3f67817f915" ns3:_="" ns4:_="">
    <xsd:import namespace="bee9c83c-8cbb-41f3-b308-55e45acd23cd"/>
    <xsd:import namespace="574506ac-7ce4-4a9e-aae5-9cedfbfb7c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9c83c-8cbb-41f3-b308-55e45acd23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506ac-7ce4-4a9e-aae5-9cedfbfb7c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574506ac-7ce4-4a9e-aae5-9cedfbfb7cb4"/>
    <ds:schemaRef ds:uri="bee9c83c-8cbb-41f3-b308-55e45acd23c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44ECFF8-AA70-49AE-84ED-F2F226A189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e9c83c-8cbb-41f3-b308-55e45acd23cd"/>
    <ds:schemaRef ds:uri="574506ac-7ce4-4a9e-aae5-9cedfbfb7c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Sarah HANDALA</cp:lastModifiedBy>
  <cp:revision>27</cp:revision>
  <dcterms:created xsi:type="dcterms:W3CDTF">2022-03-15T11:40:48Z</dcterms:created>
  <dcterms:modified xsi:type="dcterms:W3CDTF">2023-03-30T13:51:17Z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0x010100377614E6B5F5CB4587047342BB4E622A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