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72D-7DFB-4E5F-BEB5-0D2CF94B9D92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06FF-C6B9-4746-8F66-9C71B9B871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75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72D-7DFB-4E5F-BEB5-0D2CF94B9D92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06FF-C6B9-4746-8F66-9C71B9B871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87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72D-7DFB-4E5F-BEB5-0D2CF94B9D92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06FF-C6B9-4746-8F66-9C71B9B871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20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72D-7DFB-4E5F-BEB5-0D2CF94B9D92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06FF-C6B9-4746-8F66-9C71B9B871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94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72D-7DFB-4E5F-BEB5-0D2CF94B9D92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06FF-C6B9-4746-8F66-9C71B9B871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28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72D-7DFB-4E5F-BEB5-0D2CF94B9D92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06FF-C6B9-4746-8F66-9C71B9B871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95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72D-7DFB-4E5F-BEB5-0D2CF94B9D92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06FF-C6B9-4746-8F66-9C71B9B871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11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72D-7DFB-4E5F-BEB5-0D2CF94B9D92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06FF-C6B9-4746-8F66-9C71B9B871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66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72D-7DFB-4E5F-BEB5-0D2CF94B9D92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06FF-C6B9-4746-8F66-9C71B9B871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97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72D-7DFB-4E5F-BEB5-0D2CF94B9D92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06FF-C6B9-4746-8F66-9C71B9B871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0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72D-7DFB-4E5F-BEB5-0D2CF94B9D92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06FF-C6B9-4746-8F66-9C71B9B871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27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9A72D-7DFB-4E5F-BEB5-0D2CF94B9D92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106FF-C6B9-4746-8F66-9C71B9B871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79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Top 10 </a:t>
            </a:r>
            <a:r>
              <a:rPr lang="fr-FR" dirty="0" err="1" smtClean="0"/>
              <a:t>Biodiversity</a:t>
            </a:r>
            <a:r>
              <a:rPr lang="fr-FR" dirty="0" smtClean="0"/>
              <a:t> photos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2019 World </a:t>
            </a:r>
            <a:r>
              <a:rPr lang="fr-FR" dirty="0" err="1" smtClean="0"/>
              <a:t>Environment</a:t>
            </a:r>
            <a:r>
              <a:rPr lang="fr-FR" dirty="0" smtClean="0"/>
              <a:t> Day – </a:t>
            </a:r>
            <a:r>
              <a:rPr lang="fr-FR" dirty="0" err="1" smtClean="0"/>
              <a:t>Biodiversity</a:t>
            </a:r>
            <a:r>
              <a:rPr lang="fr-FR" dirty="0" smtClean="0"/>
              <a:t> Photo </a:t>
            </a:r>
            <a:r>
              <a:rPr lang="fr-FR" dirty="0" err="1" smtClean="0"/>
              <a:t>Contest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7935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Zygaena_filipendula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3" y="0"/>
            <a:ext cx="10313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556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F90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60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EU_M Koch_rabbit (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65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90510_1749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53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nap_25 JAN 19 15_23_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60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. Kob&amp;Rig - David OCHAND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931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nap_20 MAY 17 13_00_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60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YAD_Bird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66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Zeeland-Refinery-Biodiversity-Photo 2-Bee Orchid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134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eron et poisson Port Arthu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2240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C31EB175C194479969F7F293732C46" ma:contentTypeVersion="8" ma:contentTypeDescription="Crée un document." ma:contentTypeScope="" ma:versionID="cdb035caa25b69bd434b25a74ba9d811">
  <xsd:schema xmlns:xsd="http://www.w3.org/2001/XMLSchema" xmlns:xs="http://www.w3.org/2001/XMLSchema" xmlns:p="http://schemas.microsoft.com/office/2006/metadata/properties" xmlns:ns2="9e3a6938-6e69-4755-b3ba-a86756e58b7d" targetNamespace="http://schemas.microsoft.com/office/2006/metadata/properties" ma:root="true" ma:fieldsID="c206b1992495a21d63f66435315d9ba5" ns2:_="">
    <xsd:import namespace="9e3a6938-6e69-4755-b3ba-a86756e58b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a6938-6e69-4755-b3ba-a86756e58b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BBFA22-3D8C-4B4E-8B97-54648A0A1A23}"/>
</file>

<file path=customXml/itemProps2.xml><?xml version="1.0" encoding="utf-8"?>
<ds:datastoreItem xmlns:ds="http://schemas.openxmlformats.org/officeDocument/2006/customXml" ds:itemID="{758E056E-1044-4F47-924A-F27754981E1A}"/>
</file>

<file path=customXml/itemProps3.xml><?xml version="1.0" encoding="utf-8"?>
<ds:datastoreItem xmlns:ds="http://schemas.openxmlformats.org/officeDocument/2006/customXml" ds:itemID="{90312D16-379D-4803-B369-6BD96F38261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Grand écran</PresentationFormat>
  <Paragraphs>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Top 10 Biodiversity photos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10 Biodiversity photos</dc:title>
  <dc:creator>Astrid DELAPORTE-SPRENGERS</dc:creator>
  <cp:lastModifiedBy>Astrid DELAPORTE-SPRENGERS</cp:lastModifiedBy>
  <cp:revision>3</cp:revision>
  <dcterms:created xsi:type="dcterms:W3CDTF">2019-06-03T17:29:51Z</dcterms:created>
  <dcterms:modified xsi:type="dcterms:W3CDTF">2019-06-03T17:37:09Z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0x01010082C31EB175C194479969F7F293732C46</vt:lpwstr>
  </property>
</Properties>
</file>