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496" r:id="rId5"/>
    <p:sldId id="49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77" autoAdjust="0"/>
    <p:restoredTop sz="95859" autoAdjust="0"/>
  </p:normalViewPr>
  <p:slideViewPr>
    <p:cSldViewPr snapToGrid="0">
      <p:cViewPr varScale="1">
        <p:scale>
          <a:sx n="114" d="100"/>
          <a:sy n="114" d="100"/>
        </p:scale>
        <p:origin x="20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170" d="100"/>
          <a:sy n="170" d="100"/>
        </p:scale>
        <p:origin x="25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614CAE6-BFFC-44D9-B589-0D037404D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08E2BC-021C-40B7-90F3-4B68AD2B71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EC88-F953-4BD6-A688-3279E9A6E67A}" type="datetimeFigureOut">
              <a:rPr lang="fr-FR" smtClean="0"/>
              <a:t>15/03/2023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F619B7-E80F-4357-A079-8385235264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27D7F4-CEC4-4BC4-A31D-0DEAAFB986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B5C3-2E1E-4008-9B77-C67FFE77BE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4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9E9D-AF7B-45D0-B389-3AE92F6B3F8A}" type="datetimeFigureOut">
              <a:rPr lang="fr-FR" smtClean="0"/>
              <a:t>15/03/2023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DE3DE-59D0-436E-9643-2C33BA404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46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8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32000" indent="-144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76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E91B5E16-F373-5C4C-B0B1-16FA2F0E32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031" y="5635690"/>
            <a:ext cx="901169" cy="90116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61200" y="3283309"/>
            <a:ext cx="5400000" cy="83541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Journée Mondiale de la Sécurité</a:t>
            </a:r>
            <a:br>
              <a:rPr lang="fr-FR" dirty="0"/>
            </a:br>
            <a:r>
              <a:rPr lang="fr-FR" dirty="0"/>
              <a:t>28 avril 2023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61200" y="4193972"/>
            <a:ext cx="5400000" cy="6839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r>
              <a:rPr lang="fr-FR"/>
              <a:t>Sous-titre sur une ou deux lignes </a:t>
            </a:r>
            <a:r>
              <a:rPr lang="fr-FR" dirty="0"/>
              <a:t>[Arial 18 pt </a:t>
            </a:r>
            <a:r>
              <a:rPr lang="fr-FR" dirty="0" err="1"/>
              <a:t>regular</a:t>
            </a:r>
            <a:r>
              <a:rPr lang="fr-FR" dirty="0"/>
              <a:t>]</a:t>
            </a:r>
            <a:endParaRPr lang="fr-FR"/>
          </a:p>
        </p:txBody>
      </p:sp>
      <p:sp>
        <p:nvSpPr>
          <p:cNvPr id="11" name="Espace réservé du texte 4">
            <a:extLst>
              <a:ext uri="{FF2B5EF4-FFF2-40B4-BE49-F238E27FC236}">
                <a16:creationId xmlns:a16="http://schemas.microsoft.com/office/drawing/2014/main" id="{B4F9143E-8BA3-444C-AB24-7D43B842B3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61200" y="4953136"/>
            <a:ext cx="5400000" cy="5347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r>
              <a:rPr lang="fr-FR" sz="1400" dirty="0"/>
              <a:t>Descripteur de lieu ou Prénom Nom de l’intervenant [Arial 14 pt </a:t>
            </a:r>
            <a:r>
              <a:rPr lang="fr-FR" sz="1400" dirty="0" err="1"/>
              <a:t>regular</a:t>
            </a:r>
            <a:r>
              <a:rPr lang="fr-FR" sz="1400" dirty="0"/>
              <a:t>]</a:t>
            </a:r>
          </a:p>
        </p:txBody>
      </p:sp>
      <p:pic>
        <p:nvPicPr>
          <p:cNvPr id="2" name="Image 1" descr="Une image contenant Site web&#10;&#10;Description générée automatiquement">
            <a:extLst>
              <a:ext uri="{FF2B5EF4-FFF2-40B4-BE49-F238E27FC236}">
                <a16:creationId xmlns:a16="http://schemas.microsoft.com/office/drawing/2014/main" id="{F335D12E-AEBB-984E-57DE-4913B05ECD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0" b="33768"/>
          <a:stretch/>
        </p:blipFill>
        <p:spPr>
          <a:xfrm>
            <a:off x="1960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0975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592424"/>
            <a:ext cx="11268000" cy="4626324"/>
          </a:xfrm>
          <a:prstGeom prst="rect">
            <a:avLst/>
          </a:prstGeom>
        </p:spPr>
        <p:txBody>
          <a:bodyPr/>
          <a:lstStyle>
            <a:lvl1pPr marL="180000" indent="-180000">
              <a:buClr>
                <a:srgbClr val="00B0F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360000" indent="-180000">
              <a:buClr>
                <a:srgbClr val="00B0F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540000" indent="-180000">
              <a:buClr>
                <a:srgbClr val="00B0F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720000" indent="-180000">
              <a:buClr>
                <a:srgbClr val="00B0F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Journée Mondiale de la Sécurité</a:t>
            </a:r>
            <a:br>
              <a:rPr lang="fr-FR" dirty="0"/>
            </a:br>
            <a:r>
              <a:rPr lang="fr-FR" dirty="0"/>
              <a:t>28 avril 2023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0B4DC7-93E0-497D-A19B-4147B71C77F4}" type="datetime1">
              <a:rPr lang="fr-FR" smtClean="0"/>
              <a:pPr/>
              <a:t>15/03/2023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Date - Pied de page de votre présentation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95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3C62ECE3-CD25-114B-84E5-B932285D969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2746" y="5796784"/>
            <a:ext cx="727635" cy="72763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2C0B4DC7-93E0-497D-A19B-4147B71C77F4}" type="datetime1">
              <a:rPr lang="fr-FR" smtClean="0"/>
              <a:pPr/>
              <a:t>15/03/2023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Date - Pied de page de votre présentation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0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6" r:id="rId2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E95F9BE0-E603-8D48-A549-1126FD92C4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Journée Mondiale de la Sécurité</a:t>
            </a:r>
            <a:br>
              <a:rPr lang="fr-FR" dirty="0"/>
            </a:br>
            <a:r>
              <a:rPr lang="fr-FR" dirty="0"/>
              <a:t>28 avril 2023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FE0618-2D57-1443-8ADE-D55C7794FB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/>
              <a:t>Sous-titre sur une ou deux lignes </a:t>
            </a:r>
            <a:r>
              <a:rPr lang="fr-FR" dirty="0"/>
              <a:t>[Arial 18 pt </a:t>
            </a:r>
            <a:r>
              <a:rPr lang="fr-FR" dirty="0" err="1"/>
              <a:t>regular</a:t>
            </a:r>
            <a:r>
              <a:rPr lang="fr-FR" dirty="0"/>
              <a:t>]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D2F450-4A03-1E4A-9D88-171302A276E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Descripteur de lieu ou Prénom Nom de l’intervenant [Arial 14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  <p:pic>
        <p:nvPicPr>
          <p:cNvPr id="6" name="Image 5" descr="Une image contenant Site web&#10;&#10;Description générée automatiquement">
            <a:extLst>
              <a:ext uri="{FF2B5EF4-FFF2-40B4-BE49-F238E27FC236}">
                <a16:creationId xmlns:a16="http://schemas.microsoft.com/office/drawing/2014/main" id="{DA31E6F4-D267-F4C3-7945-1678409007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0" b="33768"/>
          <a:stretch/>
        </p:blipFill>
        <p:spPr>
          <a:xfrm>
            <a:off x="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7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212CB5E-56FC-9043-88DA-6F775369D5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 dirty="0">
                <a:latin typeface="Helvetica Neue" panose="02000503000000020004" pitchFamily="2" charset="0"/>
              </a:rPr>
              <a:t>Sed </a:t>
            </a:r>
            <a:r>
              <a:rPr lang="fr-FR" dirty="0" err="1">
                <a:latin typeface="Helvetica Neue" panose="02000503000000020004" pitchFamily="2" charset="0"/>
              </a:rPr>
              <a:t>laeditur</a:t>
            </a:r>
            <a:r>
              <a:rPr lang="fr-FR" dirty="0">
                <a:latin typeface="Helvetica Neue" panose="02000503000000020004" pitchFamily="2" charset="0"/>
              </a:rPr>
              <a:t> hic </a:t>
            </a:r>
            <a:r>
              <a:rPr lang="fr-FR" dirty="0" err="1">
                <a:latin typeface="Helvetica Neue" panose="02000503000000020004" pitchFamily="2" charset="0"/>
              </a:rPr>
              <a:t>coetuum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magnificus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splendor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levitate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paucorum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incondita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ubi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nati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sunt</a:t>
            </a:r>
            <a:r>
              <a:rPr lang="fr-FR" dirty="0">
                <a:latin typeface="Helvetica Neue" panose="02000503000000020004" pitchFamily="2" charset="0"/>
              </a:rPr>
              <a:t> non </a:t>
            </a:r>
            <a:r>
              <a:rPr lang="fr-FR" dirty="0" err="1">
                <a:latin typeface="Helvetica Neue" panose="02000503000000020004" pitchFamily="2" charset="0"/>
              </a:rPr>
              <a:t>reputantium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sed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tamquam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indulta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licentia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vitiis</a:t>
            </a:r>
            <a:r>
              <a:rPr lang="fr-FR" dirty="0">
                <a:latin typeface="Helvetica Neue" panose="02000503000000020004" pitchFamily="2" charset="0"/>
              </a:rPr>
              <a:t> ad </a:t>
            </a:r>
            <a:r>
              <a:rPr lang="fr-FR" dirty="0" err="1">
                <a:latin typeface="Helvetica Neue" panose="02000503000000020004" pitchFamily="2" charset="0"/>
              </a:rPr>
              <a:t>errores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lapsorum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ac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lasciviam</a:t>
            </a:r>
            <a:r>
              <a:rPr lang="fr-FR" dirty="0">
                <a:latin typeface="Helvetica Neue" panose="02000503000000020004" pitchFamily="2" charset="0"/>
              </a:rPr>
              <a:t>. ut </a:t>
            </a:r>
            <a:r>
              <a:rPr lang="fr-FR" dirty="0" err="1">
                <a:latin typeface="Helvetica Neue" panose="02000503000000020004" pitchFamily="2" charset="0"/>
              </a:rPr>
              <a:t>enim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Simonides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lyricus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docet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beate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perfecta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ratione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vieturo</a:t>
            </a:r>
            <a:r>
              <a:rPr lang="fr-FR" dirty="0">
                <a:latin typeface="Helvetica Neue" panose="02000503000000020004" pitchFamily="2" charset="0"/>
              </a:rPr>
              <a:t> ante alia </a:t>
            </a:r>
            <a:r>
              <a:rPr lang="fr-FR" dirty="0" err="1">
                <a:latin typeface="Helvetica Neue" panose="02000503000000020004" pitchFamily="2" charset="0"/>
              </a:rPr>
              <a:t>patriam</a:t>
            </a:r>
            <a:r>
              <a:rPr lang="fr-FR" dirty="0">
                <a:latin typeface="Helvetica Neue" panose="02000503000000020004" pitchFamily="2" charset="0"/>
              </a:rPr>
              <a:t> esse </a:t>
            </a:r>
            <a:r>
              <a:rPr lang="fr-FR" dirty="0" err="1">
                <a:latin typeface="Helvetica Neue" panose="02000503000000020004" pitchFamily="2" charset="0"/>
              </a:rPr>
              <a:t>convenit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gloriosam</a:t>
            </a:r>
            <a:r>
              <a:rPr lang="fr-FR" dirty="0">
                <a:latin typeface="Helvetica Neue" panose="02000503000000020004" pitchFamily="2" charset="0"/>
              </a:rPr>
              <a:t>.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C8A88FA-E18F-8849-990E-BBFE26C3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Journée Mondiale de la Sécurité</a:t>
            </a:r>
            <a:br>
              <a:rPr lang="fr-FR" dirty="0"/>
            </a:br>
            <a:r>
              <a:rPr lang="fr-FR" dirty="0"/>
              <a:t>28 avril 2023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331F49-143A-D04B-8A10-7EFE9C09F01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Date - Pied de page de votre présentation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B4DA8E-7914-604C-BE27-DE90B715133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8666361"/>
      </p:ext>
    </p:extLst>
  </p:cSld>
  <p:clrMapOvr>
    <a:masterClrMapping/>
  </p:clrMapOvr>
</p:sld>
</file>

<file path=ppt/theme/theme1.xml><?xml version="1.0" encoding="utf-8"?>
<a:theme xmlns:a="http://schemas.openxmlformats.org/drawingml/2006/main" name="TotalEnergies AA - Bleu">
  <a:themeElements>
    <a:clrScheme name="Personnalisé 4">
      <a:dk1>
        <a:srgbClr val="374649"/>
      </a:dk1>
      <a:lt1>
        <a:srgbClr val="FFFFFF"/>
      </a:lt1>
      <a:dk2>
        <a:srgbClr val="FFD3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1" id="{9BEC3FBE-2419-4042-98D8-48FD7A597541}" vid="{2A8E718C-D1D5-B54E-A9CF-4229D3F9F1C1}"/>
    </a:ext>
  </a:extLst>
</a:theme>
</file>

<file path=ppt/theme/theme2.xml><?xml version="1.0" encoding="utf-8"?>
<a:theme xmlns:a="http://schemas.openxmlformats.org/drawingml/2006/main" name="Thème Office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14F54EC3176342AA69E46BF095A846" ma:contentTypeVersion="11" ma:contentTypeDescription="Crée un document." ma:contentTypeScope="" ma:versionID="56f95c2b2656dfd9a3ce2088bcf5086c">
  <xsd:schema xmlns:xsd="http://www.w3.org/2001/XMLSchema" xmlns:xs="http://www.w3.org/2001/XMLSchema" xmlns:p="http://schemas.microsoft.com/office/2006/metadata/properties" xmlns:ns2="40753fda-f579-4bb9-aa37-7b314b45a769" xmlns:ns3="5e3fc8a5-ae92-42ac-9a5b-adc0faec43d6" targetNamespace="http://schemas.microsoft.com/office/2006/metadata/properties" ma:root="true" ma:fieldsID="e7724d25e4c79b07804f738d6c21a282" ns2:_="" ns3:_="">
    <xsd:import namespace="40753fda-f579-4bb9-aa37-7b314b45a769"/>
    <xsd:import namespace="5e3fc8a5-ae92-42ac-9a5b-adc0faec43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753fda-f579-4bb9-aa37-7b314b45a7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fc8a5-ae92-42ac-9a5b-adc0faec43d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2DD3E6-DCA9-44B7-96F9-4D7A6B8CC0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322244-A4C1-4C77-8113-2511D9992FD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C9C4B64-BFA0-415F-9C30-979D0EFD67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753fda-f579-4bb9-aa37-7b314b45a769"/>
    <ds:schemaRef ds:uri="5e3fc8a5-ae92-42ac-9a5b-adc0faec43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213</TotalTime>
  <Words>103</Words>
  <Application>Microsoft Office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Helvetica Neue</vt:lpstr>
      <vt:lpstr>TotalEnergies AA - Bleu</vt:lpstr>
      <vt:lpstr>Présentation PowerPoint</vt:lpstr>
      <vt:lpstr>Journée Mondiale de la Sécurité 28 avril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votre présentation sur plusieurs lignes [Arial 32 pt regular]</dc:title>
  <dc:creator>Charlotte ROUAULT</dc:creator>
  <cp:lastModifiedBy>Alais SEGUY-COULON</cp:lastModifiedBy>
  <cp:revision>14</cp:revision>
  <dcterms:created xsi:type="dcterms:W3CDTF">2022-03-07T08:40:35Z</dcterms:created>
  <dcterms:modified xsi:type="dcterms:W3CDTF">2023-03-15T14:27:34Z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etDate">
    <vt:lpwstr>2023-03-15T14:22:58Z</vt:lpwstr>
  </property>
  <property fmtid="{D5CDD505-2E9C-101B-9397-08002B2CF9AE}" pid="5" name="MSIP_Label_2b30ed1b-e95f-40b5-af89-828263f287a7_Method">
    <vt:lpwstr>Privileged</vt:lpwstr>
  </property>
  <property fmtid="{D5CDD505-2E9C-101B-9397-08002B2CF9AE}" pid="6" name="MSIP_Label_2b30ed1b-e95f-40b5-af89-828263f287a7_Name">
    <vt:lpwstr>2b30ed1b-e95f-40b5-af89-828263f287a7</vt:lpwstr>
  </property>
  <property fmtid="{D5CDD505-2E9C-101B-9397-08002B2CF9AE}" pid="7" name="MSIP_Label_2b30ed1b-e95f-40b5-af89-828263f287a7_SiteId">
    <vt:lpwstr>329e91b0-e21f-48fb-a071-456717ecc28e</vt:lpwstr>
  </property>
  <property fmtid="{D5CDD505-2E9C-101B-9397-08002B2CF9AE}" pid="8" name="MSIP_Label_2b30ed1b-e95f-40b5-af89-828263f287a7_ActionId">
    <vt:lpwstr>042a3e7f-7f0b-4318-a1d4-f9b1206effd8</vt:lpwstr>
  </property>
  <property fmtid="{D5CDD505-2E9C-101B-9397-08002B2CF9AE}" pid="9" name="MSIP_Label_2b30ed1b-e95f-40b5-af89-828263f287a7_ContentBits">
    <vt:lpwstr>0</vt:lpwstr>
  </property>
</Properties>
</file>