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8" autoAdjust="0"/>
    <p:restoredTop sz="94911" autoAdjust="0"/>
  </p:normalViewPr>
  <p:slideViewPr>
    <p:cSldViewPr snapToObjects="1">
      <p:cViewPr>
        <p:scale>
          <a:sx n="108" d="100"/>
          <a:sy n="108" d="100"/>
        </p:scale>
        <p:origin x="144" y="248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12CBD54-0BBF-6040-BC8C-B59155C66124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B00E9981-DB06-DC43-90C9-1B4779D5540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182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C3AE0872-3734-BD4E-8AC8-4E461B3BA466}" type="datetimeFigureOut">
              <a:rPr lang="fr-FR" altLang="fr-FR"/>
              <a:pPr/>
              <a:t>23/08/2016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C5DFC2B-24D6-474C-87BA-40845D155FC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728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861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60BB0-420A-9948-9106-300F718B748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55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560E8C94-4EB4-4A47-B447-10FA9A53156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79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6C50A-4798-6A42-8B08-2A8BEC627E4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70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2E3BDC-F4E2-FC43-AF79-9B360B035CE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6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88EF3CE-F336-7549-B793-001341E50538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1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62D801-8444-DC47-882B-166C57F97823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12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EA60BB-37C6-B348-9506-EF6C9A4B55E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948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1A5986-D257-7845-8796-4226FC1F543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04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C0E203-E9E5-6A48-ADC6-FC3040EBF374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568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62A2DC2-8C0A-E941-88ED-D671B40E8AC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zh-CN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cap="none" b="1" i="0" u="none" baseline="0" lang="zh-CN">
                <a:cs typeface="Arial" charset="0"/>
              </a:rPr>
              <a:t>工作流程和工作证</a:t>
            </a:r>
            <a:br>
              <a:rPr cap="none" lang="zh-CN">
                <a:cs typeface="Arial" charset="0"/>
              </a:rPr>
            </a:br>
            <a:r>
              <a:rPr cap="none" b="1" i="0" u="none" baseline="0" lang="zh-CN">
                <a:cs typeface="Arial" charset="0"/>
              </a:rPr>
              <a:t>资源文件</a:t>
            </a:r>
            <a:endParaRPr lang="zh-CN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zh-CN">
                <a:cs typeface="Arial" charset="0"/>
              </a:rPr>
              <a:t>H3SE 入职培训</a:t>
            </a:r>
          </a:p>
          <a:p>
            <a:pPr eaLnBrk="1" hangingPunct="1" algn="l" rtl="0"/>
            <a:r>
              <a:rPr b="0" i="0" u="none" baseline="0" lang="zh-CN">
                <a:cs typeface="Arial" charset="0"/>
              </a:rPr>
              <a:t>TCT 3.2 模块</a:t>
            </a:r>
            <a:endParaRPr lang="zh-CN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E4AE2121-757B-F748-B043-A34C9FE33D0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r="14334"/>
          <a:stretch/>
        </p:blipFill>
        <p:spPr bwMode="auto">
          <a:xfrm>
            <a:off x="1187624" y="404664"/>
            <a:ext cx="395384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7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>介绍名称 – 地点和国家 – 日期 日 月 年</a:t>
            </a:r>
            <a:endParaRPr lang="zh-CN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E8C60BB0-420A-9948-9106-300F718B7488}" type="slidenum">
              <a:rPr/>
              <a:pPr/>
              <a:t>3</a:t>
            </a:fld>
            <a:endParaRPr lang="zh-CN" altLang="fr-FR"/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39641" y="423178"/>
            <a:ext cx="316835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10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>介绍名称 – 地点和国家 – 日期 日 月 年</a:t>
            </a:r>
            <a:endParaRPr lang="zh-CN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E8C60BB0-420A-9948-9106-300F718B7488}" type="slidenum">
              <a:rPr/>
              <a:pPr/>
              <a:t>4</a:t>
            </a:fld>
            <a:endParaRPr lang="zh-CN" altLang="fr-FR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548680"/>
            <a:ext cx="734481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8080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857</TotalTime>
  <Words>41</Words>
  <Application>Microsoft Macintosh PowerPoint</Application>
  <PresentationFormat>Présentation à l'écran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Calibri</vt:lpstr>
      <vt:lpstr>Helvetica</vt:lpstr>
      <vt:lpstr>Lucida Grande</vt:lpstr>
      <vt:lpstr>Arial</vt:lpstr>
      <vt:lpstr>fr_total_modele_rouge_fonce</vt:lpstr>
      <vt:lpstr>PROCESSUS TRAVAUX ET PERMIS DE TRAVAIL Documents Ressources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Jerome Tchir</cp:lastModifiedBy>
  <cp:revision>124</cp:revision>
  <dcterms:created xsi:type="dcterms:W3CDTF">2015-09-07T13:13:13Z</dcterms:created>
  <dcterms:modified xsi:type="dcterms:W3CDTF">2016-08-23T10:10:05Z</dcterms:modified>
</cp:coreProperties>
</file>