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3"/>
    <p:restoredTop sz="96327"/>
  </p:normalViewPr>
  <p:slideViewPr>
    <p:cSldViewPr snapToGrid="0">
      <p:cViewPr varScale="1">
        <p:scale>
          <a:sx n="19" d="100"/>
          <a:sy n="19" d="100"/>
        </p:scale>
        <p:origin x="40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Je suis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F9B002-F366-26E2-FA00-98059F301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8" t="3058" r="2880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sp>
        <p:nvSpPr>
          <p:cNvPr id="2" name="Espace réservé du texte 65">
            <a:extLst>
              <a:ext uri="{FF2B5EF4-FFF2-40B4-BE49-F238E27FC236}">
                <a16:creationId xmlns:a16="http://schemas.microsoft.com/office/drawing/2014/main" id="{E1E4B1C6-09FF-90D3-A97D-4E72A9B46C29}"/>
              </a:ext>
            </a:extLst>
          </p:cNvPr>
          <p:cNvSpPr txBox="1">
            <a:spLocks/>
          </p:cNvSpPr>
          <p:nvPr/>
        </p:nvSpPr>
        <p:spPr>
          <a:xfrm>
            <a:off x="17323704" y="25238181"/>
            <a:ext cx="11343960" cy="370756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3024378" rtl="0" eaLnBrk="1" latinLnBrk="0" hangingPunct="1">
              <a:lnSpc>
                <a:spcPct val="120000"/>
              </a:lnSpc>
              <a:spcBef>
                <a:spcPts val="3308"/>
              </a:spcBef>
              <a:buFont typeface="Arial" panose="020B0604020202020204" pitchFamily="34" charset="0"/>
              <a:buNone/>
              <a:defRPr sz="6319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68284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793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473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66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2662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04851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317040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9229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1418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3607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8000" dirty="0">
                <a:solidFill>
                  <a:srgbClr val="374649"/>
                </a:solidFill>
              </a:rPr>
              <a:t>Je ne conduis pas 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>
                <a:solidFill>
                  <a:srgbClr val="374649"/>
                </a:solidFill>
              </a:rPr>
              <a:t>si je suis fatiguée et j’évite toute distraction au volant</a:t>
            </a:r>
          </a:p>
          <a:p>
            <a:pPr>
              <a:lnSpc>
                <a:spcPct val="100000"/>
              </a:lnSpc>
            </a:pPr>
            <a:endParaRPr lang="fr-FR" sz="8000" dirty="0">
              <a:solidFill>
                <a:srgbClr val="374649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6D2E89-E245-E456-1788-25DB4CA1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34521" y="25076913"/>
            <a:ext cx="4012538" cy="38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</TotalTime>
  <Words>19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12</cp:revision>
  <dcterms:created xsi:type="dcterms:W3CDTF">2023-04-05T15:59:59Z</dcterms:created>
  <dcterms:modified xsi:type="dcterms:W3CDTF">2024-02-23T12:41:53Z</dcterms:modified>
</cp:coreProperties>
</file>