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232"/>
    <p:restoredTop sz="97814"/>
  </p:normalViewPr>
  <p:slideViewPr>
    <p:cSldViewPr snapToGrid="0" snapToObjects="1">
      <p:cViewPr>
        <p:scale>
          <a:sx n="25" d="100"/>
          <a:sy n="25" d="100"/>
        </p:scale>
        <p:origin x="1530" y="-3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07/03/2022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B67A91-4FC0-4B42-9F6B-BA869CC0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15" y="28497788"/>
            <a:ext cx="30275213" cy="144000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7FADBC-A952-2443-911B-5C44623C5C78}"/>
              </a:ext>
            </a:extLst>
          </p:cNvPr>
          <p:cNvSpPr/>
          <p:nvPr/>
        </p:nvSpPr>
        <p:spPr>
          <a:xfrm>
            <a:off x="-76015" y="18419"/>
            <a:ext cx="30351228" cy="28537200"/>
          </a:xfrm>
          <a:prstGeom prst="rect">
            <a:avLst/>
          </a:prstGeom>
          <a:solidFill>
            <a:srgbClr val="FCD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29B8C2-1DF6-D84F-9DC2-C387ED686F01}"/>
              </a:ext>
            </a:extLst>
          </p:cNvPr>
          <p:cNvSpPr txBox="1"/>
          <p:nvPr/>
        </p:nvSpPr>
        <p:spPr>
          <a:xfrm>
            <a:off x="2135287" y="2001387"/>
            <a:ext cx="262245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0" b="1" dirty="0">
                <a:solidFill>
                  <a:schemeClr val="bg1"/>
                </a:solidFill>
                <a:latin typeface="Gotham Rounded Bold" panose="02000000000000000000" pitchFamily="2" charset="0"/>
              </a:rPr>
              <a:t>World Day for </a:t>
            </a:r>
            <a:r>
              <a:rPr lang="fr-FR" sz="11000" b="1" dirty="0" err="1">
                <a:solidFill>
                  <a:schemeClr val="bg1"/>
                </a:solidFill>
                <a:latin typeface="Gotham Rounded Bold" panose="02000000000000000000" pitchFamily="2" charset="0"/>
              </a:rPr>
              <a:t>Safety</a:t>
            </a:r>
            <a:endParaRPr lang="fr-FR" sz="11000" b="1" dirty="0">
              <a:solidFill>
                <a:schemeClr val="bg1"/>
              </a:solidFill>
              <a:latin typeface="Gotham Rounded Bold" panose="02000000000000000000" pitchFamily="2" charset="0"/>
            </a:endParaRPr>
          </a:p>
          <a:p>
            <a:r>
              <a:rPr lang="fr-FR" sz="11000" b="1" dirty="0">
                <a:solidFill>
                  <a:schemeClr val="bg1"/>
                </a:solidFill>
                <a:latin typeface="Gotham Rounded Bold" panose="02000000000000000000" pitchFamily="2" charset="0"/>
              </a:rPr>
              <a:t>April 29,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7BA433-3E96-4F4D-B5F9-1C9A8448D60C}"/>
              </a:ext>
            </a:extLst>
          </p:cNvPr>
          <p:cNvSpPr txBox="1"/>
          <p:nvPr/>
        </p:nvSpPr>
        <p:spPr>
          <a:xfrm>
            <a:off x="2135286" y="7369897"/>
            <a:ext cx="28139927" cy="9048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0" b="1" spc="-800" dirty="0">
                <a:solidFill>
                  <a:schemeClr val="bg1"/>
                </a:solidFill>
                <a:latin typeface="Gotham Rounded Bold" panose="02000000000000000000" pitchFamily="2" charset="0"/>
              </a:rPr>
              <a:t>The Golden Rules:</a:t>
            </a:r>
          </a:p>
          <a:p>
            <a:pPr>
              <a:lnSpc>
                <a:spcPct val="80000"/>
              </a:lnSpc>
            </a:pPr>
            <a:r>
              <a:rPr lang="fr-FR" sz="24000" spc="-800" dirty="0" err="1">
                <a:solidFill>
                  <a:schemeClr val="bg1"/>
                </a:solidFill>
                <a:latin typeface="Gotham Rounded Book" pitchFamily="2" charset="0"/>
              </a:rPr>
              <a:t>My</a:t>
            </a:r>
            <a: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24000" spc="-800" dirty="0" err="1">
                <a:solidFill>
                  <a:schemeClr val="bg1"/>
                </a:solidFill>
                <a:latin typeface="Gotham Rounded Book" pitchFamily="2" charset="0"/>
              </a:rPr>
              <a:t>Commitment</a:t>
            </a:r>
            <a: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  <a:t>, </a:t>
            </a:r>
            <a:b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</a:br>
            <a:r>
              <a:rPr lang="fr-FR" sz="24000" spc="-800" dirty="0">
                <a:solidFill>
                  <a:schemeClr val="bg1"/>
                </a:solidFill>
                <a:latin typeface="Gotham Rounded Book" pitchFamily="2" charset="0"/>
              </a:rPr>
              <a:t>Our </a:t>
            </a:r>
            <a:r>
              <a:rPr lang="fr-FR" sz="24000" spc="-800" dirty="0" err="1">
                <a:solidFill>
                  <a:schemeClr val="bg1"/>
                </a:solidFill>
                <a:latin typeface="Gotham Rounded Book" pitchFamily="2" charset="0"/>
              </a:rPr>
              <a:t>Safety</a:t>
            </a:r>
            <a:endParaRPr lang="fr-FR" sz="24000" spc="-800" dirty="0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2E3B5B-9B97-5D4A-BFF5-2B9D7ECE755E}"/>
              </a:ext>
            </a:extLst>
          </p:cNvPr>
          <p:cNvSpPr txBox="1"/>
          <p:nvPr/>
        </p:nvSpPr>
        <p:spPr>
          <a:xfrm>
            <a:off x="12931338" y="30009354"/>
            <a:ext cx="16375182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Find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 out about </a:t>
            </a:r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our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 </a:t>
            </a:r>
            <a:r>
              <a:rPr lang="fr-FR" sz="6700" b="1" spc="-300" dirty="0">
                <a:solidFill>
                  <a:srgbClr val="2C3E3E"/>
                </a:solidFill>
                <a:latin typeface="Gotham Rounded Bold" panose="02000000000000000000" pitchFamily="2" charset="0"/>
              </a:rPr>
              <a:t>new Golden Rules </a:t>
            </a:r>
            <a:br>
              <a:rPr lang="fr-FR" sz="6700" b="1" spc="-300" dirty="0">
                <a:solidFill>
                  <a:srgbClr val="2C3E3E"/>
                </a:solidFill>
                <a:latin typeface="Gotham Rounded Bold" panose="02000000000000000000" pitchFamily="2" charset="0"/>
              </a:rPr>
            </a:b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and commit to </a:t>
            </a:r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achieving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 </a:t>
            </a:r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our</a:t>
            </a:r>
            <a:b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</a:br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common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 goal of </a:t>
            </a:r>
            <a:r>
              <a:rPr lang="fr-FR" dirty="0">
                <a:solidFill>
                  <a:srgbClr val="2C3E3E"/>
                </a:solidFill>
                <a:latin typeface="Gotham Rounded Book" pitchFamily="2" charset="0"/>
              </a:rPr>
              <a:t>“</a:t>
            </a:r>
            <a:r>
              <a:rPr lang="fr-FR" sz="6700" spc="-300" dirty="0" err="1">
                <a:solidFill>
                  <a:srgbClr val="2C3E3E"/>
                </a:solidFill>
                <a:latin typeface="Gotham Rounded Book" pitchFamily="2" charset="0"/>
              </a:rPr>
              <a:t>Zero</a:t>
            </a:r>
            <a:r>
              <a:rPr lang="fr-FR" sz="6700" spc="-300" dirty="0">
                <a:solidFill>
                  <a:srgbClr val="2C3E3E"/>
                </a:solidFill>
                <a:latin typeface="Gotham Rounded Book" pitchFamily="2" charset="0"/>
              </a:rPr>
              <a:t> fatal accidents</a:t>
            </a:r>
            <a:r>
              <a:rPr lang="fr-FR" dirty="0">
                <a:solidFill>
                  <a:srgbClr val="2C3E3E"/>
                </a:solidFill>
                <a:latin typeface="Gotham Rounded Book" pitchFamily="2" charset="0"/>
              </a:rPr>
              <a:t>”.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851994D-C962-AD45-8503-2E097424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36161"/>
            <a:ext cx="30275213" cy="91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3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40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Charlotte ROUAULT</cp:lastModifiedBy>
  <cp:revision>13</cp:revision>
  <dcterms:created xsi:type="dcterms:W3CDTF">2022-01-17T11:44:19Z</dcterms:created>
  <dcterms:modified xsi:type="dcterms:W3CDTF">2022-03-07T14:06:51Z</dcterms:modified>
</cp:coreProperties>
</file>