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7" r:id="rId2"/>
  </p:sldIdLst>
  <p:sldSz cx="30275213" cy="42803763"/>
  <p:notesSz cx="6858000" cy="9144000"/>
  <p:defaultTextStyle>
    <a:defPPr>
      <a:defRPr lang="fr-FR"/>
    </a:defPPr>
    <a:lvl1pPr marL="0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1pPr>
    <a:lvl2pPr marL="1753865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2pPr>
    <a:lvl3pPr marL="3507730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3pPr>
    <a:lvl4pPr marL="5261595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4pPr>
    <a:lvl5pPr marL="7015460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5pPr>
    <a:lvl6pPr marL="8769325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6pPr>
    <a:lvl7pPr marL="10523190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7pPr>
    <a:lvl8pPr marL="12277054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8pPr>
    <a:lvl9pPr marL="14030919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C3E3E"/>
    <a:srgbClr val="FCD0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6232"/>
    <p:restoredTop sz="97814"/>
  </p:normalViewPr>
  <p:slideViewPr>
    <p:cSldViewPr snapToGrid="0" snapToObjects="1">
      <p:cViewPr>
        <p:scale>
          <a:sx n="25" d="100"/>
          <a:sy n="25" d="100"/>
        </p:scale>
        <p:origin x="1530" y="-34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70641" y="7005156"/>
            <a:ext cx="25733931" cy="14902051"/>
          </a:xfrm>
        </p:spPr>
        <p:txBody>
          <a:bodyPr anchor="b"/>
          <a:lstStyle>
            <a:lvl1pPr algn="ctr">
              <a:defRPr sz="19865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84402" y="22481887"/>
            <a:ext cx="22706410" cy="10334331"/>
          </a:xfrm>
        </p:spPr>
        <p:txBody>
          <a:bodyPr/>
          <a:lstStyle>
            <a:lvl1pPr marL="0" indent="0" algn="ctr">
              <a:buNone/>
              <a:defRPr sz="7946"/>
            </a:lvl1pPr>
            <a:lvl2pPr marL="1513743" indent="0" algn="ctr">
              <a:buNone/>
              <a:defRPr sz="6622"/>
            </a:lvl2pPr>
            <a:lvl3pPr marL="3027487" indent="0" algn="ctr">
              <a:buNone/>
              <a:defRPr sz="5960"/>
            </a:lvl3pPr>
            <a:lvl4pPr marL="4541230" indent="0" algn="ctr">
              <a:buNone/>
              <a:defRPr sz="5297"/>
            </a:lvl4pPr>
            <a:lvl5pPr marL="6054974" indent="0" algn="ctr">
              <a:buNone/>
              <a:defRPr sz="5297"/>
            </a:lvl5pPr>
            <a:lvl6pPr marL="7568717" indent="0" algn="ctr">
              <a:buNone/>
              <a:defRPr sz="5297"/>
            </a:lvl6pPr>
            <a:lvl7pPr marL="9082461" indent="0" algn="ctr">
              <a:buNone/>
              <a:defRPr sz="5297"/>
            </a:lvl7pPr>
            <a:lvl8pPr marL="10596204" indent="0" algn="ctr">
              <a:buNone/>
              <a:defRPr sz="5297"/>
            </a:lvl8pPr>
            <a:lvl9pPr marL="12109948" indent="0" algn="ctr">
              <a:buNone/>
              <a:defRPr sz="5297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07/03/2022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03913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07/03/2022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62855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665701" y="2278904"/>
            <a:ext cx="6528093" cy="36274211"/>
          </a:xfrm>
        </p:spPr>
        <p:txBody>
          <a:bodyPr vert="eaVert"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81423" y="2278904"/>
            <a:ext cx="19205838" cy="36274211"/>
          </a:xfrm>
        </p:spPr>
        <p:txBody>
          <a:bodyPr vert="eaVert"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07/03/2022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46894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07/03/2022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82453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5654" y="10671229"/>
            <a:ext cx="26112371" cy="17805173"/>
          </a:xfrm>
        </p:spPr>
        <p:txBody>
          <a:bodyPr anchor="b"/>
          <a:lstStyle>
            <a:lvl1pPr>
              <a:defRPr sz="19865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65654" y="28644846"/>
            <a:ext cx="26112371" cy="9363320"/>
          </a:xfrm>
        </p:spPr>
        <p:txBody>
          <a:bodyPr/>
          <a:lstStyle>
            <a:lvl1pPr marL="0" indent="0">
              <a:buNone/>
              <a:defRPr sz="7946">
                <a:solidFill>
                  <a:schemeClr val="tx1"/>
                </a:solidFill>
              </a:defRPr>
            </a:lvl1pPr>
            <a:lvl2pPr marL="1513743" indent="0">
              <a:buNone/>
              <a:defRPr sz="6622">
                <a:solidFill>
                  <a:schemeClr val="tx1">
                    <a:tint val="75000"/>
                  </a:schemeClr>
                </a:solidFill>
              </a:defRPr>
            </a:lvl2pPr>
            <a:lvl3pPr marL="3027487" indent="0">
              <a:buNone/>
              <a:defRPr sz="5960">
                <a:solidFill>
                  <a:schemeClr val="tx1">
                    <a:tint val="75000"/>
                  </a:schemeClr>
                </a:solidFill>
              </a:defRPr>
            </a:lvl3pPr>
            <a:lvl4pPr marL="4541230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4pPr>
            <a:lvl5pPr marL="605497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5pPr>
            <a:lvl6pPr marL="7568717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6pPr>
            <a:lvl7pPr marL="9082461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7pPr>
            <a:lvl8pPr marL="1059620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8pPr>
            <a:lvl9pPr marL="12109948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07/03/2022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75536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81421" y="11394520"/>
            <a:ext cx="12866966" cy="27158594"/>
          </a:xfrm>
        </p:spPr>
        <p:txBody>
          <a:bodyPr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26826" y="11394520"/>
            <a:ext cx="12866966" cy="27158594"/>
          </a:xfrm>
        </p:spPr>
        <p:txBody>
          <a:bodyPr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07/03/2022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27208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278913"/>
            <a:ext cx="26112371" cy="8273416"/>
          </a:xfrm>
        </p:spPr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5368" y="10492870"/>
            <a:ext cx="12807832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85368" y="15635264"/>
            <a:ext cx="12807832" cy="22997117"/>
          </a:xfrm>
        </p:spPr>
        <p:txBody>
          <a:bodyPr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6828" y="10492870"/>
            <a:ext cx="12870909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6828" y="15635264"/>
            <a:ext cx="12870909" cy="22997117"/>
          </a:xfrm>
        </p:spPr>
        <p:txBody>
          <a:bodyPr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07/03/2022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73346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07/03/2022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24116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07/03/2022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51384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0909" y="6162959"/>
            <a:ext cx="15326827" cy="30418415"/>
          </a:xfrm>
        </p:spPr>
        <p:txBody>
          <a:bodyPr/>
          <a:lstStyle>
            <a:lvl1pPr>
              <a:defRPr sz="10595"/>
            </a:lvl1pPr>
            <a:lvl2pPr>
              <a:defRPr sz="9271"/>
            </a:lvl2pPr>
            <a:lvl3pPr>
              <a:defRPr sz="7946"/>
            </a:lvl3pPr>
            <a:lvl4pPr>
              <a:defRPr sz="6622"/>
            </a:lvl4pPr>
            <a:lvl5pPr>
              <a:defRPr sz="6622"/>
            </a:lvl5pPr>
            <a:lvl6pPr>
              <a:defRPr sz="6622"/>
            </a:lvl6pPr>
            <a:lvl7pPr>
              <a:defRPr sz="6622"/>
            </a:lvl7pPr>
            <a:lvl8pPr>
              <a:defRPr sz="6622"/>
            </a:lvl8pPr>
            <a:lvl9pPr>
              <a:defRPr sz="6622"/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07/03/2022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27457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70909" y="6162959"/>
            <a:ext cx="15326827" cy="30418415"/>
          </a:xfrm>
        </p:spPr>
        <p:txBody>
          <a:bodyPr anchor="t"/>
          <a:lstStyle>
            <a:lvl1pPr marL="0" indent="0">
              <a:buNone/>
              <a:defRPr sz="10595"/>
            </a:lvl1pPr>
            <a:lvl2pPr marL="1513743" indent="0">
              <a:buNone/>
              <a:defRPr sz="9271"/>
            </a:lvl2pPr>
            <a:lvl3pPr marL="3027487" indent="0">
              <a:buNone/>
              <a:defRPr sz="7946"/>
            </a:lvl3pPr>
            <a:lvl4pPr marL="4541230" indent="0">
              <a:buNone/>
              <a:defRPr sz="6622"/>
            </a:lvl4pPr>
            <a:lvl5pPr marL="6054974" indent="0">
              <a:buNone/>
              <a:defRPr sz="6622"/>
            </a:lvl5pPr>
            <a:lvl6pPr marL="7568717" indent="0">
              <a:buNone/>
              <a:defRPr sz="6622"/>
            </a:lvl6pPr>
            <a:lvl7pPr marL="9082461" indent="0">
              <a:buNone/>
              <a:defRPr sz="6622"/>
            </a:lvl7pPr>
            <a:lvl8pPr marL="10596204" indent="0">
              <a:buNone/>
              <a:defRPr sz="6622"/>
            </a:lvl8pPr>
            <a:lvl9pPr marL="12109948" indent="0">
              <a:buNone/>
              <a:defRPr sz="6622"/>
            </a:lvl9pPr>
          </a:lstStyle>
          <a:p>
            <a:r>
              <a:rPr lang="fr-FR" dirty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07/03/2022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02753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81421" y="2278913"/>
            <a:ext cx="26112371" cy="8273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1421" y="11394520"/>
            <a:ext cx="26112371" cy="27158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D9ED7C-9849-EE41-B1F0-6BEFEEAA1F5F}" type="datetimeFigureOut">
              <a:t>07/03/2022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40264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027487" rtl="0" eaLnBrk="1" latinLnBrk="0" hangingPunct="1">
        <a:lnSpc>
          <a:spcPct val="90000"/>
        </a:lnSpc>
        <a:spcBef>
          <a:spcPct val="0"/>
        </a:spcBef>
        <a:buNone/>
        <a:defRPr sz="1456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872" indent="-756872" algn="l" defTabSz="3027487" rtl="0" eaLnBrk="1" latinLnBrk="0" hangingPunct="1">
        <a:lnSpc>
          <a:spcPct val="90000"/>
        </a:lnSpc>
        <a:spcBef>
          <a:spcPts val="3311"/>
        </a:spcBef>
        <a:buFont typeface="Arial" panose="020B0604020202020204" pitchFamily="34" charset="0"/>
        <a:buChar char="•"/>
        <a:defRPr sz="9271" kern="1200">
          <a:solidFill>
            <a:schemeClr val="tx1"/>
          </a:solidFill>
          <a:latin typeface="+mn-lt"/>
          <a:ea typeface="+mn-ea"/>
          <a:cs typeface="+mn-cs"/>
        </a:defRPr>
      </a:lvl1pPr>
      <a:lvl2pPr marL="2270615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7946" kern="1200">
          <a:solidFill>
            <a:schemeClr val="tx1"/>
          </a:solidFill>
          <a:latin typeface="+mn-lt"/>
          <a:ea typeface="+mn-ea"/>
          <a:cs typeface="+mn-cs"/>
        </a:defRPr>
      </a:lvl2pPr>
      <a:lvl3pPr marL="378435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6622" kern="1200">
          <a:solidFill>
            <a:schemeClr val="tx1"/>
          </a:solidFill>
          <a:latin typeface="+mn-lt"/>
          <a:ea typeface="+mn-ea"/>
          <a:cs typeface="+mn-cs"/>
        </a:defRPr>
      </a:lvl3pPr>
      <a:lvl4pPr marL="5298102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81184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832558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839333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135307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866820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1pPr>
      <a:lvl2pPr marL="1513743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2pPr>
      <a:lvl3pPr marL="302748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3pPr>
      <a:lvl4pPr marL="454123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05497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756871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082461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059620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109948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BCB67A91-4FC0-4B42-9F6B-BA869CC058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6015" y="28497788"/>
            <a:ext cx="30275213" cy="14400079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7B7FADBC-A952-2443-911B-5C44623C5C78}"/>
              </a:ext>
            </a:extLst>
          </p:cNvPr>
          <p:cNvSpPr/>
          <p:nvPr/>
        </p:nvSpPr>
        <p:spPr>
          <a:xfrm>
            <a:off x="-76015" y="18419"/>
            <a:ext cx="30351228" cy="28537200"/>
          </a:xfrm>
          <a:prstGeom prst="rect">
            <a:avLst/>
          </a:prstGeom>
          <a:solidFill>
            <a:srgbClr val="FCD0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3C29B8C2-1DF6-D84F-9DC2-C387ED686F01}"/>
              </a:ext>
            </a:extLst>
          </p:cNvPr>
          <p:cNvSpPr txBox="1"/>
          <p:nvPr/>
        </p:nvSpPr>
        <p:spPr>
          <a:xfrm>
            <a:off x="2135287" y="2001387"/>
            <a:ext cx="26224500" cy="338554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r-FR" sz="11000" b="1" dirty="0">
                <a:solidFill>
                  <a:schemeClr val="bg1"/>
                </a:solidFill>
                <a:latin typeface="Gotham Rounded Bold" panose="02000000000000000000" pitchFamily="2" charset="0"/>
              </a:rPr>
              <a:t>World Day for </a:t>
            </a:r>
            <a:r>
              <a:rPr lang="fr-FR" sz="11000" b="1" dirty="0" err="1">
                <a:solidFill>
                  <a:schemeClr val="bg1"/>
                </a:solidFill>
                <a:latin typeface="Gotham Rounded Bold" panose="02000000000000000000" pitchFamily="2" charset="0"/>
              </a:rPr>
              <a:t>Safety</a:t>
            </a:r>
            <a:endParaRPr lang="fr-FR" sz="11000" b="1" dirty="0">
              <a:solidFill>
                <a:schemeClr val="bg1"/>
              </a:solidFill>
              <a:latin typeface="Gotham Rounded Bold" panose="02000000000000000000" pitchFamily="2" charset="0"/>
            </a:endParaRPr>
          </a:p>
          <a:p>
            <a:r>
              <a:rPr lang="fr-FR" sz="11000" b="1" dirty="0">
                <a:solidFill>
                  <a:schemeClr val="bg1"/>
                </a:solidFill>
                <a:latin typeface="Gotham Rounded Bold" panose="02000000000000000000" pitchFamily="2" charset="0"/>
              </a:rPr>
              <a:t>April 29, 2022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2E7BA433-3E96-4F4D-B5F9-1C9A8448D60C}"/>
              </a:ext>
            </a:extLst>
          </p:cNvPr>
          <p:cNvSpPr txBox="1"/>
          <p:nvPr/>
        </p:nvSpPr>
        <p:spPr>
          <a:xfrm>
            <a:off x="2135286" y="7369897"/>
            <a:ext cx="28139927" cy="90486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80000"/>
              </a:lnSpc>
            </a:pPr>
            <a:r>
              <a:rPr lang="fr-FR" sz="24000" b="1" spc="-800" dirty="0">
                <a:solidFill>
                  <a:schemeClr val="bg1"/>
                </a:solidFill>
                <a:latin typeface="Gotham Rounded Bold" panose="02000000000000000000" pitchFamily="2" charset="0"/>
              </a:rPr>
              <a:t>The Golden Rules:</a:t>
            </a:r>
          </a:p>
          <a:p>
            <a:pPr>
              <a:lnSpc>
                <a:spcPct val="80000"/>
              </a:lnSpc>
            </a:pPr>
            <a:r>
              <a:rPr lang="fr-FR" sz="24000" spc="-800" dirty="0" err="1">
                <a:solidFill>
                  <a:schemeClr val="bg1"/>
                </a:solidFill>
                <a:latin typeface="Gotham Rounded Book" pitchFamily="2" charset="0"/>
              </a:rPr>
              <a:t>My</a:t>
            </a:r>
            <a:r>
              <a:rPr lang="fr-FR" sz="24000" spc="-800" dirty="0">
                <a:solidFill>
                  <a:schemeClr val="bg1"/>
                </a:solidFill>
                <a:latin typeface="Gotham Rounded Book" pitchFamily="2" charset="0"/>
              </a:rPr>
              <a:t> </a:t>
            </a:r>
            <a:r>
              <a:rPr lang="fr-FR" sz="24000" spc="-800" dirty="0" err="1">
                <a:solidFill>
                  <a:schemeClr val="bg1"/>
                </a:solidFill>
                <a:latin typeface="Gotham Rounded Book" pitchFamily="2" charset="0"/>
              </a:rPr>
              <a:t>Commitment</a:t>
            </a:r>
            <a:r>
              <a:rPr lang="fr-FR" sz="24000" spc="-800" dirty="0">
                <a:solidFill>
                  <a:schemeClr val="bg1"/>
                </a:solidFill>
                <a:latin typeface="Gotham Rounded Book" pitchFamily="2" charset="0"/>
              </a:rPr>
              <a:t>, </a:t>
            </a:r>
            <a:br>
              <a:rPr lang="fr-FR" sz="24000" spc="-800" dirty="0">
                <a:solidFill>
                  <a:schemeClr val="bg1"/>
                </a:solidFill>
                <a:latin typeface="Gotham Rounded Book" pitchFamily="2" charset="0"/>
              </a:rPr>
            </a:br>
            <a:r>
              <a:rPr lang="fr-FR" sz="24000" spc="-800" dirty="0">
                <a:solidFill>
                  <a:schemeClr val="bg1"/>
                </a:solidFill>
                <a:latin typeface="Gotham Rounded Book" pitchFamily="2" charset="0"/>
              </a:rPr>
              <a:t>Our </a:t>
            </a:r>
            <a:r>
              <a:rPr lang="fr-FR" sz="24000" spc="-800" dirty="0" err="1">
                <a:solidFill>
                  <a:schemeClr val="bg1"/>
                </a:solidFill>
                <a:latin typeface="Gotham Rounded Book" pitchFamily="2" charset="0"/>
              </a:rPr>
              <a:t>Safety</a:t>
            </a:r>
            <a:endParaRPr lang="fr-FR" sz="24000" spc="-800" dirty="0">
              <a:solidFill>
                <a:schemeClr val="bg1"/>
              </a:solidFill>
              <a:latin typeface="Gotham Rounded Book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942E3B5B-9B97-5D4A-BFF5-2B9D7ECE755E}"/>
              </a:ext>
            </a:extLst>
          </p:cNvPr>
          <p:cNvSpPr txBox="1"/>
          <p:nvPr/>
        </p:nvSpPr>
        <p:spPr>
          <a:xfrm>
            <a:off x="12931338" y="30009354"/>
            <a:ext cx="16375182" cy="3217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6700" spc="-300" dirty="0" err="1">
                <a:solidFill>
                  <a:srgbClr val="2C3E3E"/>
                </a:solidFill>
                <a:latin typeface="Gotham Rounded Book" pitchFamily="2" charset="0"/>
              </a:rPr>
              <a:t>Find</a:t>
            </a:r>
            <a:r>
              <a:rPr lang="fr-FR" sz="6700" spc="-300" dirty="0">
                <a:solidFill>
                  <a:srgbClr val="2C3E3E"/>
                </a:solidFill>
                <a:latin typeface="Gotham Rounded Book" pitchFamily="2" charset="0"/>
              </a:rPr>
              <a:t> out about </a:t>
            </a:r>
            <a:r>
              <a:rPr lang="fr-FR" sz="6700" spc="-300" dirty="0" err="1">
                <a:solidFill>
                  <a:srgbClr val="2C3E3E"/>
                </a:solidFill>
                <a:latin typeface="Gotham Rounded Book" pitchFamily="2" charset="0"/>
              </a:rPr>
              <a:t>our</a:t>
            </a:r>
            <a:r>
              <a:rPr lang="fr-FR" sz="6700" spc="-300" dirty="0">
                <a:solidFill>
                  <a:srgbClr val="2C3E3E"/>
                </a:solidFill>
                <a:latin typeface="Gotham Rounded Book" pitchFamily="2" charset="0"/>
              </a:rPr>
              <a:t> </a:t>
            </a:r>
            <a:r>
              <a:rPr lang="fr-FR" sz="6700" b="1" spc="-300" dirty="0">
                <a:solidFill>
                  <a:srgbClr val="2C3E3E"/>
                </a:solidFill>
                <a:latin typeface="Gotham Rounded Bold" panose="02000000000000000000" pitchFamily="2" charset="0"/>
              </a:rPr>
              <a:t>new Golden Rules </a:t>
            </a:r>
            <a:br>
              <a:rPr lang="fr-FR" sz="6700" b="1" spc="-300" dirty="0">
                <a:solidFill>
                  <a:srgbClr val="2C3E3E"/>
                </a:solidFill>
                <a:latin typeface="Gotham Rounded Bold" panose="02000000000000000000" pitchFamily="2" charset="0"/>
              </a:rPr>
            </a:br>
            <a:r>
              <a:rPr lang="fr-FR" sz="6700" spc="-300" dirty="0">
                <a:solidFill>
                  <a:srgbClr val="2C3E3E"/>
                </a:solidFill>
                <a:latin typeface="Gotham Rounded Book" pitchFamily="2" charset="0"/>
              </a:rPr>
              <a:t>and commit to </a:t>
            </a:r>
            <a:r>
              <a:rPr lang="fr-FR" sz="6700" spc="-300" dirty="0" err="1">
                <a:solidFill>
                  <a:srgbClr val="2C3E3E"/>
                </a:solidFill>
                <a:latin typeface="Gotham Rounded Book" pitchFamily="2" charset="0"/>
              </a:rPr>
              <a:t>achieving</a:t>
            </a:r>
            <a:r>
              <a:rPr lang="fr-FR" sz="6700" spc="-300" dirty="0">
                <a:solidFill>
                  <a:srgbClr val="2C3E3E"/>
                </a:solidFill>
                <a:latin typeface="Gotham Rounded Book" pitchFamily="2" charset="0"/>
              </a:rPr>
              <a:t> </a:t>
            </a:r>
            <a:r>
              <a:rPr lang="fr-FR" sz="6700" spc="-300" dirty="0" err="1">
                <a:solidFill>
                  <a:srgbClr val="2C3E3E"/>
                </a:solidFill>
                <a:latin typeface="Gotham Rounded Book" pitchFamily="2" charset="0"/>
              </a:rPr>
              <a:t>our</a:t>
            </a:r>
            <a:br>
              <a:rPr lang="fr-FR" sz="6700" spc="-300" dirty="0">
                <a:solidFill>
                  <a:srgbClr val="2C3E3E"/>
                </a:solidFill>
                <a:latin typeface="Gotham Rounded Book" pitchFamily="2" charset="0"/>
              </a:rPr>
            </a:br>
            <a:r>
              <a:rPr lang="fr-FR" sz="6700" spc="-300" dirty="0" err="1">
                <a:solidFill>
                  <a:srgbClr val="2C3E3E"/>
                </a:solidFill>
                <a:latin typeface="Gotham Rounded Book" pitchFamily="2" charset="0"/>
              </a:rPr>
              <a:t>common</a:t>
            </a:r>
            <a:r>
              <a:rPr lang="fr-FR" sz="6700" spc="-300" dirty="0">
                <a:solidFill>
                  <a:srgbClr val="2C3E3E"/>
                </a:solidFill>
                <a:latin typeface="Gotham Rounded Book" pitchFamily="2" charset="0"/>
              </a:rPr>
              <a:t> goal of </a:t>
            </a:r>
            <a:r>
              <a:rPr lang="fr-FR" dirty="0">
                <a:solidFill>
                  <a:srgbClr val="2C3E3E"/>
                </a:solidFill>
                <a:latin typeface="Gotham Rounded Book" pitchFamily="2" charset="0"/>
              </a:rPr>
              <a:t>“</a:t>
            </a:r>
            <a:r>
              <a:rPr lang="fr-FR" sz="6700" spc="-300" dirty="0" err="1">
                <a:solidFill>
                  <a:srgbClr val="2C3E3E"/>
                </a:solidFill>
                <a:latin typeface="Gotham Rounded Book" pitchFamily="2" charset="0"/>
              </a:rPr>
              <a:t>Zero</a:t>
            </a:r>
            <a:r>
              <a:rPr lang="fr-FR" sz="6700" spc="-300" dirty="0">
                <a:solidFill>
                  <a:srgbClr val="2C3E3E"/>
                </a:solidFill>
                <a:latin typeface="Gotham Rounded Book" pitchFamily="2" charset="0"/>
              </a:rPr>
              <a:t> fatal accidents</a:t>
            </a:r>
            <a:r>
              <a:rPr lang="fr-FR" dirty="0">
                <a:solidFill>
                  <a:srgbClr val="2C3E3E"/>
                </a:solidFill>
                <a:latin typeface="Gotham Rounded Book" pitchFamily="2" charset="0"/>
              </a:rPr>
              <a:t>”.</a:t>
            </a:r>
          </a:p>
        </p:txBody>
      </p:sp>
      <p:pic>
        <p:nvPicPr>
          <p:cNvPr id="31" name="Image 30">
            <a:extLst>
              <a:ext uri="{FF2B5EF4-FFF2-40B4-BE49-F238E27FC236}">
                <a16:creationId xmlns:a16="http://schemas.microsoft.com/office/drawing/2014/main" id="{4851994D-C962-AD45-8503-2E097424E0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7536161"/>
            <a:ext cx="30275213" cy="9105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190314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59</TotalTime>
  <Words>40</Words>
  <Application>Microsoft Office PowerPoint</Application>
  <PresentationFormat>Personnalisé</PresentationFormat>
  <Paragraphs>5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Gotham Rounded Bold</vt:lpstr>
      <vt:lpstr>Gotham Rounded Book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Microsoft Office User</dc:creator>
  <cp:lastModifiedBy>Charlotte ROUAULT</cp:lastModifiedBy>
  <cp:revision>13</cp:revision>
  <dcterms:created xsi:type="dcterms:W3CDTF">2022-01-17T11:44:19Z</dcterms:created>
  <dcterms:modified xsi:type="dcterms:W3CDTF">2022-03-07T14:06:51Z</dcterms:modified>
</cp:coreProperties>
</file>