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8.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9.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4.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2"/>
  </p:notesMasterIdLst>
  <p:handoutMasterIdLst>
    <p:handoutMasterId r:id="rId23"/>
  </p:handoutMasterIdLst>
  <p:sldIdLst>
    <p:sldId id="256" r:id="rId5"/>
    <p:sldId id="461" r:id="rId6"/>
    <p:sldId id="462" r:id="rId7"/>
    <p:sldId id="477" r:id="rId8"/>
    <p:sldId id="478" r:id="rId9"/>
    <p:sldId id="479" r:id="rId10"/>
    <p:sldId id="481" r:id="rId11"/>
    <p:sldId id="482" r:id="rId12"/>
    <p:sldId id="483" r:id="rId13"/>
    <p:sldId id="485" r:id="rId14"/>
    <p:sldId id="486" r:id="rId15"/>
    <p:sldId id="487" r:id="rId16"/>
    <p:sldId id="489" r:id="rId17"/>
    <p:sldId id="488" r:id="rId18"/>
    <p:sldId id="490" r:id="rId19"/>
    <p:sldId id="491" r:id="rId20"/>
    <p:sldId id="281" r:id="rId21"/>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59" autoAdjust="0"/>
    <p:restoredTop sz="93979" autoAdjust="0"/>
  </p:normalViewPr>
  <p:slideViewPr>
    <p:cSldViewPr>
      <p:cViewPr varScale="1">
        <p:scale>
          <a:sx n="72" d="100"/>
          <a:sy n="72" d="100"/>
        </p:scale>
        <p:origin x="552" y="66"/>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xfrm>
          <a:off x="1530"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200">
              <a:solidFill>
                <a:sysClr val="windowText" lastClr="000000"/>
              </a:solidFill>
              <a:latin typeface="Calibri"/>
              <a:ea typeface="+mn-ea"/>
              <a:cs typeface="+mn-cs"/>
            </a:rPr>
            <a:t>Préparation</a:t>
          </a:r>
        </a:p>
      </dgm:t>
    </dgm:pt>
    <dgm:pt modelId="{266249C2-4F36-414B-84BC-FA905A337B98}" type="parTrans" cxnId="{DA54652E-9392-4F7D-B5D1-46C4D9E41FB6}">
      <dgm:prSet/>
      <dgm:spPr/>
      <dgm:t>
        <a:bodyPr/>
        <a:lstStyle/>
        <a:p>
          <a:endParaRPr lang="en-US" sz="1200"/>
        </a:p>
      </dgm:t>
    </dgm:pt>
    <dgm:pt modelId="{190947D7-0928-49BD-A84B-A9ED991D0C1E}" type="sibTrans" cxnId="{DA54652E-9392-4F7D-B5D1-46C4D9E41FB6}">
      <dgm:prSet/>
      <dgm:spPr/>
      <dgm:t>
        <a:bodyPr/>
        <a:lstStyle/>
        <a:p>
          <a:endParaRPr lang="en-US" sz="1200"/>
        </a:p>
      </dgm:t>
    </dgm:pt>
    <dgm:pt modelId="{26D2370E-BDF9-426A-ACED-7A37E620D0FF}">
      <dgm:prSet phldrT="[Texte]" custT="1"/>
      <dgm:spPr>
        <a:xfrm>
          <a:off x="2453310"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200">
              <a:solidFill>
                <a:sysClr val="windowText" lastClr="000000"/>
              </a:solidFill>
              <a:latin typeface="Calibri"/>
              <a:ea typeface="+mn-ea"/>
              <a:cs typeface="+mn-cs"/>
            </a:rPr>
            <a:t>Coordination</a:t>
          </a:r>
        </a:p>
      </dgm:t>
    </dgm:pt>
    <dgm:pt modelId="{7D2AABF3-F2F1-457B-86B8-10ABE89595BA}" type="parTrans" cxnId="{102FE037-613C-40A9-A7E4-21781A15C2E9}">
      <dgm:prSet/>
      <dgm:spPr/>
      <dgm:t>
        <a:bodyPr/>
        <a:lstStyle/>
        <a:p>
          <a:endParaRPr lang="en-US" sz="1200"/>
        </a:p>
      </dgm:t>
    </dgm:pt>
    <dgm:pt modelId="{0E438295-B8E9-4F19-8183-C7264DE4A33D}" type="sibTrans" cxnId="{102FE037-613C-40A9-A7E4-21781A15C2E9}">
      <dgm:prSet/>
      <dgm:spPr>
        <a:solidFill>
          <a:schemeClr val="bg1">
            <a:lumMod val="75000"/>
          </a:schemeClr>
        </a:solidFill>
      </dgm:spPr>
      <dgm:t>
        <a:bodyPr/>
        <a:lstStyle/>
        <a:p>
          <a:endParaRPr lang="en-US" sz="1200"/>
        </a:p>
      </dgm:t>
    </dgm:pt>
    <dgm:pt modelId="{6DCB0389-6EF7-475F-BFA8-ED472A5F2368}">
      <dgm:prSet phldrT="[Texte]" custT="1"/>
      <dgm:spPr>
        <a:xfrm>
          <a:off x="3679199"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200">
              <a:solidFill>
                <a:sysClr val="windowText" lastClr="000000"/>
              </a:solidFill>
              <a:latin typeface="Calibri"/>
              <a:ea typeface="+mn-ea"/>
              <a:cs typeface="+mn-cs"/>
            </a:rPr>
            <a:t>Exécution</a:t>
          </a:r>
        </a:p>
      </dgm:t>
    </dgm:pt>
    <dgm:pt modelId="{D7F27077-9A61-4A6A-A02C-DD011AD59837}" type="parTrans" cxnId="{E7CC9F42-F6AA-40C1-AE4B-21C69616D5FF}">
      <dgm:prSet/>
      <dgm:spPr/>
      <dgm:t>
        <a:bodyPr/>
        <a:lstStyle/>
        <a:p>
          <a:endParaRPr lang="en-US" sz="1200"/>
        </a:p>
      </dgm:t>
    </dgm:pt>
    <dgm:pt modelId="{4F5A4AB8-A5DC-4D84-AFF3-A82184981024}" type="sibTrans" cxnId="{E7CC9F42-F6AA-40C1-AE4B-21C69616D5FF}">
      <dgm:prSet/>
      <dgm:spPr>
        <a:solidFill>
          <a:schemeClr val="bg1">
            <a:lumMod val="75000"/>
          </a:schemeClr>
        </a:solidFill>
      </dgm:spPr>
      <dgm:t>
        <a:bodyPr/>
        <a:lstStyle/>
        <a:p>
          <a:endParaRPr lang="en-US" sz="1200"/>
        </a:p>
      </dgm:t>
    </dgm:pt>
    <dgm:pt modelId="{2AF8C171-67E9-442E-8484-7DE428244957}">
      <dgm:prSet phldrT="[Texte]" custT="1"/>
      <dgm:spPr>
        <a:xfrm>
          <a:off x="4905089"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200" dirty="0">
              <a:solidFill>
                <a:sysClr val="windowText" lastClr="000000"/>
              </a:solidFill>
              <a:latin typeface="Calibri"/>
              <a:ea typeface="+mn-ea"/>
              <a:cs typeface="+mn-cs"/>
            </a:rPr>
            <a:t>Fin des </a:t>
          </a:r>
          <a:r>
            <a:rPr lang="en-US" sz="1200" dirty="0" err="1">
              <a:solidFill>
                <a:sysClr val="windowText" lastClr="000000"/>
              </a:solidFill>
              <a:latin typeface="Calibri"/>
              <a:ea typeface="+mn-ea"/>
              <a:cs typeface="+mn-cs"/>
            </a:rPr>
            <a:t>travaux</a:t>
          </a:r>
          <a:r>
            <a:rPr lang="en-US" sz="1200" dirty="0">
              <a:solidFill>
                <a:sysClr val="windowText" lastClr="000000"/>
              </a:solidFill>
              <a:latin typeface="Calibri"/>
              <a:ea typeface="+mn-ea"/>
              <a:cs typeface="+mn-cs"/>
            </a:rPr>
            <a:t> et </a:t>
          </a:r>
          <a:r>
            <a:rPr lang="en-US" sz="1200" dirty="0" err="1">
              <a:solidFill>
                <a:sysClr val="windowText" lastClr="000000"/>
              </a:solidFill>
              <a:latin typeface="Calibri"/>
              <a:ea typeface="+mn-ea"/>
              <a:cs typeface="+mn-cs"/>
            </a:rPr>
            <a:t>clôture</a:t>
          </a:r>
          <a:r>
            <a:rPr lang="en-US" sz="1200" dirty="0">
              <a:solidFill>
                <a:sysClr val="windowText" lastClr="000000"/>
              </a:solidFill>
              <a:latin typeface="Calibri"/>
              <a:ea typeface="+mn-ea"/>
              <a:cs typeface="+mn-cs"/>
            </a:rPr>
            <a:t> du </a:t>
          </a:r>
          <a:r>
            <a:rPr lang="en-US" sz="1200" dirty="0" err="1">
              <a:solidFill>
                <a:sysClr val="windowText" lastClr="000000"/>
              </a:solidFill>
              <a:latin typeface="Calibri"/>
              <a:ea typeface="+mn-ea"/>
              <a:cs typeface="+mn-cs"/>
            </a:rPr>
            <a:t>permis</a:t>
          </a:r>
          <a:endParaRPr lang="en-US" sz="1200" dirty="0">
            <a:solidFill>
              <a:sysClr val="windowText" lastClr="000000"/>
            </a:solidFill>
            <a:latin typeface="Calibri"/>
            <a:ea typeface="+mn-ea"/>
            <a:cs typeface="+mn-cs"/>
          </a:endParaRPr>
        </a:p>
      </dgm:t>
    </dgm:pt>
    <dgm:pt modelId="{0B1B74C3-A2C5-404D-A4CC-7577DA2C127E}" type="parTrans" cxnId="{46325EFA-959D-4E1B-B2FE-866F018D7FF1}">
      <dgm:prSet/>
      <dgm:spPr/>
      <dgm:t>
        <a:bodyPr/>
        <a:lstStyle/>
        <a:p>
          <a:endParaRPr lang="en-US" sz="1200"/>
        </a:p>
      </dgm:t>
    </dgm:pt>
    <dgm:pt modelId="{A05819F1-FDBD-434D-A79A-411524E0143F}" type="sibTrans" cxnId="{46325EFA-959D-4E1B-B2FE-866F018D7FF1}">
      <dgm:prSet/>
      <dgm:spPr/>
      <dgm:t>
        <a:bodyPr/>
        <a:lstStyle/>
        <a:p>
          <a:endParaRPr lang="en-US" sz="1200"/>
        </a:p>
      </dgm:t>
    </dgm:pt>
    <dgm:pt modelId="{AE10D5B8-5689-47B2-9DF2-6C66506AB393}">
      <dgm:prSet custT="1"/>
      <dgm:spPr>
        <a:xfrm>
          <a:off x="1227420" y="0"/>
          <a:ext cx="1362099" cy="41592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200">
              <a:solidFill>
                <a:sysClr val="windowText" lastClr="000000"/>
              </a:solidFill>
              <a:latin typeface="Calibri"/>
              <a:ea typeface="+mn-ea"/>
              <a:cs typeface="+mn-cs"/>
            </a:rPr>
            <a:t>Approbation et acceptation</a:t>
          </a:r>
        </a:p>
      </dgm:t>
    </dgm:pt>
    <dgm:pt modelId="{DF3E69D2-BD90-4888-BB6F-DB89EEA21B7C}" type="parTrans" cxnId="{78721A01-8B1B-4381-BB66-D46C7674721D}">
      <dgm:prSet/>
      <dgm:spPr/>
      <dgm:t>
        <a:bodyPr/>
        <a:lstStyle/>
        <a:p>
          <a:endParaRPr lang="en-US" sz="1200"/>
        </a:p>
      </dgm:t>
    </dgm:pt>
    <dgm:pt modelId="{823EEF37-4406-43B5-AF3A-F2E847512320}" type="sibTrans" cxnId="{78721A01-8B1B-4381-BB66-D46C7674721D}">
      <dgm:prSet/>
      <dgm:spPr/>
      <dgm:t>
        <a:bodyPr/>
        <a:lstStyle/>
        <a:p>
          <a:endParaRPr lang="en-US" sz="12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dgm:presLayoutVars>
          <dgm:chMax val="0"/>
          <dgm:chPref val="0"/>
          <dgm:bulletEnabled val="1"/>
        </dgm:presLayoutVars>
      </dgm:prSet>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dgm:presLayoutVars>
          <dgm:chMax val="0"/>
          <dgm:chPref val="0"/>
          <dgm:bulletEnabled val="1"/>
        </dgm:presLayoutVars>
      </dgm:prSet>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05667">
        <dgm:presLayoutVars>
          <dgm:chMax val="0"/>
          <dgm:chPref val="0"/>
          <dgm:bulletEnabled val="1"/>
        </dgm:presLayoutVars>
      </dgm:prSet>
      <dgm:spPr/>
    </dgm:pt>
  </dgm:ptLst>
  <dgm:cxnLst>
    <dgm:cxn modelId="{3728F900-316F-4AE9-8983-29A69D185264}" type="presOf" srcId="{6DCB0389-6EF7-475F-BFA8-ED472A5F2368}" destId="{D5A3DCAE-551C-48EA-865E-BB3C876AD5F4}" srcOrd="0" destOrd="0" presId="urn:microsoft.com/office/officeart/2005/8/layout/chevron1"/>
    <dgm:cxn modelId="{78721A01-8B1B-4381-BB66-D46C7674721D}" srcId="{6FB3D573-7A54-443C-8AF5-A48D17E9CE1D}" destId="{AE10D5B8-5689-47B2-9DF2-6C66506AB393}" srcOrd="1" destOrd="0" parTransId="{DF3E69D2-BD90-4888-BB6F-DB89EEA21B7C}" sibTransId="{823EEF37-4406-43B5-AF3A-F2E847512320}"/>
    <dgm:cxn modelId="{0776AA13-0FD9-40B3-BE08-904FE6B10D56}" type="presOf" srcId="{26D2370E-BDF9-426A-ACED-7A37E620D0FF}" destId="{AA047286-9132-41DD-938B-599CEA363C96}"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34BCE330-7EE6-4842-8CCC-45B71DBE5A20}" type="presOf" srcId="{6FB3D573-7A54-443C-8AF5-A48D17E9CE1D}" destId="{D73A7D1A-B38A-4B71-A361-EB296902EDCF}" srcOrd="0" destOrd="0" presId="urn:microsoft.com/office/officeart/2005/8/layout/chevron1"/>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BBBA6CB1-E9C0-4F6E-A47C-C10CBA802C6E}" type="presOf" srcId="{6CF6B9EE-D68A-4C4E-B456-3A4DEA2C04C2}" destId="{A497A90C-FFE7-40BB-9FDC-BA4CB2889924}" srcOrd="0" destOrd="0" presId="urn:microsoft.com/office/officeart/2005/8/layout/chevron1"/>
    <dgm:cxn modelId="{E40952B6-9A69-4927-8A79-945FBC784388}" type="presOf" srcId="{AE10D5B8-5689-47B2-9DF2-6C66506AB393}" destId="{00DCD85B-2232-463F-B59A-B6AA239B93A3}" srcOrd="0" destOrd="0" presId="urn:microsoft.com/office/officeart/2005/8/layout/chevron1"/>
    <dgm:cxn modelId="{AE22D9DB-4F0F-49D2-B0BB-4039A42F766F}" type="presOf" srcId="{2AF8C171-67E9-442E-8484-7DE428244957}" destId="{B84A618C-1396-4EF0-82CD-865883B935C2}"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8C867CFF-A7E7-4693-850E-0A0ED3F87F95}" type="presParOf" srcId="{D73A7D1A-B38A-4B71-A361-EB296902EDCF}" destId="{A497A90C-FFE7-40BB-9FDC-BA4CB2889924}" srcOrd="0" destOrd="0" presId="urn:microsoft.com/office/officeart/2005/8/layout/chevron1"/>
    <dgm:cxn modelId="{6BE36A80-C712-427F-81F5-AB25549977F7}" type="presParOf" srcId="{D73A7D1A-B38A-4B71-A361-EB296902EDCF}" destId="{120DFD39-5C39-4B35-BDB2-561B22C5DBCD}" srcOrd="1" destOrd="0" presId="urn:microsoft.com/office/officeart/2005/8/layout/chevron1"/>
    <dgm:cxn modelId="{91ABAA8C-A98B-4D0E-90D6-C15191050FC1}" type="presParOf" srcId="{D73A7D1A-B38A-4B71-A361-EB296902EDCF}" destId="{00DCD85B-2232-463F-B59A-B6AA239B93A3}" srcOrd="2" destOrd="0" presId="urn:microsoft.com/office/officeart/2005/8/layout/chevron1"/>
    <dgm:cxn modelId="{30932858-B15E-44D5-99D5-B10041C53A4B}" type="presParOf" srcId="{D73A7D1A-B38A-4B71-A361-EB296902EDCF}" destId="{22AA7E49-4F73-4EEE-A09A-B671C608988C}" srcOrd="3" destOrd="0" presId="urn:microsoft.com/office/officeart/2005/8/layout/chevron1"/>
    <dgm:cxn modelId="{ACD4FC7C-CA00-46E4-9FBF-F4571DE4FAEE}" type="presParOf" srcId="{D73A7D1A-B38A-4B71-A361-EB296902EDCF}" destId="{AA047286-9132-41DD-938B-599CEA363C96}" srcOrd="4" destOrd="0" presId="urn:microsoft.com/office/officeart/2005/8/layout/chevron1"/>
    <dgm:cxn modelId="{3EFFB64F-140F-4F1C-92C4-25DF2C00BB32}" type="presParOf" srcId="{D73A7D1A-B38A-4B71-A361-EB296902EDCF}" destId="{732C3DFE-8B66-46E8-A79B-F65E11BF8AD3}" srcOrd="5" destOrd="0" presId="urn:microsoft.com/office/officeart/2005/8/layout/chevron1"/>
    <dgm:cxn modelId="{41C89C6E-DF10-4D83-984C-283D63B0E8A4}" type="presParOf" srcId="{D73A7D1A-B38A-4B71-A361-EB296902EDCF}" destId="{D5A3DCAE-551C-48EA-865E-BB3C876AD5F4}" srcOrd="6" destOrd="0" presId="urn:microsoft.com/office/officeart/2005/8/layout/chevron1"/>
    <dgm:cxn modelId="{32006CC1-F8D9-4998-9A84-2AA6D100A444}" type="presParOf" srcId="{D73A7D1A-B38A-4B71-A361-EB296902EDCF}" destId="{318E3BA7-3283-4278-8062-8846730FE88B}" srcOrd="7" destOrd="0" presId="urn:microsoft.com/office/officeart/2005/8/layout/chevron1"/>
    <dgm:cxn modelId="{D2A94AEE-B896-4EDD-9B96-10AE15551F04}"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200">
              <a:solidFill>
                <a:schemeClr val="tx1"/>
              </a:solidFill>
            </a:rPr>
            <a:t>Préparation</a:t>
          </a:r>
        </a:p>
      </dgm:t>
    </dgm:pt>
    <dgm:pt modelId="{266249C2-4F36-414B-84BC-FA905A337B98}" type="parTrans" cxnId="{DA54652E-9392-4F7D-B5D1-46C4D9E41FB6}">
      <dgm:prSet/>
      <dgm:spPr/>
      <dgm:t>
        <a:bodyPr/>
        <a:lstStyle/>
        <a:p>
          <a:endParaRPr lang="en-US" sz="1200"/>
        </a:p>
      </dgm:t>
    </dgm:pt>
    <dgm:pt modelId="{190947D7-0928-49BD-A84B-A9ED991D0C1E}" type="sibTrans" cxnId="{DA54652E-9392-4F7D-B5D1-46C4D9E41FB6}">
      <dgm:prSet/>
      <dgm:spPr/>
      <dgm:t>
        <a:bodyPr/>
        <a:lstStyle/>
        <a:p>
          <a:endParaRPr lang="en-US" sz="1200"/>
        </a:p>
      </dgm:t>
    </dgm:pt>
    <dgm:pt modelId="{26D2370E-BDF9-426A-ACED-7A37E620D0FF}">
      <dgm:prSet phldrT="[Texte]" custT="1"/>
      <dgm:spPr>
        <a:solidFill>
          <a:schemeClr val="accent1"/>
        </a:solidFill>
      </dgm:spPr>
      <dgm:t>
        <a:bodyPr/>
        <a:lstStyle/>
        <a:p>
          <a:r>
            <a:rPr lang="en-US" sz="1200" dirty="0">
              <a:solidFill>
                <a:schemeClr val="bg1"/>
              </a:solidFill>
            </a:rPr>
            <a:t>Coordination</a:t>
          </a:r>
        </a:p>
      </dgm:t>
    </dgm:pt>
    <dgm:pt modelId="{7D2AABF3-F2F1-457B-86B8-10ABE89595BA}" type="parTrans" cxnId="{102FE037-613C-40A9-A7E4-21781A15C2E9}">
      <dgm:prSet/>
      <dgm:spPr/>
      <dgm:t>
        <a:bodyPr/>
        <a:lstStyle/>
        <a:p>
          <a:endParaRPr lang="en-US" sz="1200"/>
        </a:p>
      </dgm:t>
    </dgm:pt>
    <dgm:pt modelId="{0E438295-B8E9-4F19-8183-C7264DE4A33D}" type="sibTrans" cxnId="{102FE037-613C-40A9-A7E4-21781A15C2E9}">
      <dgm:prSet/>
      <dgm:spPr>
        <a:solidFill>
          <a:schemeClr val="bg1">
            <a:lumMod val="75000"/>
          </a:schemeClr>
        </a:solidFill>
      </dgm:spPr>
      <dgm:t>
        <a:bodyPr/>
        <a:lstStyle/>
        <a:p>
          <a:endParaRPr lang="en-US" sz="1200"/>
        </a:p>
      </dgm:t>
    </dgm:pt>
    <dgm:pt modelId="{6DCB0389-6EF7-475F-BFA8-ED472A5F2368}">
      <dgm:prSet phldrT="[Texte]" custT="1"/>
      <dgm:spPr>
        <a:solidFill>
          <a:schemeClr val="bg1">
            <a:lumMod val="75000"/>
          </a:schemeClr>
        </a:solidFill>
      </dgm:spPr>
      <dgm:t>
        <a:bodyPr/>
        <a:lstStyle/>
        <a:p>
          <a:r>
            <a:rPr lang="en-US" sz="1200">
              <a:solidFill>
                <a:sysClr val="windowText" lastClr="000000"/>
              </a:solidFill>
            </a:rPr>
            <a:t>Exécution</a:t>
          </a:r>
        </a:p>
      </dgm:t>
    </dgm:pt>
    <dgm:pt modelId="{D7F27077-9A61-4A6A-A02C-DD011AD59837}" type="parTrans" cxnId="{E7CC9F42-F6AA-40C1-AE4B-21C69616D5FF}">
      <dgm:prSet/>
      <dgm:spPr/>
      <dgm:t>
        <a:bodyPr/>
        <a:lstStyle/>
        <a:p>
          <a:endParaRPr lang="en-US" sz="1200"/>
        </a:p>
      </dgm:t>
    </dgm:pt>
    <dgm:pt modelId="{4F5A4AB8-A5DC-4D84-AFF3-A82184981024}" type="sibTrans" cxnId="{E7CC9F42-F6AA-40C1-AE4B-21C69616D5FF}">
      <dgm:prSet/>
      <dgm:spPr>
        <a:solidFill>
          <a:schemeClr val="bg1">
            <a:lumMod val="75000"/>
          </a:schemeClr>
        </a:solidFill>
      </dgm:spPr>
      <dgm:t>
        <a:bodyPr/>
        <a:lstStyle/>
        <a:p>
          <a:endParaRPr lang="en-US" sz="1200"/>
        </a:p>
      </dgm:t>
    </dgm:pt>
    <dgm:pt modelId="{2AF8C171-67E9-442E-8484-7DE428244957}">
      <dgm:prSet phldrT="[Texte]" custT="1"/>
      <dgm:spPr>
        <a:solidFill>
          <a:schemeClr val="bg1">
            <a:lumMod val="75000"/>
          </a:schemeClr>
        </a:solidFill>
      </dgm:spPr>
      <dgm:t>
        <a:bodyPr/>
        <a:lstStyle/>
        <a:p>
          <a:r>
            <a:rPr lang="en-US" sz="1200">
              <a:solidFill>
                <a:sysClr val="windowText" lastClr="000000"/>
              </a:solidFill>
            </a:rPr>
            <a:t>Fin des travaux et clôture du permis</a:t>
          </a:r>
        </a:p>
      </dgm:t>
    </dgm:pt>
    <dgm:pt modelId="{0B1B74C3-A2C5-404D-A4CC-7577DA2C127E}" type="parTrans" cxnId="{46325EFA-959D-4E1B-B2FE-866F018D7FF1}">
      <dgm:prSet/>
      <dgm:spPr/>
      <dgm:t>
        <a:bodyPr/>
        <a:lstStyle/>
        <a:p>
          <a:endParaRPr lang="en-US" sz="1200"/>
        </a:p>
      </dgm:t>
    </dgm:pt>
    <dgm:pt modelId="{A05819F1-FDBD-434D-A79A-411524E0143F}" type="sibTrans" cxnId="{46325EFA-959D-4E1B-B2FE-866F018D7FF1}">
      <dgm:prSet/>
      <dgm:spPr/>
      <dgm:t>
        <a:bodyPr/>
        <a:lstStyle/>
        <a:p>
          <a:endParaRPr lang="en-US" sz="1200"/>
        </a:p>
      </dgm:t>
    </dgm:pt>
    <dgm:pt modelId="{AE10D5B8-5689-47B2-9DF2-6C66506AB393}">
      <dgm:prSet custT="1"/>
      <dgm:spPr>
        <a:solidFill>
          <a:schemeClr val="bg1">
            <a:lumMod val="75000"/>
          </a:schemeClr>
        </a:solidFill>
      </dgm:spPr>
      <dgm:t>
        <a:bodyPr/>
        <a:lstStyle/>
        <a:p>
          <a:r>
            <a:rPr lang="en-US" sz="1200" dirty="0">
              <a:solidFill>
                <a:schemeClr val="tx1"/>
              </a:solidFill>
            </a:rPr>
            <a:t>Approbation et acceptation</a:t>
          </a:r>
        </a:p>
      </dgm:t>
    </dgm:pt>
    <dgm:pt modelId="{DF3E69D2-BD90-4888-BB6F-DB89EEA21B7C}" type="parTrans" cxnId="{78721A01-8B1B-4381-BB66-D46C7674721D}">
      <dgm:prSet/>
      <dgm:spPr/>
      <dgm:t>
        <a:bodyPr/>
        <a:lstStyle/>
        <a:p>
          <a:endParaRPr lang="en-US" sz="1200"/>
        </a:p>
      </dgm:t>
    </dgm:pt>
    <dgm:pt modelId="{823EEF37-4406-43B5-AF3A-F2E847512320}" type="sibTrans" cxnId="{78721A01-8B1B-4381-BB66-D46C7674721D}">
      <dgm:prSet/>
      <dgm:spPr/>
      <dgm:t>
        <a:bodyPr/>
        <a:lstStyle/>
        <a:p>
          <a:endParaRPr lang="en-US" sz="12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custScaleX="116298">
        <dgm:presLayoutVars>
          <dgm:chMax val="0"/>
          <dgm:chPref val="0"/>
          <dgm:bulletEnabled val="1"/>
        </dgm:presLayoutVars>
      </dgm:prSet>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24070">
        <dgm:presLayoutVars>
          <dgm:chMax val="0"/>
          <dgm:chPref val="0"/>
          <dgm:bulletEnabled val="1"/>
        </dgm:presLayoutVars>
      </dgm:prSet>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28519">
        <dgm:presLayoutVars>
          <dgm:chMax val="0"/>
          <dgm:chPref val="0"/>
          <dgm:bulletEnabled val="1"/>
        </dgm:presLayoutVars>
      </dgm:prSet>
      <dgm:spPr/>
    </dgm:pt>
  </dgm:ptLst>
  <dgm:cxnLst>
    <dgm:cxn modelId="{78721A01-8B1B-4381-BB66-D46C7674721D}" srcId="{6FB3D573-7A54-443C-8AF5-A48D17E9CE1D}" destId="{AE10D5B8-5689-47B2-9DF2-6C66506AB393}" srcOrd="1" destOrd="0" parTransId="{DF3E69D2-BD90-4888-BB6F-DB89EEA21B7C}" sibTransId="{823EEF37-4406-43B5-AF3A-F2E847512320}"/>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30BFC34B-4F16-4AF1-A9FA-405DAB12AC80}" type="presOf" srcId="{AE10D5B8-5689-47B2-9DF2-6C66506AB393}" destId="{00DCD85B-2232-463F-B59A-B6AA239B93A3}" srcOrd="0" destOrd="0" presId="urn:microsoft.com/office/officeart/2005/8/layout/chevron1"/>
    <dgm:cxn modelId="{00BAB69F-C07D-491A-B8C1-173C85C2BEA4}" type="presOf" srcId="{2AF8C171-67E9-442E-8484-7DE428244957}" destId="{B84A618C-1396-4EF0-82CD-865883B935C2}" srcOrd="0" destOrd="0" presId="urn:microsoft.com/office/officeart/2005/8/layout/chevron1"/>
    <dgm:cxn modelId="{04B809D4-6839-4CA3-93EC-D081E6A3C037}" type="presOf" srcId="{6CF6B9EE-D68A-4C4E-B456-3A4DEA2C04C2}" destId="{A497A90C-FFE7-40BB-9FDC-BA4CB2889924}" srcOrd="0" destOrd="0" presId="urn:microsoft.com/office/officeart/2005/8/layout/chevron1"/>
    <dgm:cxn modelId="{B94CFDD8-DC41-4470-9E50-C65FF7717159}" type="presOf" srcId="{6DCB0389-6EF7-475F-BFA8-ED472A5F2368}" destId="{D5A3DCAE-551C-48EA-865E-BB3C876AD5F4}" srcOrd="0" destOrd="0" presId="urn:microsoft.com/office/officeart/2005/8/layout/chevron1"/>
    <dgm:cxn modelId="{2DE7AEF2-255C-4BA2-9749-6311747D762F}" type="presOf" srcId="{6FB3D573-7A54-443C-8AF5-A48D17E9CE1D}" destId="{D73A7D1A-B38A-4B71-A361-EB296902EDCF}" srcOrd="0" destOrd="0" presId="urn:microsoft.com/office/officeart/2005/8/layout/chevron1"/>
    <dgm:cxn modelId="{119DC8F6-3F81-46B9-B932-99D27E9B98B3}" type="presOf" srcId="{26D2370E-BDF9-426A-ACED-7A37E620D0FF}" destId="{AA047286-9132-41DD-938B-599CEA363C96}"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4F7155F9-6753-4798-9726-20057EC2B15E}" type="presParOf" srcId="{D73A7D1A-B38A-4B71-A361-EB296902EDCF}" destId="{A497A90C-FFE7-40BB-9FDC-BA4CB2889924}" srcOrd="0" destOrd="0" presId="urn:microsoft.com/office/officeart/2005/8/layout/chevron1"/>
    <dgm:cxn modelId="{CC14C781-0121-4C72-A140-66BED3F00249}" type="presParOf" srcId="{D73A7D1A-B38A-4B71-A361-EB296902EDCF}" destId="{120DFD39-5C39-4B35-BDB2-561B22C5DBCD}" srcOrd="1" destOrd="0" presId="urn:microsoft.com/office/officeart/2005/8/layout/chevron1"/>
    <dgm:cxn modelId="{DD488B7D-2762-4389-8ABB-917AA99F0D76}" type="presParOf" srcId="{D73A7D1A-B38A-4B71-A361-EB296902EDCF}" destId="{00DCD85B-2232-463F-B59A-B6AA239B93A3}" srcOrd="2" destOrd="0" presId="urn:microsoft.com/office/officeart/2005/8/layout/chevron1"/>
    <dgm:cxn modelId="{75F3F4B7-49B3-4B17-9FCE-29B16B7EF3A4}" type="presParOf" srcId="{D73A7D1A-B38A-4B71-A361-EB296902EDCF}" destId="{22AA7E49-4F73-4EEE-A09A-B671C608988C}" srcOrd="3" destOrd="0" presId="urn:microsoft.com/office/officeart/2005/8/layout/chevron1"/>
    <dgm:cxn modelId="{9F40BB26-656F-407E-80F2-7EABF9CFFF54}" type="presParOf" srcId="{D73A7D1A-B38A-4B71-A361-EB296902EDCF}" destId="{AA047286-9132-41DD-938B-599CEA363C96}" srcOrd="4" destOrd="0" presId="urn:microsoft.com/office/officeart/2005/8/layout/chevron1"/>
    <dgm:cxn modelId="{11A46464-5C7F-4D4E-81A0-C85697BBF05D}" type="presParOf" srcId="{D73A7D1A-B38A-4B71-A361-EB296902EDCF}" destId="{732C3DFE-8B66-46E8-A79B-F65E11BF8AD3}" srcOrd="5" destOrd="0" presId="urn:microsoft.com/office/officeart/2005/8/layout/chevron1"/>
    <dgm:cxn modelId="{260AED34-83E0-4030-86E7-D18F5959C532}" type="presParOf" srcId="{D73A7D1A-B38A-4B71-A361-EB296902EDCF}" destId="{D5A3DCAE-551C-48EA-865E-BB3C876AD5F4}" srcOrd="6" destOrd="0" presId="urn:microsoft.com/office/officeart/2005/8/layout/chevron1"/>
    <dgm:cxn modelId="{E56C06D3-D6B0-49BF-9C70-728CFD6C9EE0}" type="presParOf" srcId="{D73A7D1A-B38A-4B71-A361-EB296902EDCF}" destId="{318E3BA7-3283-4278-8062-8846730FE88B}" srcOrd="7" destOrd="0" presId="urn:microsoft.com/office/officeart/2005/8/layout/chevron1"/>
    <dgm:cxn modelId="{AB85AE3D-4FA8-4686-9109-CFAF9D371040}"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solidFill>
          <a:schemeClr val="bg1">
            <a:lumMod val="75000"/>
          </a:schemeClr>
        </a:solidFill>
      </dgm:spPr>
      <dgm:t>
        <a:bodyPr/>
        <a:lstStyle/>
        <a:p>
          <a:r>
            <a:rPr lang="en-US" sz="1400">
              <a:solidFill>
                <a:sysClr val="windowText" lastClr="000000"/>
              </a:solidFill>
            </a:rPr>
            <a:t>Audits et amélioration de la perfomance</a:t>
          </a:r>
        </a:p>
      </dgm:t>
    </dgm:pt>
    <dgm:pt modelId="{0B1B74C3-A2C5-404D-A4CC-7577DA2C127E}" type="parTrans" cxnId="{46325EFA-959D-4E1B-B2FE-866F018D7FF1}">
      <dgm:prSet/>
      <dgm:spPr/>
      <dgm:t>
        <a:bodyPr/>
        <a:lstStyle/>
        <a:p>
          <a:endParaRPr lang="en-US" sz="1100"/>
        </a:p>
      </dgm:t>
    </dgm:pt>
    <dgm:pt modelId="{A05819F1-FDBD-434D-A79A-411524E0143F}" type="sibTrans" cxnId="{46325EFA-959D-4E1B-B2FE-866F018D7FF1}">
      <dgm:prSet/>
      <dgm:spPr/>
      <dgm:t>
        <a:bodyPr/>
        <a:lstStyle/>
        <a:p>
          <a:endParaRPr lang="en-US" sz="1100"/>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257964" custLinFactNeighborX="18763" custLinFactNeighborY="-780">
        <dgm:presLayoutVars>
          <dgm:bulletEnabled val="1"/>
        </dgm:presLayoutVars>
      </dgm:prSet>
      <dgm:spPr/>
    </dgm:pt>
    <dgm:pt modelId="{1236B01F-0BA2-4E67-B1DC-4DC578096934}" type="pres">
      <dgm:prSet presAssocID="{2AF8C171-67E9-442E-8484-7DE428244957}" presName="childShp" presStyleLbl="bgAccFollowNode1" presStyleIdx="0" presStyleCnt="1" custScaleX="37525">
        <dgm:presLayoutVars>
          <dgm:bulletEnabled val="1"/>
        </dgm:presLayoutVars>
      </dgm:prSet>
      <dgm:spPr>
        <a:solidFill>
          <a:schemeClr val="accent1">
            <a:lumMod val="20000"/>
            <a:lumOff val="80000"/>
            <a:alpha val="90000"/>
          </a:schemeClr>
        </a:solidFill>
        <a:ln>
          <a:solidFill>
            <a:schemeClr val="accent1">
              <a:lumMod val="20000"/>
              <a:lumOff val="80000"/>
              <a:alpha val="90000"/>
            </a:schemeClr>
          </a:solidFill>
        </a:ln>
      </dgm:spPr>
    </dgm:pt>
  </dgm:ptLst>
  <dgm:cxnLst>
    <dgm:cxn modelId="{E241AA3E-70B0-483E-95E7-131797168987}" type="presOf" srcId="{2AF8C171-67E9-442E-8484-7DE428244957}" destId="{F47FB9EC-D0DA-4022-9663-F2EDB33CC49A}" srcOrd="0" destOrd="0" presId="urn:microsoft.com/office/officeart/2005/8/layout/vList6"/>
    <dgm:cxn modelId="{5EB42D54-5241-4B8C-86A1-500A014DD2AE}" type="presOf" srcId="{6FB3D573-7A54-443C-8AF5-A48D17E9CE1D}" destId="{94BDDABB-C475-46E0-AC65-CCB7F9258CC0}"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A3B29CB8-1CA0-4647-A1A6-DA5013859E2B}" type="presParOf" srcId="{94BDDABB-C475-46E0-AC65-CCB7F9258CC0}" destId="{027EC872-F1D0-4444-9D7D-AF1CEF896C28}" srcOrd="0" destOrd="0" presId="urn:microsoft.com/office/officeart/2005/8/layout/vList6"/>
    <dgm:cxn modelId="{20DE9B5F-92F7-446A-96E0-6685025FB51B}" type="presParOf" srcId="{027EC872-F1D0-4444-9D7D-AF1CEF896C28}" destId="{F47FB9EC-D0DA-4022-9663-F2EDB33CC49A}" srcOrd="0" destOrd="0" presId="urn:microsoft.com/office/officeart/2005/8/layout/vList6"/>
    <dgm:cxn modelId="{C2172D9C-8430-42A0-B78A-760BFC84136C}"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FB3D573-7A54-443C-8AF5-A48D17E9CE1D}" type="doc">
      <dgm:prSet loTypeId="urn:microsoft.com/office/officeart/2005/8/layout/lProcess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400">
              <a:solidFill>
                <a:sysClr val="windowText" lastClr="000000"/>
              </a:solidFill>
            </a:rPr>
            <a:t>Organisation du processus de permis de travail</a:t>
          </a:r>
        </a:p>
      </dgm:t>
    </dgm:pt>
    <dgm:pt modelId="{266249C2-4F36-414B-84BC-FA905A337B98}" type="parTrans" cxnId="{DA54652E-9392-4F7D-B5D1-46C4D9E41FB6}">
      <dgm:prSet/>
      <dgm:spPr/>
      <dgm:t>
        <a:bodyPr/>
        <a:lstStyle/>
        <a:p>
          <a:endParaRPr lang="en-US" sz="1000"/>
        </a:p>
      </dgm:t>
    </dgm:pt>
    <dgm:pt modelId="{190947D7-0928-49BD-A84B-A9ED991D0C1E}" type="sibTrans" cxnId="{DA54652E-9392-4F7D-B5D1-46C4D9E41FB6}">
      <dgm:prSet/>
      <dgm:spPr/>
      <dgm:t>
        <a:bodyPr/>
        <a:lstStyle/>
        <a:p>
          <a:endParaRPr lang="en-US" sz="1000"/>
        </a:p>
      </dgm:t>
    </dgm:pt>
    <dgm:pt modelId="{DFB6CFAC-B243-42BF-843F-CCAF58753019}" type="pres">
      <dgm:prSet presAssocID="{6FB3D573-7A54-443C-8AF5-A48D17E9CE1D}" presName="Name0" presStyleCnt="0">
        <dgm:presLayoutVars>
          <dgm:dir/>
          <dgm:animLvl val="lvl"/>
          <dgm:resizeHandles val="exact"/>
        </dgm:presLayoutVars>
      </dgm:prSet>
      <dgm:spPr/>
    </dgm:pt>
    <dgm:pt modelId="{AED85FA2-93E4-4221-BA6C-4572D18DA1D9}" type="pres">
      <dgm:prSet presAssocID="{6CF6B9EE-D68A-4C4E-B456-3A4DEA2C04C2}" presName="vertFlow" presStyleCnt="0"/>
      <dgm:spPr/>
    </dgm:pt>
    <dgm:pt modelId="{6D110624-F99F-475C-95CA-BDF9FFE67915}" type="pres">
      <dgm:prSet presAssocID="{6CF6B9EE-D68A-4C4E-B456-3A4DEA2C04C2}" presName="header" presStyleLbl="node1" presStyleIdx="0" presStyleCnt="1" custScaleX="447653" custScaleY="138005" custLinFactNeighborX="-3892"/>
      <dgm:spPr/>
    </dgm:pt>
  </dgm:ptLst>
  <dgm:cxnLst>
    <dgm:cxn modelId="{DA54652E-9392-4F7D-B5D1-46C4D9E41FB6}" srcId="{6FB3D573-7A54-443C-8AF5-A48D17E9CE1D}" destId="{6CF6B9EE-D68A-4C4E-B456-3A4DEA2C04C2}" srcOrd="0" destOrd="0" parTransId="{266249C2-4F36-414B-84BC-FA905A337B98}" sibTransId="{190947D7-0928-49BD-A84B-A9ED991D0C1E}"/>
    <dgm:cxn modelId="{49867A45-B0C0-4D09-9C2A-0005C3E62553}" type="presOf" srcId="{6CF6B9EE-D68A-4C4E-B456-3A4DEA2C04C2}" destId="{6D110624-F99F-475C-95CA-BDF9FFE67915}" srcOrd="0" destOrd="0" presId="urn:microsoft.com/office/officeart/2005/8/layout/lProcess1"/>
    <dgm:cxn modelId="{139D47B3-CBD9-4FB7-8E81-A1F9AA39D738}" type="presOf" srcId="{6FB3D573-7A54-443C-8AF5-A48D17E9CE1D}" destId="{DFB6CFAC-B243-42BF-843F-CCAF58753019}" srcOrd="0" destOrd="0" presId="urn:microsoft.com/office/officeart/2005/8/layout/lProcess1"/>
    <dgm:cxn modelId="{96FDA197-D6C2-461B-B3CD-E88E1A626775}" type="presParOf" srcId="{DFB6CFAC-B243-42BF-843F-CCAF58753019}" destId="{AED85FA2-93E4-4221-BA6C-4572D18DA1D9}" srcOrd="0" destOrd="0" presId="urn:microsoft.com/office/officeart/2005/8/layout/lProcess1"/>
    <dgm:cxn modelId="{D649E9FA-78E5-4C5B-830F-0560D4DAB488}" type="presParOf" srcId="{AED85FA2-93E4-4221-BA6C-4572D18DA1D9}" destId="{6D110624-F99F-475C-95CA-BDF9FFE67915}" srcOrd="0"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200">
              <a:solidFill>
                <a:schemeClr val="tx1"/>
              </a:solidFill>
            </a:rPr>
            <a:t>Préparation</a:t>
          </a:r>
        </a:p>
      </dgm:t>
    </dgm:pt>
    <dgm:pt modelId="{266249C2-4F36-414B-84BC-FA905A337B98}" type="parTrans" cxnId="{DA54652E-9392-4F7D-B5D1-46C4D9E41FB6}">
      <dgm:prSet/>
      <dgm:spPr/>
      <dgm:t>
        <a:bodyPr/>
        <a:lstStyle/>
        <a:p>
          <a:endParaRPr lang="en-US" sz="1200"/>
        </a:p>
      </dgm:t>
    </dgm:pt>
    <dgm:pt modelId="{190947D7-0928-49BD-A84B-A9ED991D0C1E}" type="sibTrans" cxnId="{DA54652E-9392-4F7D-B5D1-46C4D9E41FB6}">
      <dgm:prSet/>
      <dgm:spPr/>
      <dgm:t>
        <a:bodyPr/>
        <a:lstStyle/>
        <a:p>
          <a:endParaRPr lang="en-US" sz="1200"/>
        </a:p>
      </dgm:t>
    </dgm:pt>
    <dgm:pt modelId="{26D2370E-BDF9-426A-ACED-7A37E620D0FF}">
      <dgm:prSet phldrT="[Texte]" custT="1"/>
      <dgm:spPr>
        <a:solidFill>
          <a:schemeClr val="bg1">
            <a:lumMod val="75000"/>
          </a:schemeClr>
        </a:solidFill>
      </dgm:spPr>
      <dgm:t>
        <a:bodyPr/>
        <a:lstStyle/>
        <a:p>
          <a:r>
            <a:rPr lang="en-US" sz="1200" dirty="0">
              <a:solidFill>
                <a:schemeClr val="tx1"/>
              </a:solidFill>
            </a:rPr>
            <a:t>Coordination</a:t>
          </a:r>
        </a:p>
      </dgm:t>
    </dgm:pt>
    <dgm:pt modelId="{7D2AABF3-F2F1-457B-86B8-10ABE89595BA}" type="parTrans" cxnId="{102FE037-613C-40A9-A7E4-21781A15C2E9}">
      <dgm:prSet/>
      <dgm:spPr/>
      <dgm:t>
        <a:bodyPr/>
        <a:lstStyle/>
        <a:p>
          <a:endParaRPr lang="en-US" sz="1200"/>
        </a:p>
      </dgm:t>
    </dgm:pt>
    <dgm:pt modelId="{0E438295-B8E9-4F19-8183-C7264DE4A33D}" type="sibTrans" cxnId="{102FE037-613C-40A9-A7E4-21781A15C2E9}">
      <dgm:prSet/>
      <dgm:spPr>
        <a:solidFill>
          <a:schemeClr val="bg1">
            <a:lumMod val="75000"/>
          </a:schemeClr>
        </a:solidFill>
      </dgm:spPr>
      <dgm:t>
        <a:bodyPr/>
        <a:lstStyle/>
        <a:p>
          <a:endParaRPr lang="en-US" sz="1200"/>
        </a:p>
      </dgm:t>
    </dgm:pt>
    <dgm:pt modelId="{6DCB0389-6EF7-475F-BFA8-ED472A5F2368}">
      <dgm:prSet phldrT="[Texte]" custT="1"/>
      <dgm:spPr>
        <a:solidFill>
          <a:schemeClr val="accent1"/>
        </a:solidFill>
      </dgm:spPr>
      <dgm:t>
        <a:bodyPr/>
        <a:lstStyle/>
        <a:p>
          <a:r>
            <a:rPr lang="en-US" sz="1200">
              <a:solidFill>
                <a:schemeClr val="bg1"/>
              </a:solidFill>
            </a:rPr>
            <a:t>Exécution</a:t>
          </a:r>
        </a:p>
      </dgm:t>
    </dgm:pt>
    <dgm:pt modelId="{D7F27077-9A61-4A6A-A02C-DD011AD59837}" type="parTrans" cxnId="{E7CC9F42-F6AA-40C1-AE4B-21C69616D5FF}">
      <dgm:prSet/>
      <dgm:spPr/>
      <dgm:t>
        <a:bodyPr/>
        <a:lstStyle/>
        <a:p>
          <a:endParaRPr lang="en-US" sz="1200"/>
        </a:p>
      </dgm:t>
    </dgm:pt>
    <dgm:pt modelId="{4F5A4AB8-A5DC-4D84-AFF3-A82184981024}" type="sibTrans" cxnId="{E7CC9F42-F6AA-40C1-AE4B-21C69616D5FF}">
      <dgm:prSet/>
      <dgm:spPr>
        <a:solidFill>
          <a:schemeClr val="bg1">
            <a:lumMod val="75000"/>
          </a:schemeClr>
        </a:solidFill>
      </dgm:spPr>
      <dgm:t>
        <a:bodyPr/>
        <a:lstStyle/>
        <a:p>
          <a:endParaRPr lang="en-US" sz="1200"/>
        </a:p>
      </dgm:t>
    </dgm:pt>
    <dgm:pt modelId="{2AF8C171-67E9-442E-8484-7DE428244957}">
      <dgm:prSet phldrT="[Texte]" custT="1"/>
      <dgm:spPr>
        <a:solidFill>
          <a:schemeClr val="bg1">
            <a:lumMod val="75000"/>
          </a:schemeClr>
        </a:solidFill>
      </dgm:spPr>
      <dgm:t>
        <a:bodyPr/>
        <a:lstStyle/>
        <a:p>
          <a:r>
            <a:rPr lang="en-US" sz="1200">
              <a:solidFill>
                <a:sysClr val="windowText" lastClr="000000"/>
              </a:solidFill>
            </a:rPr>
            <a:t>Fin des travaux et clôture du permis</a:t>
          </a:r>
        </a:p>
      </dgm:t>
    </dgm:pt>
    <dgm:pt modelId="{0B1B74C3-A2C5-404D-A4CC-7577DA2C127E}" type="parTrans" cxnId="{46325EFA-959D-4E1B-B2FE-866F018D7FF1}">
      <dgm:prSet/>
      <dgm:spPr/>
      <dgm:t>
        <a:bodyPr/>
        <a:lstStyle/>
        <a:p>
          <a:endParaRPr lang="en-US" sz="1200"/>
        </a:p>
      </dgm:t>
    </dgm:pt>
    <dgm:pt modelId="{A05819F1-FDBD-434D-A79A-411524E0143F}" type="sibTrans" cxnId="{46325EFA-959D-4E1B-B2FE-866F018D7FF1}">
      <dgm:prSet/>
      <dgm:spPr/>
      <dgm:t>
        <a:bodyPr/>
        <a:lstStyle/>
        <a:p>
          <a:endParaRPr lang="en-US" sz="1200"/>
        </a:p>
      </dgm:t>
    </dgm:pt>
    <dgm:pt modelId="{AE10D5B8-5689-47B2-9DF2-6C66506AB393}">
      <dgm:prSet custT="1"/>
      <dgm:spPr>
        <a:solidFill>
          <a:schemeClr val="bg1">
            <a:lumMod val="75000"/>
          </a:schemeClr>
        </a:solidFill>
      </dgm:spPr>
      <dgm:t>
        <a:bodyPr/>
        <a:lstStyle/>
        <a:p>
          <a:r>
            <a:rPr lang="en-US" sz="1200" dirty="0">
              <a:solidFill>
                <a:schemeClr val="tx1"/>
              </a:solidFill>
            </a:rPr>
            <a:t>Approbation et acceptation</a:t>
          </a:r>
        </a:p>
      </dgm:t>
    </dgm:pt>
    <dgm:pt modelId="{DF3E69D2-BD90-4888-BB6F-DB89EEA21B7C}" type="parTrans" cxnId="{78721A01-8B1B-4381-BB66-D46C7674721D}">
      <dgm:prSet/>
      <dgm:spPr/>
      <dgm:t>
        <a:bodyPr/>
        <a:lstStyle/>
        <a:p>
          <a:endParaRPr lang="en-US" sz="1200"/>
        </a:p>
      </dgm:t>
    </dgm:pt>
    <dgm:pt modelId="{823EEF37-4406-43B5-AF3A-F2E847512320}" type="sibTrans" cxnId="{78721A01-8B1B-4381-BB66-D46C7674721D}">
      <dgm:prSet/>
      <dgm:spPr/>
      <dgm:t>
        <a:bodyPr/>
        <a:lstStyle/>
        <a:p>
          <a:endParaRPr lang="en-US" sz="12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custScaleX="116298">
        <dgm:presLayoutVars>
          <dgm:chMax val="0"/>
          <dgm:chPref val="0"/>
          <dgm:bulletEnabled val="1"/>
        </dgm:presLayoutVars>
      </dgm:prSet>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24070">
        <dgm:presLayoutVars>
          <dgm:chMax val="0"/>
          <dgm:chPref val="0"/>
          <dgm:bulletEnabled val="1"/>
        </dgm:presLayoutVars>
      </dgm:prSet>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28519">
        <dgm:presLayoutVars>
          <dgm:chMax val="0"/>
          <dgm:chPref val="0"/>
          <dgm:bulletEnabled val="1"/>
        </dgm:presLayoutVars>
      </dgm:prSet>
      <dgm:spPr/>
    </dgm:pt>
  </dgm:ptLst>
  <dgm:cxnLst>
    <dgm:cxn modelId="{78721A01-8B1B-4381-BB66-D46C7674721D}" srcId="{6FB3D573-7A54-443C-8AF5-A48D17E9CE1D}" destId="{AE10D5B8-5689-47B2-9DF2-6C66506AB393}" srcOrd="1" destOrd="0" parTransId="{DF3E69D2-BD90-4888-BB6F-DB89EEA21B7C}" sibTransId="{823EEF37-4406-43B5-AF3A-F2E847512320}"/>
    <dgm:cxn modelId="{6355DC29-D5EA-4D4A-BA44-30DE9A06707C}" type="presOf" srcId="{6CF6B9EE-D68A-4C4E-B456-3A4DEA2C04C2}" destId="{A497A90C-FFE7-40BB-9FDC-BA4CB2889924}"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1CDD7C3A-E228-49F2-B30B-61F03F1BCD16}" type="presOf" srcId="{6DCB0389-6EF7-475F-BFA8-ED472A5F2368}" destId="{D5A3DCAE-551C-48EA-865E-BB3C876AD5F4}" srcOrd="0" destOrd="0" presId="urn:microsoft.com/office/officeart/2005/8/layout/chevron1"/>
    <dgm:cxn modelId="{4C07995F-A0B7-4941-AEA6-404B1ADD368F}" type="presOf" srcId="{AE10D5B8-5689-47B2-9DF2-6C66506AB393}" destId="{00DCD85B-2232-463F-B59A-B6AA239B93A3}" srcOrd="0" destOrd="0" presId="urn:microsoft.com/office/officeart/2005/8/layout/chevron1"/>
    <dgm:cxn modelId="{E7CC9F42-F6AA-40C1-AE4B-21C69616D5FF}" srcId="{6FB3D573-7A54-443C-8AF5-A48D17E9CE1D}" destId="{6DCB0389-6EF7-475F-BFA8-ED472A5F2368}" srcOrd="3" destOrd="0" parTransId="{D7F27077-9A61-4A6A-A02C-DD011AD59837}" sibTransId="{4F5A4AB8-A5DC-4D84-AFF3-A82184981024}"/>
    <dgm:cxn modelId="{51502978-338C-4BCE-A488-9D9AF81828E5}" type="presOf" srcId="{26D2370E-BDF9-426A-ACED-7A37E620D0FF}" destId="{AA047286-9132-41DD-938B-599CEA363C96}" srcOrd="0" destOrd="0" presId="urn:microsoft.com/office/officeart/2005/8/layout/chevron1"/>
    <dgm:cxn modelId="{F714BCDF-D3E5-49F0-A2F3-4059BF973E21}" type="presOf" srcId="{2AF8C171-67E9-442E-8484-7DE428244957}" destId="{B84A618C-1396-4EF0-82CD-865883B935C2}"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715C32FB-D835-49D5-B114-6A3DEE0B9286}" type="presOf" srcId="{6FB3D573-7A54-443C-8AF5-A48D17E9CE1D}" destId="{D73A7D1A-B38A-4B71-A361-EB296902EDCF}" srcOrd="0" destOrd="0" presId="urn:microsoft.com/office/officeart/2005/8/layout/chevron1"/>
    <dgm:cxn modelId="{E2F0DE6D-AFA0-47B0-AC7F-B3BC10DB7A76}" type="presParOf" srcId="{D73A7D1A-B38A-4B71-A361-EB296902EDCF}" destId="{A497A90C-FFE7-40BB-9FDC-BA4CB2889924}" srcOrd="0" destOrd="0" presId="urn:microsoft.com/office/officeart/2005/8/layout/chevron1"/>
    <dgm:cxn modelId="{7CF206EA-5268-436F-B33B-43F1BCF7DFDE}" type="presParOf" srcId="{D73A7D1A-B38A-4B71-A361-EB296902EDCF}" destId="{120DFD39-5C39-4B35-BDB2-561B22C5DBCD}" srcOrd="1" destOrd="0" presId="urn:microsoft.com/office/officeart/2005/8/layout/chevron1"/>
    <dgm:cxn modelId="{DDB68144-F601-41FA-9281-5D44372F9FAF}" type="presParOf" srcId="{D73A7D1A-B38A-4B71-A361-EB296902EDCF}" destId="{00DCD85B-2232-463F-B59A-B6AA239B93A3}" srcOrd="2" destOrd="0" presId="urn:microsoft.com/office/officeart/2005/8/layout/chevron1"/>
    <dgm:cxn modelId="{FC76F29D-25C9-409E-9C9C-CF0B33F95893}" type="presParOf" srcId="{D73A7D1A-B38A-4B71-A361-EB296902EDCF}" destId="{22AA7E49-4F73-4EEE-A09A-B671C608988C}" srcOrd="3" destOrd="0" presId="urn:microsoft.com/office/officeart/2005/8/layout/chevron1"/>
    <dgm:cxn modelId="{E2EE1179-5D09-4B0F-942A-E91EC3F861F2}" type="presParOf" srcId="{D73A7D1A-B38A-4B71-A361-EB296902EDCF}" destId="{AA047286-9132-41DD-938B-599CEA363C96}" srcOrd="4" destOrd="0" presId="urn:microsoft.com/office/officeart/2005/8/layout/chevron1"/>
    <dgm:cxn modelId="{BDE80B6E-FF76-4BBC-82E6-DD7E0A9E1E7D}" type="presParOf" srcId="{D73A7D1A-B38A-4B71-A361-EB296902EDCF}" destId="{732C3DFE-8B66-46E8-A79B-F65E11BF8AD3}" srcOrd="5" destOrd="0" presId="urn:microsoft.com/office/officeart/2005/8/layout/chevron1"/>
    <dgm:cxn modelId="{2F58BEC4-98C4-4BC4-B514-E743FE6922CF}" type="presParOf" srcId="{D73A7D1A-B38A-4B71-A361-EB296902EDCF}" destId="{D5A3DCAE-551C-48EA-865E-BB3C876AD5F4}" srcOrd="6" destOrd="0" presId="urn:microsoft.com/office/officeart/2005/8/layout/chevron1"/>
    <dgm:cxn modelId="{0A6618D7-C6E5-44D0-B7E6-F1A7CCDD6C9B}" type="presParOf" srcId="{D73A7D1A-B38A-4B71-A361-EB296902EDCF}" destId="{318E3BA7-3283-4278-8062-8846730FE88B}" srcOrd="7" destOrd="0" presId="urn:microsoft.com/office/officeart/2005/8/layout/chevron1"/>
    <dgm:cxn modelId="{0D2DB57B-3F84-4DF3-BD69-0A56AF90A13B}"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solidFill>
          <a:schemeClr val="bg1">
            <a:lumMod val="75000"/>
          </a:schemeClr>
        </a:solidFill>
      </dgm:spPr>
      <dgm:t>
        <a:bodyPr/>
        <a:lstStyle/>
        <a:p>
          <a:r>
            <a:rPr lang="en-US" sz="1400">
              <a:solidFill>
                <a:sysClr val="windowText" lastClr="000000"/>
              </a:solidFill>
            </a:rPr>
            <a:t>Audits et amélioration de la perfomance</a:t>
          </a:r>
        </a:p>
      </dgm:t>
    </dgm:pt>
    <dgm:pt modelId="{0B1B74C3-A2C5-404D-A4CC-7577DA2C127E}" type="parTrans" cxnId="{46325EFA-959D-4E1B-B2FE-866F018D7FF1}">
      <dgm:prSet/>
      <dgm:spPr/>
      <dgm:t>
        <a:bodyPr/>
        <a:lstStyle/>
        <a:p>
          <a:endParaRPr lang="en-US" sz="1100"/>
        </a:p>
      </dgm:t>
    </dgm:pt>
    <dgm:pt modelId="{A05819F1-FDBD-434D-A79A-411524E0143F}" type="sibTrans" cxnId="{46325EFA-959D-4E1B-B2FE-866F018D7FF1}">
      <dgm:prSet/>
      <dgm:spPr/>
      <dgm:t>
        <a:bodyPr/>
        <a:lstStyle/>
        <a:p>
          <a:endParaRPr lang="en-US" sz="1100"/>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257964" custLinFactNeighborX="18763" custLinFactNeighborY="-780">
        <dgm:presLayoutVars>
          <dgm:bulletEnabled val="1"/>
        </dgm:presLayoutVars>
      </dgm:prSet>
      <dgm:spPr/>
    </dgm:pt>
    <dgm:pt modelId="{1236B01F-0BA2-4E67-B1DC-4DC578096934}" type="pres">
      <dgm:prSet presAssocID="{2AF8C171-67E9-442E-8484-7DE428244957}" presName="childShp" presStyleLbl="bgAccFollowNode1" presStyleIdx="0" presStyleCnt="1" custScaleX="37525">
        <dgm:presLayoutVars>
          <dgm:bulletEnabled val="1"/>
        </dgm:presLayoutVars>
      </dgm:prSet>
      <dgm:spPr>
        <a:solidFill>
          <a:schemeClr val="accent1">
            <a:lumMod val="20000"/>
            <a:lumOff val="80000"/>
            <a:alpha val="90000"/>
          </a:schemeClr>
        </a:solidFill>
        <a:ln>
          <a:solidFill>
            <a:schemeClr val="accent1">
              <a:lumMod val="20000"/>
              <a:lumOff val="80000"/>
              <a:alpha val="90000"/>
            </a:schemeClr>
          </a:solidFill>
        </a:ln>
      </dgm:spPr>
    </dgm:pt>
  </dgm:ptLst>
  <dgm:cxnLst>
    <dgm:cxn modelId="{3EA6926F-0665-4E49-A09B-087A146E3DE9}" type="presOf" srcId="{2AF8C171-67E9-442E-8484-7DE428244957}" destId="{F47FB9EC-D0DA-4022-9663-F2EDB33CC49A}" srcOrd="0" destOrd="0" presId="urn:microsoft.com/office/officeart/2005/8/layout/vList6"/>
    <dgm:cxn modelId="{8EC84AEF-359A-4556-82F3-BD4322ABA4E8}" type="presOf" srcId="{6FB3D573-7A54-443C-8AF5-A48D17E9CE1D}" destId="{94BDDABB-C475-46E0-AC65-CCB7F9258CC0}"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78460588-9518-4772-80F6-9C3844922B1B}" type="presParOf" srcId="{94BDDABB-C475-46E0-AC65-CCB7F9258CC0}" destId="{027EC872-F1D0-4444-9D7D-AF1CEF896C28}" srcOrd="0" destOrd="0" presId="urn:microsoft.com/office/officeart/2005/8/layout/vList6"/>
    <dgm:cxn modelId="{8A88D20C-156D-43C7-9B87-8D554DABA4D4}" type="presParOf" srcId="{027EC872-F1D0-4444-9D7D-AF1CEF896C28}" destId="{F47FB9EC-D0DA-4022-9663-F2EDB33CC49A}" srcOrd="0" destOrd="0" presId="urn:microsoft.com/office/officeart/2005/8/layout/vList6"/>
    <dgm:cxn modelId="{36747966-5009-4D2D-A2A7-1477AC01E58A}"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FB3D573-7A54-443C-8AF5-A48D17E9CE1D}" type="doc">
      <dgm:prSet loTypeId="urn:microsoft.com/office/officeart/2005/8/layout/lProcess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400">
              <a:solidFill>
                <a:sysClr val="windowText" lastClr="000000"/>
              </a:solidFill>
            </a:rPr>
            <a:t>Organisation du processus de permis de travail</a:t>
          </a:r>
        </a:p>
      </dgm:t>
    </dgm:pt>
    <dgm:pt modelId="{266249C2-4F36-414B-84BC-FA905A337B98}" type="parTrans" cxnId="{DA54652E-9392-4F7D-B5D1-46C4D9E41FB6}">
      <dgm:prSet/>
      <dgm:spPr/>
      <dgm:t>
        <a:bodyPr/>
        <a:lstStyle/>
        <a:p>
          <a:endParaRPr lang="en-US" sz="1000"/>
        </a:p>
      </dgm:t>
    </dgm:pt>
    <dgm:pt modelId="{190947D7-0928-49BD-A84B-A9ED991D0C1E}" type="sibTrans" cxnId="{DA54652E-9392-4F7D-B5D1-46C4D9E41FB6}">
      <dgm:prSet/>
      <dgm:spPr/>
      <dgm:t>
        <a:bodyPr/>
        <a:lstStyle/>
        <a:p>
          <a:endParaRPr lang="en-US" sz="1000"/>
        </a:p>
      </dgm:t>
    </dgm:pt>
    <dgm:pt modelId="{DFB6CFAC-B243-42BF-843F-CCAF58753019}" type="pres">
      <dgm:prSet presAssocID="{6FB3D573-7A54-443C-8AF5-A48D17E9CE1D}" presName="Name0" presStyleCnt="0">
        <dgm:presLayoutVars>
          <dgm:dir/>
          <dgm:animLvl val="lvl"/>
          <dgm:resizeHandles val="exact"/>
        </dgm:presLayoutVars>
      </dgm:prSet>
      <dgm:spPr/>
    </dgm:pt>
    <dgm:pt modelId="{AED85FA2-93E4-4221-BA6C-4572D18DA1D9}" type="pres">
      <dgm:prSet presAssocID="{6CF6B9EE-D68A-4C4E-B456-3A4DEA2C04C2}" presName="vertFlow" presStyleCnt="0"/>
      <dgm:spPr/>
    </dgm:pt>
    <dgm:pt modelId="{6D110624-F99F-475C-95CA-BDF9FFE67915}" type="pres">
      <dgm:prSet presAssocID="{6CF6B9EE-D68A-4C4E-B456-3A4DEA2C04C2}" presName="header" presStyleLbl="node1" presStyleIdx="0" presStyleCnt="1" custScaleX="447653" custScaleY="138005" custLinFactNeighborX="-3892"/>
      <dgm:spPr/>
    </dgm:pt>
  </dgm:ptLst>
  <dgm:cxnLst>
    <dgm:cxn modelId="{DA54652E-9392-4F7D-B5D1-46C4D9E41FB6}" srcId="{6FB3D573-7A54-443C-8AF5-A48D17E9CE1D}" destId="{6CF6B9EE-D68A-4C4E-B456-3A4DEA2C04C2}" srcOrd="0" destOrd="0" parTransId="{266249C2-4F36-414B-84BC-FA905A337B98}" sibTransId="{190947D7-0928-49BD-A84B-A9ED991D0C1E}"/>
    <dgm:cxn modelId="{CC2E2030-706F-475A-A9A1-A04626097E06}" type="presOf" srcId="{6FB3D573-7A54-443C-8AF5-A48D17E9CE1D}" destId="{DFB6CFAC-B243-42BF-843F-CCAF58753019}" srcOrd="0" destOrd="0" presId="urn:microsoft.com/office/officeart/2005/8/layout/lProcess1"/>
    <dgm:cxn modelId="{A2C9F884-E188-4565-8027-84C592855E02}" type="presOf" srcId="{6CF6B9EE-D68A-4C4E-B456-3A4DEA2C04C2}" destId="{6D110624-F99F-475C-95CA-BDF9FFE67915}" srcOrd="0" destOrd="0" presId="urn:microsoft.com/office/officeart/2005/8/layout/lProcess1"/>
    <dgm:cxn modelId="{FF77E551-6741-42CA-80D3-96D666607569}" type="presParOf" srcId="{DFB6CFAC-B243-42BF-843F-CCAF58753019}" destId="{AED85FA2-93E4-4221-BA6C-4572D18DA1D9}" srcOrd="0" destOrd="0" presId="urn:microsoft.com/office/officeart/2005/8/layout/lProcess1"/>
    <dgm:cxn modelId="{45633FED-41E5-47F5-AF50-98CD2163BFCB}" type="presParOf" srcId="{AED85FA2-93E4-4221-BA6C-4572D18DA1D9}" destId="{6D110624-F99F-475C-95CA-BDF9FFE67915}" srcOrd="0"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200">
              <a:solidFill>
                <a:schemeClr val="tx1"/>
              </a:solidFill>
            </a:rPr>
            <a:t>Préparation</a:t>
          </a:r>
        </a:p>
      </dgm:t>
    </dgm:pt>
    <dgm:pt modelId="{266249C2-4F36-414B-84BC-FA905A337B98}" type="parTrans" cxnId="{DA54652E-9392-4F7D-B5D1-46C4D9E41FB6}">
      <dgm:prSet/>
      <dgm:spPr/>
      <dgm:t>
        <a:bodyPr/>
        <a:lstStyle/>
        <a:p>
          <a:endParaRPr lang="en-US" sz="1200"/>
        </a:p>
      </dgm:t>
    </dgm:pt>
    <dgm:pt modelId="{190947D7-0928-49BD-A84B-A9ED991D0C1E}" type="sibTrans" cxnId="{DA54652E-9392-4F7D-B5D1-46C4D9E41FB6}">
      <dgm:prSet/>
      <dgm:spPr/>
      <dgm:t>
        <a:bodyPr/>
        <a:lstStyle/>
        <a:p>
          <a:endParaRPr lang="en-US" sz="1200"/>
        </a:p>
      </dgm:t>
    </dgm:pt>
    <dgm:pt modelId="{26D2370E-BDF9-426A-ACED-7A37E620D0FF}">
      <dgm:prSet phldrT="[Texte]" custT="1"/>
      <dgm:spPr>
        <a:solidFill>
          <a:schemeClr val="bg1">
            <a:lumMod val="75000"/>
          </a:schemeClr>
        </a:solidFill>
      </dgm:spPr>
      <dgm:t>
        <a:bodyPr/>
        <a:lstStyle/>
        <a:p>
          <a:r>
            <a:rPr lang="en-US" sz="1200" dirty="0">
              <a:solidFill>
                <a:schemeClr val="tx1"/>
              </a:solidFill>
            </a:rPr>
            <a:t>Coordination</a:t>
          </a:r>
        </a:p>
      </dgm:t>
    </dgm:pt>
    <dgm:pt modelId="{7D2AABF3-F2F1-457B-86B8-10ABE89595BA}" type="parTrans" cxnId="{102FE037-613C-40A9-A7E4-21781A15C2E9}">
      <dgm:prSet/>
      <dgm:spPr/>
      <dgm:t>
        <a:bodyPr/>
        <a:lstStyle/>
        <a:p>
          <a:endParaRPr lang="en-US" sz="1200"/>
        </a:p>
      </dgm:t>
    </dgm:pt>
    <dgm:pt modelId="{0E438295-B8E9-4F19-8183-C7264DE4A33D}" type="sibTrans" cxnId="{102FE037-613C-40A9-A7E4-21781A15C2E9}">
      <dgm:prSet/>
      <dgm:spPr>
        <a:solidFill>
          <a:schemeClr val="bg1">
            <a:lumMod val="75000"/>
          </a:schemeClr>
        </a:solidFill>
      </dgm:spPr>
      <dgm:t>
        <a:bodyPr/>
        <a:lstStyle/>
        <a:p>
          <a:endParaRPr lang="en-US" sz="1200"/>
        </a:p>
      </dgm:t>
    </dgm:pt>
    <dgm:pt modelId="{6DCB0389-6EF7-475F-BFA8-ED472A5F2368}">
      <dgm:prSet phldrT="[Texte]" custT="1"/>
      <dgm:spPr>
        <a:solidFill>
          <a:schemeClr val="bg1">
            <a:lumMod val="75000"/>
          </a:schemeClr>
        </a:solidFill>
      </dgm:spPr>
      <dgm:t>
        <a:bodyPr/>
        <a:lstStyle/>
        <a:p>
          <a:r>
            <a:rPr lang="en-US" sz="1200">
              <a:solidFill>
                <a:schemeClr val="tx1"/>
              </a:solidFill>
            </a:rPr>
            <a:t>Exécution</a:t>
          </a:r>
        </a:p>
      </dgm:t>
    </dgm:pt>
    <dgm:pt modelId="{D7F27077-9A61-4A6A-A02C-DD011AD59837}" type="parTrans" cxnId="{E7CC9F42-F6AA-40C1-AE4B-21C69616D5FF}">
      <dgm:prSet/>
      <dgm:spPr/>
      <dgm:t>
        <a:bodyPr/>
        <a:lstStyle/>
        <a:p>
          <a:endParaRPr lang="en-US" sz="1200"/>
        </a:p>
      </dgm:t>
    </dgm:pt>
    <dgm:pt modelId="{4F5A4AB8-A5DC-4D84-AFF3-A82184981024}" type="sibTrans" cxnId="{E7CC9F42-F6AA-40C1-AE4B-21C69616D5FF}">
      <dgm:prSet/>
      <dgm:spPr>
        <a:solidFill>
          <a:schemeClr val="bg1">
            <a:lumMod val="75000"/>
          </a:schemeClr>
        </a:solidFill>
      </dgm:spPr>
      <dgm:t>
        <a:bodyPr/>
        <a:lstStyle/>
        <a:p>
          <a:endParaRPr lang="en-US" sz="1200"/>
        </a:p>
      </dgm:t>
    </dgm:pt>
    <dgm:pt modelId="{2AF8C171-67E9-442E-8484-7DE428244957}">
      <dgm:prSet phldrT="[Texte]" custT="1"/>
      <dgm:spPr>
        <a:solidFill>
          <a:schemeClr val="accent1"/>
        </a:solidFill>
      </dgm:spPr>
      <dgm:t>
        <a:bodyPr/>
        <a:lstStyle/>
        <a:p>
          <a:r>
            <a:rPr lang="en-US" sz="1200" dirty="0">
              <a:solidFill>
                <a:schemeClr val="bg1"/>
              </a:solidFill>
            </a:rPr>
            <a:t>Fin des </a:t>
          </a:r>
          <a:r>
            <a:rPr lang="en-US" sz="1200" dirty="0" err="1">
              <a:solidFill>
                <a:schemeClr val="bg1"/>
              </a:solidFill>
            </a:rPr>
            <a:t>travaux</a:t>
          </a:r>
          <a:r>
            <a:rPr lang="en-US" sz="1200" dirty="0">
              <a:solidFill>
                <a:schemeClr val="bg1"/>
              </a:solidFill>
            </a:rPr>
            <a:t> et </a:t>
          </a:r>
          <a:r>
            <a:rPr lang="en-US" sz="1200" dirty="0" err="1">
              <a:solidFill>
                <a:schemeClr val="bg1"/>
              </a:solidFill>
            </a:rPr>
            <a:t>clôture</a:t>
          </a:r>
          <a:r>
            <a:rPr lang="en-US" sz="1200" dirty="0">
              <a:solidFill>
                <a:schemeClr val="bg1"/>
              </a:solidFill>
            </a:rPr>
            <a:t> du </a:t>
          </a:r>
          <a:r>
            <a:rPr lang="en-US" sz="1200" dirty="0" err="1">
              <a:solidFill>
                <a:schemeClr val="bg1"/>
              </a:solidFill>
            </a:rPr>
            <a:t>permis</a:t>
          </a:r>
          <a:endParaRPr lang="en-US" sz="1200" dirty="0">
            <a:solidFill>
              <a:schemeClr val="bg1"/>
            </a:solidFill>
          </a:endParaRPr>
        </a:p>
      </dgm:t>
    </dgm:pt>
    <dgm:pt modelId="{0B1B74C3-A2C5-404D-A4CC-7577DA2C127E}" type="parTrans" cxnId="{46325EFA-959D-4E1B-B2FE-866F018D7FF1}">
      <dgm:prSet/>
      <dgm:spPr/>
      <dgm:t>
        <a:bodyPr/>
        <a:lstStyle/>
        <a:p>
          <a:endParaRPr lang="en-US" sz="1200"/>
        </a:p>
      </dgm:t>
    </dgm:pt>
    <dgm:pt modelId="{A05819F1-FDBD-434D-A79A-411524E0143F}" type="sibTrans" cxnId="{46325EFA-959D-4E1B-B2FE-866F018D7FF1}">
      <dgm:prSet/>
      <dgm:spPr/>
      <dgm:t>
        <a:bodyPr/>
        <a:lstStyle/>
        <a:p>
          <a:endParaRPr lang="en-US" sz="1200"/>
        </a:p>
      </dgm:t>
    </dgm:pt>
    <dgm:pt modelId="{AE10D5B8-5689-47B2-9DF2-6C66506AB393}">
      <dgm:prSet custT="1"/>
      <dgm:spPr>
        <a:solidFill>
          <a:schemeClr val="bg1">
            <a:lumMod val="75000"/>
          </a:schemeClr>
        </a:solidFill>
      </dgm:spPr>
      <dgm:t>
        <a:bodyPr/>
        <a:lstStyle/>
        <a:p>
          <a:r>
            <a:rPr lang="en-US" sz="1200" dirty="0">
              <a:solidFill>
                <a:schemeClr val="tx1"/>
              </a:solidFill>
            </a:rPr>
            <a:t>Approbation et acceptation</a:t>
          </a:r>
        </a:p>
      </dgm:t>
    </dgm:pt>
    <dgm:pt modelId="{DF3E69D2-BD90-4888-BB6F-DB89EEA21B7C}" type="parTrans" cxnId="{78721A01-8B1B-4381-BB66-D46C7674721D}">
      <dgm:prSet/>
      <dgm:spPr/>
      <dgm:t>
        <a:bodyPr/>
        <a:lstStyle/>
        <a:p>
          <a:endParaRPr lang="en-US" sz="1200"/>
        </a:p>
      </dgm:t>
    </dgm:pt>
    <dgm:pt modelId="{823EEF37-4406-43B5-AF3A-F2E847512320}" type="sibTrans" cxnId="{78721A01-8B1B-4381-BB66-D46C7674721D}">
      <dgm:prSet/>
      <dgm:spPr/>
      <dgm:t>
        <a:bodyPr/>
        <a:lstStyle/>
        <a:p>
          <a:endParaRPr lang="en-US" sz="12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custScaleX="116298">
        <dgm:presLayoutVars>
          <dgm:chMax val="0"/>
          <dgm:chPref val="0"/>
          <dgm:bulletEnabled val="1"/>
        </dgm:presLayoutVars>
      </dgm:prSet>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24070">
        <dgm:presLayoutVars>
          <dgm:chMax val="0"/>
          <dgm:chPref val="0"/>
          <dgm:bulletEnabled val="1"/>
        </dgm:presLayoutVars>
      </dgm:prSet>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28519">
        <dgm:presLayoutVars>
          <dgm:chMax val="0"/>
          <dgm:chPref val="0"/>
          <dgm:bulletEnabled val="1"/>
        </dgm:presLayoutVars>
      </dgm:prSet>
      <dgm:spPr/>
    </dgm:pt>
  </dgm:ptLst>
  <dgm:cxnLst>
    <dgm:cxn modelId="{78721A01-8B1B-4381-BB66-D46C7674721D}" srcId="{6FB3D573-7A54-443C-8AF5-A48D17E9CE1D}" destId="{AE10D5B8-5689-47B2-9DF2-6C66506AB393}" srcOrd="1" destOrd="0" parTransId="{DF3E69D2-BD90-4888-BB6F-DB89EEA21B7C}" sibTransId="{823EEF37-4406-43B5-AF3A-F2E847512320}"/>
    <dgm:cxn modelId="{8434B91C-4C82-4175-B7E0-70E138CD072D}" type="presOf" srcId="{6CF6B9EE-D68A-4C4E-B456-3A4DEA2C04C2}" destId="{A497A90C-FFE7-40BB-9FDC-BA4CB2889924}"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CA203F32-6FB8-4771-BEA9-7013FEE55678}" type="presOf" srcId="{2AF8C171-67E9-442E-8484-7DE428244957}" destId="{B84A618C-1396-4EF0-82CD-865883B935C2}" srcOrd="0" destOrd="0" presId="urn:microsoft.com/office/officeart/2005/8/layout/chevron1"/>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83A4E255-D45A-4F4B-B08E-CA57B00CE49A}" type="presOf" srcId="{6FB3D573-7A54-443C-8AF5-A48D17E9CE1D}" destId="{D73A7D1A-B38A-4B71-A361-EB296902EDCF}" srcOrd="0" destOrd="0" presId="urn:microsoft.com/office/officeart/2005/8/layout/chevron1"/>
    <dgm:cxn modelId="{A5C749B4-5D1C-44E3-B55F-249D86AA0F28}" type="presOf" srcId="{AE10D5B8-5689-47B2-9DF2-6C66506AB393}" destId="{00DCD85B-2232-463F-B59A-B6AA239B93A3}" srcOrd="0" destOrd="0" presId="urn:microsoft.com/office/officeart/2005/8/layout/chevron1"/>
    <dgm:cxn modelId="{4526A6BB-F69E-487A-B5CC-8558D9667C74}" type="presOf" srcId="{26D2370E-BDF9-426A-ACED-7A37E620D0FF}" destId="{AA047286-9132-41DD-938B-599CEA363C96}" srcOrd="0" destOrd="0" presId="urn:microsoft.com/office/officeart/2005/8/layout/chevron1"/>
    <dgm:cxn modelId="{90B196DA-2BDE-4111-A223-02C6375B38EE}" type="presOf" srcId="{6DCB0389-6EF7-475F-BFA8-ED472A5F2368}" destId="{D5A3DCAE-551C-48EA-865E-BB3C876AD5F4}"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4A6B657F-7C38-4B31-A3AA-FC0839123852}" type="presParOf" srcId="{D73A7D1A-B38A-4B71-A361-EB296902EDCF}" destId="{A497A90C-FFE7-40BB-9FDC-BA4CB2889924}" srcOrd="0" destOrd="0" presId="urn:microsoft.com/office/officeart/2005/8/layout/chevron1"/>
    <dgm:cxn modelId="{E41E3138-7AB9-49F2-B881-9AA741E83E01}" type="presParOf" srcId="{D73A7D1A-B38A-4B71-A361-EB296902EDCF}" destId="{120DFD39-5C39-4B35-BDB2-561B22C5DBCD}" srcOrd="1" destOrd="0" presId="urn:microsoft.com/office/officeart/2005/8/layout/chevron1"/>
    <dgm:cxn modelId="{A16624E8-17D0-441B-B9AE-25BFF2C89068}" type="presParOf" srcId="{D73A7D1A-B38A-4B71-A361-EB296902EDCF}" destId="{00DCD85B-2232-463F-B59A-B6AA239B93A3}" srcOrd="2" destOrd="0" presId="urn:microsoft.com/office/officeart/2005/8/layout/chevron1"/>
    <dgm:cxn modelId="{226E2246-AA35-481F-BFB8-38A8D148E52B}" type="presParOf" srcId="{D73A7D1A-B38A-4B71-A361-EB296902EDCF}" destId="{22AA7E49-4F73-4EEE-A09A-B671C608988C}" srcOrd="3" destOrd="0" presId="urn:microsoft.com/office/officeart/2005/8/layout/chevron1"/>
    <dgm:cxn modelId="{642A83C5-F7CB-4DD3-BDB6-4A022A409A5D}" type="presParOf" srcId="{D73A7D1A-B38A-4B71-A361-EB296902EDCF}" destId="{AA047286-9132-41DD-938B-599CEA363C96}" srcOrd="4" destOrd="0" presId="urn:microsoft.com/office/officeart/2005/8/layout/chevron1"/>
    <dgm:cxn modelId="{A058C578-2FB6-4980-AEA2-9A29DF663304}" type="presParOf" srcId="{D73A7D1A-B38A-4B71-A361-EB296902EDCF}" destId="{732C3DFE-8B66-46E8-A79B-F65E11BF8AD3}" srcOrd="5" destOrd="0" presId="urn:microsoft.com/office/officeart/2005/8/layout/chevron1"/>
    <dgm:cxn modelId="{16759050-7C80-4123-B91D-9BF57E6499C9}" type="presParOf" srcId="{D73A7D1A-B38A-4B71-A361-EB296902EDCF}" destId="{D5A3DCAE-551C-48EA-865E-BB3C876AD5F4}" srcOrd="6" destOrd="0" presId="urn:microsoft.com/office/officeart/2005/8/layout/chevron1"/>
    <dgm:cxn modelId="{27EF8067-EA7F-4DA0-8046-FA307325C116}" type="presParOf" srcId="{D73A7D1A-B38A-4B71-A361-EB296902EDCF}" destId="{318E3BA7-3283-4278-8062-8846730FE88B}" srcOrd="7" destOrd="0" presId="urn:microsoft.com/office/officeart/2005/8/layout/chevron1"/>
    <dgm:cxn modelId="{F009589F-EEA9-4F85-AFDE-6BD86C60EEEB}"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solidFill>
          <a:schemeClr val="bg1">
            <a:lumMod val="75000"/>
          </a:schemeClr>
        </a:solidFill>
      </dgm:spPr>
      <dgm:t>
        <a:bodyPr/>
        <a:lstStyle/>
        <a:p>
          <a:r>
            <a:rPr lang="en-US" sz="1400">
              <a:solidFill>
                <a:sysClr val="windowText" lastClr="000000"/>
              </a:solidFill>
            </a:rPr>
            <a:t>Audits et amélioration de la perfomance</a:t>
          </a:r>
        </a:p>
      </dgm:t>
    </dgm:pt>
    <dgm:pt modelId="{0B1B74C3-A2C5-404D-A4CC-7577DA2C127E}" type="parTrans" cxnId="{46325EFA-959D-4E1B-B2FE-866F018D7FF1}">
      <dgm:prSet/>
      <dgm:spPr/>
      <dgm:t>
        <a:bodyPr/>
        <a:lstStyle/>
        <a:p>
          <a:endParaRPr lang="en-US" sz="1100"/>
        </a:p>
      </dgm:t>
    </dgm:pt>
    <dgm:pt modelId="{A05819F1-FDBD-434D-A79A-411524E0143F}" type="sibTrans" cxnId="{46325EFA-959D-4E1B-B2FE-866F018D7FF1}">
      <dgm:prSet/>
      <dgm:spPr/>
      <dgm:t>
        <a:bodyPr/>
        <a:lstStyle/>
        <a:p>
          <a:endParaRPr lang="en-US" sz="1100"/>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257964" custLinFactNeighborX="18763" custLinFactNeighborY="-780">
        <dgm:presLayoutVars>
          <dgm:bulletEnabled val="1"/>
        </dgm:presLayoutVars>
      </dgm:prSet>
      <dgm:spPr/>
    </dgm:pt>
    <dgm:pt modelId="{1236B01F-0BA2-4E67-B1DC-4DC578096934}" type="pres">
      <dgm:prSet presAssocID="{2AF8C171-67E9-442E-8484-7DE428244957}" presName="childShp" presStyleLbl="bgAccFollowNode1" presStyleIdx="0" presStyleCnt="1" custScaleX="37525">
        <dgm:presLayoutVars>
          <dgm:bulletEnabled val="1"/>
        </dgm:presLayoutVars>
      </dgm:prSet>
      <dgm:spPr>
        <a:solidFill>
          <a:schemeClr val="accent1">
            <a:lumMod val="20000"/>
            <a:lumOff val="80000"/>
            <a:alpha val="90000"/>
          </a:schemeClr>
        </a:solidFill>
        <a:ln>
          <a:solidFill>
            <a:schemeClr val="accent1">
              <a:lumMod val="20000"/>
              <a:lumOff val="80000"/>
              <a:alpha val="90000"/>
            </a:schemeClr>
          </a:solidFill>
        </a:ln>
      </dgm:spPr>
    </dgm:pt>
  </dgm:ptLst>
  <dgm:cxnLst>
    <dgm:cxn modelId="{1985142D-2BD7-4522-B7EB-3A1CFF477A9F}" type="presOf" srcId="{2AF8C171-67E9-442E-8484-7DE428244957}" destId="{F47FB9EC-D0DA-4022-9663-F2EDB33CC49A}" srcOrd="0" destOrd="0" presId="urn:microsoft.com/office/officeart/2005/8/layout/vList6"/>
    <dgm:cxn modelId="{0EC6FE87-85FE-4D20-B22F-126072A1D37F}" type="presOf" srcId="{6FB3D573-7A54-443C-8AF5-A48D17E9CE1D}" destId="{94BDDABB-C475-46E0-AC65-CCB7F9258CC0}"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28B05660-D32E-44B1-8FAA-4169017F4AFF}" type="presParOf" srcId="{94BDDABB-C475-46E0-AC65-CCB7F9258CC0}" destId="{027EC872-F1D0-4444-9D7D-AF1CEF896C28}" srcOrd="0" destOrd="0" presId="urn:microsoft.com/office/officeart/2005/8/layout/vList6"/>
    <dgm:cxn modelId="{1175D432-AB98-4D72-9C4A-3D7F78D49C13}" type="presParOf" srcId="{027EC872-F1D0-4444-9D7D-AF1CEF896C28}" destId="{F47FB9EC-D0DA-4022-9663-F2EDB33CC49A}" srcOrd="0" destOrd="0" presId="urn:microsoft.com/office/officeart/2005/8/layout/vList6"/>
    <dgm:cxn modelId="{E3FA19C6-4F39-440D-8E65-92D711D44618}"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6FB3D573-7A54-443C-8AF5-A48D17E9CE1D}" type="doc">
      <dgm:prSet loTypeId="urn:microsoft.com/office/officeart/2005/8/layout/lProcess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400">
              <a:solidFill>
                <a:sysClr val="windowText" lastClr="000000"/>
              </a:solidFill>
            </a:rPr>
            <a:t>Organisation du processus de permis de travail</a:t>
          </a:r>
        </a:p>
      </dgm:t>
    </dgm:pt>
    <dgm:pt modelId="{266249C2-4F36-414B-84BC-FA905A337B98}" type="parTrans" cxnId="{DA54652E-9392-4F7D-B5D1-46C4D9E41FB6}">
      <dgm:prSet/>
      <dgm:spPr/>
      <dgm:t>
        <a:bodyPr/>
        <a:lstStyle/>
        <a:p>
          <a:endParaRPr lang="en-US" sz="1000"/>
        </a:p>
      </dgm:t>
    </dgm:pt>
    <dgm:pt modelId="{190947D7-0928-49BD-A84B-A9ED991D0C1E}" type="sibTrans" cxnId="{DA54652E-9392-4F7D-B5D1-46C4D9E41FB6}">
      <dgm:prSet/>
      <dgm:spPr/>
      <dgm:t>
        <a:bodyPr/>
        <a:lstStyle/>
        <a:p>
          <a:endParaRPr lang="en-US" sz="1000"/>
        </a:p>
      </dgm:t>
    </dgm:pt>
    <dgm:pt modelId="{DFB6CFAC-B243-42BF-843F-CCAF58753019}" type="pres">
      <dgm:prSet presAssocID="{6FB3D573-7A54-443C-8AF5-A48D17E9CE1D}" presName="Name0" presStyleCnt="0">
        <dgm:presLayoutVars>
          <dgm:dir/>
          <dgm:animLvl val="lvl"/>
          <dgm:resizeHandles val="exact"/>
        </dgm:presLayoutVars>
      </dgm:prSet>
      <dgm:spPr/>
    </dgm:pt>
    <dgm:pt modelId="{AED85FA2-93E4-4221-BA6C-4572D18DA1D9}" type="pres">
      <dgm:prSet presAssocID="{6CF6B9EE-D68A-4C4E-B456-3A4DEA2C04C2}" presName="vertFlow" presStyleCnt="0"/>
      <dgm:spPr/>
    </dgm:pt>
    <dgm:pt modelId="{6D110624-F99F-475C-95CA-BDF9FFE67915}" type="pres">
      <dgm:prSet presAssocID="{6CF6B9EE-D68A-4C4E-B456-3A4DEA2C04C2}" presName="header" presStyleLbl="node1" presStyleIdx="0" presStyleCnt="1" custScaleX="447653" custScaleY="138005" custLinFactNeighborX="-3892"/>
      <dgm:spPr/>
    </dgm:pt>
  </dgm:ptLst>
  <dgm:cxnLst>
    <dgm:cxn modelId="{DA54652E-9392-4F7D-B5D1-46C4D9E41FB6}" srcId="{6FB3D573-7A54-443C-8AF5-A48D17E9CE1D}" destId="{6CF6B9EE-D68A-4C4E-B456-3A4DEA2C04C2}" srcOrd="0" destOrd="0" parTransId="{266249C2-4F36-414B-84BC-FA905A337B98}" sibTransId="{190947D7-0928-49BD-A84B-A9ED991D0C1E}"/>
    <dgm:cxn modelId="{277D1ABE-2134-4618-AAC4-31CCE4529D24}" type="presOf" srcId="{6FB3D573-7A54-443C-8AF5-A48D17E9CE1D}" destId="{DFB6CFAC-B243-42BF-843F-CCAF58753019}" srcOrd="0" destOrd="0" presId="urn:microsoft.com/office/officeart/2005/8/layout/lProcess1"/>
    <dgm:cxn modelId="{C16C2CC6-0B8F-4ACA-8A7B-3A3314AC3E26}" type="presOf" srcId="{6CF6B9EE-D68A-4C4E-B456-3A4DEA2C04C2}" destId="{6D110624-F99F-475C-95CA-BDF9FFE67915}" srcOrd="0" destOrd="0" presId="urn:microsoft.com/office/officeart/2005/8/layout/lProcess1"/>
    <dgm:cxn modelId="{441147DB-020A-49B8-B7BD-8E3E7E802B12}" type="presParOf" srcId="{DFB6CFAC-B243-42BF-843F-CCAF58753019}" destId="{AED85FA2-93E4-4221-BA6C-4572D18DA1D9}" srcOrd="0" destOrd="0" presId="urn:microsoft.com/office/officeart/2005/8/layout/lProcess1"/>
    <dgm:cxn modelId="{E7F57710-64AC-43E6-B96A-DD96B1AD6390}" type="presParOf" srcId="{AED85FA2-93E4-4221-BA6C-4572D18DA1D9}" destId="{6D110624-F99F-475C-95CA-BDF9FFE67915}" srcOrd="0"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200">
              <a:solidFill>
                <a:schemeClr val="tx1"/>
              </a:solidFill>
            </a:rPr>
            <a:t>Préparation</a:t>
          </a:r>
        </a:p>
      </dgm:t>
    </dgm:pt>
    <dgm:pt modelId="{266249C2-4F36-414B-84BC-FA905A337B98}" type="parTrans" cxnId="{DA54652E-9392-4F7D-B5D1-46C4D9E41FB6}">
      <dgm:prSet/>
      <dgm:spPr/>
      <dgm:t>
        <a:bodyPr/>
        <a:lstStyle/>
        <a:p>
          <a:endParaRPr lang="en-US" sz="1200"/>
        </a:p>
      </dgm:t>
    </dgm:pt>
    <dgm:pt modelId="{190947D7-0928-49BD-A84B-A9ED991D0C1E}" type="sibTrans" cxnId="{DA54652E-9392-4F7D-B5D1-46C4D9E41FB6}">
      <dgm:prSet/>
      <dgm:spPr/>
      <dgm:t>
        <a:bodyPr/>
        <a:lstStyle/>
        <a:p>
          <a:endParaRPr lang="en-US" sz="1200"/>
        </a:p>
      </dgm:t>
    </dgm:pt>
    <dgm:pt modelId="{26D2370E-BDF9-426A-ACED-7A37E620D0FF}">
      <dgm:prSet phldrT="[Texte]" custT="1"/>
      <dgm:spPr>
        <a:solidFill>
          <a:schemeClr val="bg1">
            <a:lumMod val="75000"/>
          </a:schemeClr>
        </a:solidFill>
      </dgm:spPr>
      <dgm:t>
        <a:bodyPr/>
        <a:lstStyle/>
        <a:p>
          <a:r>
            <a:rPr lang="en-US" sz="1200" dirty="0">
              <a:solidFill>
                <a:schemeClr val="tx1"/>
              </a:solidFill>
            </a:rPr>
            <a:t>Coordination</a:t>
          </a:r>
        </a:p>
      </dgm:t>
    </dgm:pt>
    <dgm:pt modelId="{7D2AABF3-F2F1-457B-86B8-10ABE89595BA}" type="parTrans" cxnId="{102FE037-613C-40A9-A7E4-21781A15C2E9}">
      <dgm:prSet/>
      <dgm:spPr/>
      <dgm:t>
        <a:bodyPr/>
        <a:lstStyle/>
        <a:p>
          <a:endParaRPr lang="en-US" sz="1200"/>
        </a:p>
      </dgm:t>
    </dgm:pt>
    <dgm:pt modelId="{0E438295-B8E9-4F19-8183-C7264DE4A33D}" type="sibTrans" cxnId="{102FE037-613C-40A9-A7E4-21781A15C2E9}">
      <dgm:prSet/>
      <dgm:spPr>
        <a:solidFill>
          <a:schemeClr val="bg1">
            <a:lumMod val="75000"/>
          </a:schemeClr>
        </a:solidFill>
      </dgm:spPr>
      <dgm:t>
        <a:bodyPr/>
        <a:lstStyle/>
        <a:p>
          <a:endParaRPr lang="en-US" sz="1200"/>
        </a:p>
      </dgm:t>
    </dgm:pt>
    <dgm:pt modelId="{6DCB0389-6EF7-475F-BFA8-ED472A5F2368}">
      <dgm:prSet phldrT="[Texte]" custT="1"/>
      <dgm:spPr>
        <a:solidFill>
          <a:schemeClr val="bg1">
            <a:lumMod val="75000"/>
          </a:schemeClr>
        </a:solidFill>
      </dgm:spPr>
      <dgm:t>
        <a:bodyPr/>
        <a:lstStyle/>
        <a:p>
          <a:r>
            <a:rPr lang="en-US" sz="1200">
              <a:solidFill>
                <a:schemeClr val="tx1"/>
              </a:solidFill>
            </a:rPr>
            <a:t>Exécution</a:t>
          </a:r>
        </a:p>
      </dgm:t>
    </dgm:pt>
    <dgm:pt modelId="{D7F27077-9A61-4A6A-A02C-DD011AD59837}" type="parTrans" cxnId="{E7CC9F42-F6AA-40C1-AE4B-21C69616D5FF}">
      <dgm:prSet/>
      <dgm:spPr/>
      <dgm:t>
        <a:bodyPr/>
        <a:lstStyle/>
        <a:p>
          <a:endParaRPr lang="en-US" sz="1200"/>
        </a:p>
      </dgm:t>
    </dgm:pt>
    <dgm:pt modelId="{4F5A4AB8-A5DC-4D84-AFF3-A82184981024}" type="sibTrans" cxnId="{E7CC9F42-F6AA-40C1-AE4B-21C69616D5FF}">
      <dgm:prSet/>
      <dgm:spPr>
        <a:solidFill>
          <a:schemeClr val="bg1">
            <a:lumMod val="75000"/>
          </a:schemeClr>
        </a:solidFill>
      </dgm:spPr>
      <dgm:t>
        <a:bodyPr/>
        <a:lstStyle/>
        <a:p>
          <a:endParaRPr lang="en-US" sz="1200"/>
        </a:p>
      </dgm:t>
    </dgm:pt>
    <dgm:pt modelId="{2AF8C171-67E9-442E-8484-7DE428244957}">
      <dgm:prSet phldrT="[Texte]" custT="1"/>
      <dgm:spPr>
        <a:solidFill>
          <a:schemeClr val="bg1">
            <a:lumMod val="75000"/>
          </a:schemeClr>
        </a:solidFill>
      </dgm:spPr>
      <dgm:t>
        <a:bodyPr/>
        <a:lstStyle/>
        <a:p>
          <a:r>
            <a:rPr lang="en-US" sz="1200">
              <a:solidFill>
                <a:sysClr val="windowText" lastClr="000000"/>
              </a:solidFill>
            </a:rPr>
            <a:t>Fin des travaux et clôture du permis</a:t>
          </a:r>
        </a:p>
      </dgm:t>
    </dgm:pt>
    <dgm:pt modelId="{0B1B74C3-A2C5-404D-A4CC-7577DA2C127E}" type="parTrans" cxnId="{46325EFA-959D-4E1B-B2FE-866F018D7FF1}">
      <dgm:prSet/>
      <dgm:spPr/>
      <dgm:t>
        <a:bodyPr/>
        <a:lstStyle/>
        <a:p>
          <a:endParaRPr lang="en-US" sz="1200"/>
        </a:p>
      </dgm:t>
    </dgm:pt>
    <dgm:pt modelId="{A05819F1-FDBD-434D-A79A-411524E0143F}" type="sibTrans" cxnId="{46325EFA-959D-4E1B-B2FE-866F018D7FF1}">
      <dgm:prSet/>
      <dgm:spPr/>
      <dgm:t>
        <a:bodyPr/>
        <a:lstStyle/>
        <a:p>
          <a:endParaRPr lang="en-US" sz="1200"/>
        </a:p>
      </dgm:t>
    </dgm:pt>
    <dgm:pt modelId="{AE10D5B8-5689-47B2-9DF2-6C66506AB393}">
      <dgm:prSet custT="1"/>
      <dgm:spPr>
        <a:solidFill>
          <a:schemeClr val="bg1">
            <a:lumMod val="75000"/>
          </a:schemeClr>
        </a:solidFill>
      </dgm:spPr>
      <dgm:t>
        <a:bodyPr/>
        <a:lstStyle/>
        <a:p>
          <a:r>
            <a:rPr lang="en-US" sz="1200" dirty="0">
              <a:solidFill>
                <a:schemeClr val="tx1"/>
              </a:solidFill>
            </a:rPr>
            <a:t>Approbation et acceptation</a:t>
          </a:r>
        </a:p>
      </dgm:t>
    </dgm:pt>
    <dgm:pt modelId="{DF3E69D2-BD90-4888-BB6F-DB89EEA21B7C}" type="parTrans" cxnId="{78721A01-8B1B-4381-BB66-D46C7674721D}">
      <dgm:prSet/>
      <dgm:spPr/>
      <dgm:t>
        <a:bodyPr/>
        <a:lstStyle/>
        <a:p>
          <a:endParaRPr lang="en-US" sz="1200"/>
        </a:p>
      </dgm:t>
    </dgm:pt>
    <dgm:pt modelId="{823EEF37-4406-43B5-AF3A-F2E847512320}" type="sibTrans" cxnId="{78721A01-8B1B-4381-BB66-D46C7674721D}">
      <dgm:prSet/>
      <dgm:spPr/>
      <dgm:t>
        <a:bodyPr/>
        <a:lstStyle/>
        <a:p>
          <a:endParaRPr lang="en-US" sz="12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custScaleX="116298">
        <dgm:presLayoutVars>
          <dgm:chMax val="0"/>
          <dgm:chPref val="0"/>
          <dgm:bulletEnabled val="1"/>
        </dgm:presLayoutVars>
      </dgm:prSet>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24070">
        <dgm:presLayoutVars>
          <dgm:chMax val="0"/>
          <dgm:chPref val="0"/>
          <dgm:bulletEnabled val="1"/>
        </dgm:presLayoutVars>
      </dgm:prSet>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28519">
        <dgm:presLayoutVars>
          <dgm:chMax val="0"/>
          <dgm:chPref val="0"/>
          <dgm:bulletEnabled val="1"/>
        </dgm:presLayoutVars>
      </dgm:prSet>
      <dgm:spPr/>
    </dgm:pt>
  </dgm:ptLst>
  <dgm:cxnLst>
    <dgm:cxn modelId="{78721A01-8B1B-4381-BB66-D46C7674721D}" srcId="{6FB3D573-7A54-443C-8AF5-A48D17E9CE1D}" destId="{AE10D5B8-5689-47B2-9DF2-6C66506AB393}" srcOrd="1" destOrd="0" parTransId="{DF3E69D2-BD90-4888-BB6F-DB89EEA21B7C}" sibTransId="{823EEF37-4406-43B5-AF3A-F2E847512320}"/>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E379E551-1BEA-4079-8AA3-6001181E9493}" type="presOf" srcId="{6DCB0389-6EF7-475F-BFA8-ED472A5F2368}" destId="{D5A3DCAE-551C-48EA-865E-BB3C876AD5F4}" srcOrd="0" destOrd="0" presId="urn:microsoft.com/office/officeart/2005/8/layout/chevron1"/>
    <dgm:cxn modelId="{2BD3C4AB-BD58-4C4E-89B0-9B7A7D869786}" type="presOf" srcId="{6CF6B9EE-D68A-4C4E-B456-3A4DEA2C04C2}" destId="{A497A90C-FFE7-40BB-9FDC-BA4CB2889924}" srcOrd="0" destOrd="0" presId="urn:microsoft.com/office/officeart/2005/8/layout/chevron1"/>
    <dgm:cxn modelId="{52A77BAC-CC63-4D51-870F-DFECE5279D24}" type="presOf" srcId="{26D2370E-BDF9-426A-ACED-7A37E620D0FF}" destId="{AA047286-9132-41DD-938B-599CEA363C96}" srcOrd="0" destOrd="0" presId="urn:microsoft.com/office/officeart/2005/8/layout/chevron1"/>
    <dgm:cxn modelId="{CF73DEBC-DD42-4570-971B-F80B8D5F0DC4}" type="presOf" srcId="{2AF8C171-67E9-442E-8484-7DE428244957}" destId="{B84A618C-1396-4EF0-82CD-865883B935C2}" srcOrd="0" destOrd="0" presId="urn:microsoft.com/office/officeart/2005/8/layout/chevron1"/>
    <dgm:cxn modelId="{67C9E5D6-EE62-41C9-BF0D-577889698DDA}" type="presOf" srcId="{6FB3D573-7A54-443C-8AF5-A48D17E9CE1D}" destId="{D73A7D1A-B38A-4B71-A361-EB296902EDCF}" srcOrd="0" destOrd="0" presId="urn:microsoft.com/office/officeart/2005/8/layout/chevron1"/>
    <dgm:cxn modelId="{B996C9D9-9FC6-4B21-A2BD-1503F06AE2CF}" type="presOf" srcId="{AE10D5B8-5689-47B2-9DF2-6C66506AB393}" destId="{00DCD85B-2232-463F-B59A-B6AA239B93A3}"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A743BFDE-09C8-4F42-872D-0676E3A8A5AB}" type="presParOf" srcId="{D73A7D1A-B38A-4B71-A361-EB296902EDCF}" destId="{A497A90C-FFE7-40BB-9FDC-BA4CB2889924}" srcOrd="0" destOrd="0" presId="urn:microsoft.com/office/officeart/2005/8/layout/chevron1"/>
    <dgm:cxn modelId="{E831543F-B17E-4C8B-8208-1E4CBE8550D9}" type="presParOf" srcId="{D73A7D1A-B38A-4B71-A361-EB296902EDCF}" destId="{120DFD39-5C39-4B35-BDB2-561B22C5DBCD}" srcOrd="1" destOrd="0" presId="urn:microsoft.com/office/officeart/2005/8/layout/chevron1"/>
    <dgm:cxn modelId="{82D33D8D-7AFB-4EB8-8C1E-BC08E68F5A26}" type="presParOf" srcId="{D73A7D1A-B38A-4B71-A361-EB296902EDCF}" destId="{00DCD85B-2232-463F-B59A-B6AA239B93A3}" srcOrd="2" destOrd="0" presId="urn:microsoft.com/office/officeart/2005/8/layout/chevron1"/>
    <dgm:cxn modelId="{569046BA-AB54-4128-BF83-E5928F5660FB}" type="presParOf" srcId="{D73A7D1A-B38A-4B71-A361-EB296902EDCF}" destId="{22AA7E49-4F73-4EEE-A09A-B671C608988C}" srcOrd="3" destOrd="0" presId="urn:microsoft.com/office/officeart/2005/8/layout/chevron1"/>
    <dgm:cxn modelId="{ED29B80E-3EB2-496A-ACB9-3B532594186F}" type="presParOf" srcId="{D73A7D1A-B38A-4B71-A361-EB296902EDCF}" destId="{AA047286-9132-41DD-938B-599CEA363C96}" srcOrd="4" destOrd="0" presId="urn:microsoft.com/office/officeart/2005/8/layout/chevron1"/>
    <dgm:cxn modelId="{CC7AF096-5A6E-4DFC-A37F-B3EA55293F46}" type="presParOf" srcId="{D73A7D1A-B38A-4B71-A361-EB296902EDCF}" destId="{732C3DFE-8B66-46E8-A79B-F65E11BF8AD3}" srcOrd="5" destOrd="0" presId="urn:microsoft.com/office/officeart/2005/8/layout/chevron1"/>
    <dgm:cxn modelId="{E342E0E7-74A8-491F-969E-03D163ADB820}" type="presParOf" srcId="{D73A7D1A-B38A-4B71-A361-EB296902EDCF}" destId="{D5A3DCAE-551C-48EA-865E-BB3C876AD5F4}" srcOrd="6" destOrd="0" presId="urn:microsoft.com/office/officeart/2005/8/layout/chevron1"/>
    <dgm:cxn modelId="{EBADF510-FAB2-425E-B417-1EBF0F5F5AB8}" type="presParOf" srcId="{D73A7D1A-B38A-4B71-A361-EB296902EDCF}" destId="{318E3BA7-3283-4278-8062-8846730FE88B}" srcOrd="7" destOrd="0" presId="urn:microsoft.com/office/officeart/2005/8/layout/chevron1"/>
    <dgm:cxn modelId="{A8E0D6CB-1297-44BC-9F03-F38B544A0C0A}"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xfrm>
          <a:off x="0" y="0"/>
          <a:ext cx="5170072" cy="372745"/>
        </a:xfrm>
        <a:prstGeom prst="roundRect">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gm:spPr>
      <dgm:t>
        <a:bodyPr/>
        <a:lstStyle/>
        <a:p>
          <a:r>
            <a:rPr lang="en-US" sz="1600" dirty="0">
              <a:solidFill>
                <a:sysClr val="windowText" lastClr="000000"/>
              </a:solidFill>
              <a:latin typeface="Calibri"/>
              <a:ea typeface="+mn-ea"/>
              <a:cs typeface="+mn-cs"/>
            </a:rPr>
            <a:t>Audits et </a:t>
          </a:r>
          <a:r>
            <a:rPr lang="en-US" sz="1600" dirty="0" err="1">
              <a:solidFill>
                <a:sysClr val="windowText" lastClr="000000"/>
              </a:solidFill>
              <a:latin typeface="Calibri"/>
              <a:ea typeface="+mn-ea"/>
              <a:cs typeface="+mn-cs"/>
            </a:rPr>
            <a:t>amélioration</a:t>
          </a:r>
          <a:r>
            <a:rPr lang="en-US" sz="1600" dirty="0">
              <a:solidFill>
                <a:sysClr val="windowText" lastClr="000000"/>
              </a:solidFill>
              <a:latin typeface="Calibri"/>
              <a:ea typeface="+mn-ea"/>
              <a:cs typeface="+mn-cs"/>
            </a:rPr>
            <a:t> de la </a:t>
          </a:r>
          <a:r>
            <a:rPr lang="en-US" sz="1600" dirty="0" err="1">
              <a:solidFill>
                <a:sysClr val="windowText" lastClr="000000"/>
              </a:solidFill>
              <a:latin typeface="Calibri"/>
              <a:ea typeface="+mn-ea"/>
              <a:cs typeface="+mn-cs"/>
            </a:rPr>
            <a:t>perfomance</a:t>
          </a:r>
          <a:endParaRPr lang="en-US" sz="1600" dirty="0">
            <a:solidFill>
              <a:sysClr val="windowText" lastClr="000000"/>
            </a:solidFill>
            <a:latin typeface="Calibri"/>
            <a:ea typeface="+mn-ea"/>
            <a:cs typeface="+mn-cs"/>
          </a:endParaRPr>
        </a:p>
      </dgm:t>
    </dgm:pt>
    <dgm:pt modelId="{0B1B74C3-A2C5-404D-A4CC-7577DA2C127E}" type="parTrans" cxnId="{46325EFA-959D-4E1B-B2FE-866F018D7FF1}">
      <dgm:prSet/>
      <dgm:spPr/>
      <dgm:t>
        <a:bodyPr/>
        <a:lstStyle/>
        <a:p>
          <a:endParaRPr lang="en-US"/>
        </a:p>
      </dgm:t>
    </dgm:pt>
    <dgm:pt modelId="{A05819F1-FDBD-434D-A79A-411524E0143F}" type="sibTrans" cxnId="{46325EFA-959D-4E1B-B2FE-866F018D7FF1}">
      <dgm:prSet/>
      <dgm:spPr/>
      <dgm:t>
        <a:bodyPr/>
        <a:lstStyle/>
        <a:p>
          <a:endParaRPr lang="en-US"/>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340796" custLinFactNeighborX="3409" custLinFactNeighborY="72684">
        <dgm:presLayoutVars>
          <dgm:bulletEnabled val="1"/>
        </dgm:presLayoutVars>
      </dgm:prSet>
      <dgm:spPr/>
    </dgm:pt>
    <dgm:pt modelId="{1236B01F-0BA2-4E67-B1DC-4DC578096934}" type="pres">
      <dgm:prSet presAssocID="{2AF8C171-67E9-442E-8484-7DE428244957}" presName="childShp" presStyleLbl="bgAccFollowNode1" presStyleIdx="0" presStyleCnt="1" custFlipHor="0" custScaleX="32230" custLinFactNeighborX="2106">
        <dgm:presLayoutVars>
          <dgm:bulletEnabled val="1"/>
        </dgm:presLayoutVars>
      </dgm:prSet>
      <dgm:spPr>
        <a:xfrm>
          <a:off x="5177793" y="0"/>
          <a:ext cx="733421" cy="372745"/>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gm:spPr>
    </dgm:pt>
  </dgm:ptLst>
  <dgm:cxnLst>
    <dgm:cxn modelId="{16585D17-5060-4B20-8CB0-483446CFEA49}" type="presOf" srcId="{2AF8C171-67E9-442E-8484-7DE428244957}" destId="{F47FB9EC-D0DA-4022-9663-F2EDB33CC49A}" srcOrd="0" destOrd="0" presId="urn:microsoft.com/office/officeart/2005/8/layout/vList6"/>
    <dgm:cxn modelId="{3C1C7B4A-25D1-414D-B4D5-3372C988C296}" type="presOf" srcId="{6FB3D573-7A54-443C-8AF5-A48D17E9CE1D}" destId="{94BDDABB-C475-46E0-AC65-CCB7F9258CC0}"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2AC29B06-50F4-4ADE-AB54-D67FB551F14F}" type="presParOf" srcId="{94BDDABB-C475-46E0-AC65-CCB7F9258CC0}" destId="{027EC872-F1D0-4444-9D7D-AF1CEF896C28}" srcOrd="0" destOrd="0" presId="urn:microsoft.com/office/officeart/2005/8/layout/vList6"/>
    <dgm:cxn modelId="{6DACE2A3-7D04-4BE2-8BFD-13976633DB4D}" type="presParOf" srcId="{027EC872-F1D0-4444-9D7D-AF1CEF896C28}" destId="{F47FB9EC-D0DA-4022-9663-F2EDB33CC49A}" srcOrd="0" destOrd="0" presId="urn:microsoft.com/office/officeart/2005/8/layout/vList6"/>
    <dgm:cxn modelId="{AAEC7081-1AB1-43DA-A12C-EA148FA146A0}"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solidFill>
          <a:schemeClr val="accent1"/>
        </a:solidFill>
      </dgm:spPr>
      <dgm:t>
        <a:bodyPr/>
        <a:lstStyle/>
        <a:p>
          <a:r>
            <a:rPr lang="en-US" sz="1400">
              <a:solidFill>
                <a:schemeClr val="bg1"/>
              </a:solidFill>
            </a:rPr>
            <a:t>Audits et amélioration de la perfomance</a:t>
          </a:r>
        </a:p>
      </dgm:t>
    </dgm:pt>
    <dgm:pt modelId="{0B1B74C3-A2C5-404D-A4CC-7577DA2C127E}" type="parTrans" cxnId="{46325EFA-959D-4E1B-B2FE-866F018D7FF1}">
      <dgm:prSet/>
      <dgm:spPr/>
      <dgm:t>
        <a:bodyPr/>
        <a:lstStyle/>
        <a:p>
          <a:endParaRPr lang="en-US" sz="1100"/>
        </a:p>
      </dgm:t>
    </dgm:pt>
    <dgm:pt modelId="{A05819F1-FDBD-434D-A79A-411524E0143F}" type="sibTrans" cxnId="{46325EFA-959D-4E1B-B2FE-866F018D7FF1}">
      <dgm:prSet/>
      <dgm:spPr/>
      <dgm:t>
        <a:bodyPr/>
        <a:lstStyle/>
        <a:p>
          <a:endParaRPr lang="en-US" sz="1100"/>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257964" custLinFactNeighborX="18763" custLinFactNeighborY="-780">
        <dgm:presLayoutVars>
          <dgm:bulletEnabled val="1"/>
        </dgm:presLayoutVars>
      </dgm:prSet>
      <dgm:spPr/>
    </dgm:pt>
    <dgm:pt modelId="{1236B01F-0BA2-4E67-B1DC-4DC578096934}" type="pres">
      <dgm:prSet presAssocID="{2AF8C171-67E9-442E-8484-7DE428244957}" presName="childShp" presStyleLbl="bgAccFollowNode1" presStyleIdx="0" presStyleCnt="1" custScaleX="37525">
        <dgm:presLayoutVars>
          <dgm:bulletEnabled val="1"/>
        </dgm:presLayoutVars>
      </dgm:prSet>
      <dgm:spPr>
        <a:solidFill>
          <a:schemeClr val="accent1">
            <a:lumMod val="20000"/>
            <a:lumOff val="80000"/>
            <a:alpha val="90000"/>
          </a:schemeClr>
        </a:solidFill>
        <a:ln>
          <a:solidFill>
            <a:schemeClr val="accent1">
              <a:lumMod val="20000"/>
              <a:lumOff val="80000"/>
              <a:alpha val="90000"/>
            </a:schemeClr>
          </a:solidFill>
        </a:ln>
      </dgm:spPr>
    </dgm:pt>
  </dgm:ptLst>
  <dgm:cxnLst>
    <dgm:cxn modelId="{1A4D724A-10A8-441B-9560-ACEEEBDB4EC5}" type="presOf" srcId="{6FB3D573-7A54-443C-8AF5-A48D17E9CE1D}" destId="{94BDDABB-C475-46E0-AC65-CCB7F9258CC0}" srcOrd="0" destOrd="0" presId="urn:microsoft.com/office/officeart/2005/8/layout/vList6"/>
    <dgm:cxn modelId="{DFC71E81-34EE-469B-80E0-821B55E16F0C}" type="presOf" srcId="{2AF8C171-67E9-442E-8484-7DE428244957}" destId="{F47FB9EC-D0DA-4022-9663-F2EDB33CC49A}"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9B8FDCF7-74B8-4940-BFCD-38960E85A625}" type="presParOf" srcId="{94BDDABB-C475-46E0-AC65-CCB7F9258CC0}" destId="{027EC872-F1D0-4444-9D7D-AF1CEF896C28}" srcOrd="0" destOrd="0" presId="urn:microsoft.com/office/officeart/2005/8/layout/vList6"/>
    <dgm:cxn modelId="{AF9C6FAB-51CC-45B5-B0E3-1099B585E284}" type="presParOf" srcId="{027EC872-F1D0-4444-9D7D-AF1CEF896C28}" destId="{F47FB9EC-D0DA-4022-9663-F2EDB33CC49A}" srcOrd="0" destOrd="0" presId="urn:microsoft.com/office/officeart/2005/8/layout/vList6"/>
    <dgm:cxn modelId="{D689A033-E3C3-43C9-B06D-2E7AC23FCCED}"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B3D573-7A54-443C-8AF5-A48D17E9CE1D}" type="doc">
      <dgm:prSet loTypeId="urn:microsoft.com/office/officeart/2005/8/layout/lProcess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400">
              <a:solidFill>
                <a:sysClr val="windowText" lastClr="000000"/>
              </a:solidFill>
            </a:rPr>
            <a:t>Organisation du processus de permis de travail</a:t>
          </a:r>
        </a:p>
      </dgm:t>
    </dgm:pt>
    <dgm:pt modelId="{266249C2-4F36-414B-84BC-FA905A337B98}" type="parTrans" cxnId="{DA54652E-9392-4F7D-B5D1-46C4D9E41FB6}">
      <dgm:prSet/>
      <dgm:spPr/>
      <dgm:t>
        <a:bodyPr/>
        <a:lstStyle/>
        <a:p>
          <a:endParaRPr lang="en-US" sz="1000"/>
        </a:p>
      </dgm:t>
    </dgm:pt>
    <dgm:pt modelId="{190947D7-0928-49BD-A84B-A9ED991D0C1E}" type="sibTrans" cxnId="{DA54652E-9392-4F7D-B5D1-46C4D9E41FB6}">
      <dgm:prSet/>
      <dgm:spPr/>
      <dgm:t>
        <a:bodyPr/>
        <a:lstStyle/>
        <a:p>
          <a:endParaRPr lang="en-US" sz="1000"/>
        </a:p>
      </dgm:t>
    </dgm:pt>
    <dgm:pt modelId="{DFB6CFAC-B243-42BF-843F-CCAF58753019}" type="pres">
      <dgm:prSet presAssocID="{6FB3D573-7A54-443C-8AF5-A48D17E9CE1D}" presName="Name0" presStyleCnt="0">
        <dgm:presLayoutVars>
          <dgm:dir/>
          <dgm:animLvl val="lvl"/>
          <dgm:resizeHandles val="exact"/>
        </dgm:presLayoutVars>
      </dgm:prSet>
      <dgm:spPr/>
    </dgm:pt>
    <dgm:pt modelId="{AED85FA2-93E4-4221-BA6C-4572D18DA1D9}" type="pres">
      <dgm:prSet presAssocID="{6CF6B9EE-D68A-4C4E-B456-3A4DEA2C04C2}" presName="vertFlow" presStyleCnt="0"/>
      <dgm:spPr/>
    </dgm:pt>
    <dgm:pt modelId="{6D110624-F99F-475C-95CA-BDF9FFE67915}" type="pres">
      <dgm:prSet presAssocID="{6CF6B9EE-D68A-4C4E-B456-3A4DEA2C04C2}" presName="header" presStyleLbl="node1" presStyleIdx="0" presStyleCnt="1" custScaleX="447653" custScaleY="138005" custLinFactNeighborX="-3892"/>
      <dgm:spPr/>
    </dgm:pt>
  </dgm:ptLst>
  <dgm:cxnLst>
    <dgm:cxn modelId="{DA54652E-9392-4F7D-B5D1-46C4D9E41FB6}" srcId="{6FB3D573-7A54-443C-8AF5-A48D17E9CE1D}" destId="{6CF6B9EE-D68A-4C4E-B456-3A4DEA2C04C2}" srcOrd="0" destOrd="0" parTransId="{266249C2-4F36-414B-84BC-FA905A337B98}" sibTransId="{190947D7-0928-49BD-A84B-A9ED991D0C1E}"/>
    <dgm:cxn modelId="{69F46896-39DD-4589-B789-CA1CCB529975}" type="presOf" srcId="{6CF6B9EE-D68A-4C4E-B456-3A4DEA2C04C2}" destId="{6D110624-F99F-475C-95CA-BDF9FFE67915}" srcOrd="0" destOrd="0" presId="urn:microsoft.com/office/officeart/2005/8/layout/lProcess1"/>
    <dgm:cxn modelId="{787D44AB-2BDD-4D57-AAA1-556E15AC1035}" type="presOf" srcId="{6FB3D573-7A54-443C-8AF5-A48D17E9CE1D}" destId="{DFB6CFAC-B243-42BF-843F-CCAF58753019}" srcOrd="0" destOrd="0" presId="urn:microsoft.com/office/officeart/2005/8/layout/lProcess1"/>
    <dgm:cxn modelId="{D2CC8847-34BA-467C-B2F4-6DDAFE783A42}" type="presParOf" srcId="{DFB6CFAC-B243-42BF-843F-CCAF58753019}" destId="{AED85FA2-93E4-4221-BA6C-4572D18DA1D9}" srcOrd="0" destOrd="0" presId="urn:microsoft.com/office/officeart/2005/8/layout/lProcess1"/>
    <dgm:cxn modelId="{B3644F21-45CA-4590-A2F7-4C8E201654F5}" type="presParOf" srcId="{AED85FA2-93E4-4221-BA6C-4572D18DA1D9}" destId="{6D110624-F99F-475C-95CA-BDF9FFE67915}" srcOrd="0"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accent1"/>
        </a:solidFill>
      </dgm:spPr>
      <dgm:t>
        <a:bodyPr/>
        <a:lstStyle/>
        <a:p>
          <a:r>
            <a:rPr lang="en-US" sz="1200">
              <a:solidFill>
                <a:schemeClr val="bg1"/>
              </a:solidFill>
            </a:rPr>
            <a:t>Préparation</a:t>
          </a:r>
        </a:p>
      </dgm:t>
    </dgm:pt>
    <dgm:pt modelId="{266249C2-4F36-414B-84BC-FA905A337B98}" type="parTrans" cxnId="{DA54652E-9392-4F7D-B5D1-46C4D9E41FB6}">
      <dgm:prSet/>
      <dgm:spPr/>
      <dgm:t>
        <a:bodyPr/>
        <a:lstStyle/>
        <a:p>
          <a:endParaRPr lang="en-US" sz="1200"/>
        </a:p>
      </dgm:t>
    </dgm:pt>
    <dgm:pt modelId="{190947D7-0928-49BD-A84B-A9ED991D0C1E}" type="sibTrans" cxnId="{DA54652E-9392-4F7D-B5D1-46C4D9E41FB6}">
      <dgm:prSet/>
      <dgm:spPr/>
      <dgm:t>
        <a:bodyPr/>
        <a:lstStyle/>
        <a:p>
          <a:endParaRPr lang="en-US" sz="1200"/>
        </a:p>
      </dgm:t>
    </dgm:pt>
    <dgm:pt modelId="{26D2370E-BDF9-426A-ACED-7A37E620D0FF}">
      <dgm:prSet phldrT="[Texte]" custT="1"/>
      <dgm:spPr>
        <a:solidFill>
          <a:schemeClr val="bg1">
            <a:lumMod val="75000"/>
          </a:schemeClr>
        </a:solidFill>
      </dgm:spPr>
      <dgm:t>
        <a:bodyPr/>
        <a:lstStyle/>
        <a:p>
          <a:r>
            <a:rPr lang="en-US" sz="1200" dirty="0">
              <a:solidFill>
                <a:sysClr val="windowText" lastClr="000000"/>
              </a:solidFill>
            </a:rPr>
            <a:t>Coordination</a:t>
          </a:r>
        </a:p>
      </dgm:t>
    </dgm:pt>
    <dgm:pt modelId="{7D2AABF3-F2F1-457B-86B8-10ABE89595BA}" type="parTrans" cxnId="{102FE037-613C-40A9-A7E4-21781A15C2E9}">
      <dgm:prSet/>
      <dgm:spPr/>
      <dgm:t>
        <a:bodyPr/>
        <a:lstStyle/>
        <a:p>
          <a:endParaRPr lang="en-US" sz="1200"/>
        </a:p>
      </dgm:t>
    </dgm:pt>
    <dgm:pt modelId="{0E438295-B8E9-4F19-8183-C7264DE4A33D}" type="sibTrans" cxnId="{102FE037-613C-40A9-A7E4-21781A15C2E9}">
      <dgm:prSet/>
      <dgm:spPr>
        <a:solidFill>
          <a:schemeClr val="bg1">
            <a:lumMod val="75000"/>
          </a:schemeClr>
        </a:solidFill>
      </dgm:spPr>
      <dgm:t>
        <a:bodyPr/>
        <a:lstStyle/>
        <a:p>
          <a:endParaRPr lang="en-US" sz="1200"/>
        </a:p>
      </dgm:t>
    </dgm:pt>
    <dgm:pt modelId="{6DCB0389-6EF7-475F-BFA8-ED472A5F2368}">
      <dgm:prSet phldrT="[Texte]" custT="1"/>
      <dgm:spPr>
        <a:solidFill>
          <a:schemeClr val="bg1">
            <a:lumMod val="75000"/>
          </a:schemeClr>
        </a:solidFill>
      </dgm:spPr>
      <dgm:t>
        <a:bodyPr/>
        <a:lstStyle/>
        <a:p>
          <a:r>
            <a:rPr lang="en-US" sz="1200">
              <a:solidFill>
                <a:sysClr val="windowText" lastClr="000000"/>
              </a:solidFill>
            </a:rPr>
            <a:t>Exécution</a:t>
          </a:r>
        </a:p>
      </dgm:t>
    </dgm:pt>
    <dgm:pt modelId="{D7F27077-9A61-4A6A-A02C-DD011AD59837}" type="parTrans" cxnId="{E7CC9F42-F6AA-40C1-AE4B-21C69616D5FF}">
      <dgm:prSet/>
      <dgm:spPr/>
      <dgm:t>
        <a:bodyPr/>
        <a:lstStyle/>
        <a:p>
          <a:endParaRPr lang="en-US" sz="1200"/>
        </a:p>
      </dgm:t>
    </dgm:pt>
    <dgm:pt modelId="{4F5A4AB8-A5DC-4D84-AFF3-A82184981024}" type="sibTrans" cxnId="{E7CC9F42-F6AA-40C1-AE4B-21C69616D5FF}">
      <dgm:prSet/>
      <dgm:spPr>
        <a:solidFill>
          <a:schemeClr val="bg1">
            <a:lumMod val="75000"/>
          </a:schemeClr>
        </a:solidFill>
      </dgm:spPr>
      <dgm:t>
        <a:bodyPr/>
        <a:lstStyle/>
        <a:p>
          <a:endParaRPr lang="en-US" sz="1200"/>
        </a:p>
      </dgm:t>
    </dgm:pt>
    <dgm:pt modelId="{2AF8C171-67E9-442E-8484-7DE428244957}">
      <dgm:prSet phldrT="[Texte]" custT="1"/>
      <dgm:spPr>
        <a:solidFill>
          <a:schemeClr val="bg1">
            <a:lumMod val="75000"/>
          </a:schemeClr>
        </a:solidFill>
      </dgm:spPr>
      <dgm:t>
        <a:bodyPr/>
        <a:lstStyle/>
        <a:p>
          <a:r>
            <a:rPr lang="en-US" sz="1200">
              <a:solidFill>
                <a:sysClr val="windowText" lastClr="000000"/>
              </a:solidFill>
            </a:rPr>
            <a:t>Fin des travaux et clôture du permis</a:t>
          </a:r>
        </a:p>
      </dgm:t>
    </dgm:pt>
    <dgm:pt modelId="{0B1B74C3-A2C5-404D-A4CC-7577DA2C127E}" type="parTrans" cxnId="{46325EFA-959D-4E1B-B2FE-866F018D7FF1}">
      <dgm:prSet/>
      <dgm:spPr/>
      <dgm:t>
        <a:bodyPr/>
        <a:lstStyle/>
        <a:p>
          <a:endParaRPr lang="en-US" sz="1200"/>
        </a:p>
      </dgm:t>
    </dgm:pt>
    <dgm:pt modelId="{A05819F1-FDBD-434D-A79A-411524E0143F}" type="sibTrans" cxnId="{46325EFA-959D-4E1B-B2FE-866F018D7FF1}">
      <dgm:prSet/>
      <dgm:spPr/>
      <dgm:t>
        <a:bodyPr/>
        <a:lstStyle/>
        <a:p>
          <a:endParaRPr lang="en-US" sz="1200"/>
        </a:p>
      </dgm:t>
    </dgm:pt>
    <dgm:pt modelId="{AE10D5B8-5689-47B2-9DF2-6C66506AB393}">
      <dgm:prSet custT="1"/>
      <dgm:spPr>
        <a:solidFill>
          <a:schemeClr val="bg1">
            <a:lumMod val="75000"/>
          </a:schemeClr>
        </a:solidFill>
      </dgm:spPr>
      <dgm:t>
        <a:bodyPr/>
        <a:lstStyle/>
        <a:p>
          <a:r>
            <a:rPr lang="en-US" sz="1200" dirty="0">
              <a:solidFill>
                <a:sysClr val="windowText" lastClr="000000"/>
              </a:solidFill>
            </a:rPr>
            <a:t>Approbation et acceptation</a:t>
          </a:r>
        </a:p>
      </dgm:t>
    </dgm:pt>
    <dgm:pt modelId="{DF3E69D2-BD90-4888-BB6F-DB89EEA21B7C}" type="parTrans" cxnId="{78721A01-8B1B-4381-BB66-D46C7674721D}">
      <dgm:prSet/>
      <dgm:spPr/>
      <dgm:t>
        <a:bodyPr/>
        <a:lstStyle/>
        <a:p>
          <a:endParaRPr lang="en-US" sz="1200"/>
        </a:p>
      </dgm:t>
    </dgm:pt>
    <dgm:pt modelId="{823EEF37-4406-43B5-AF3A-F2E847512320}" type="sibTrans" cxnId="{78721A01-8B1B-4381-BB66-D46C7674721D}">
      <dgm:prSet/>
      <dgm:spPr/>
      <dgm:t>
        <a:bodyPr/>
        <a:lstStyle/>
        <a:p>
          <a:endParaRPr lang="en-US" sz="12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custScaleX="116298">
        <dgm:presLayoutVars>
          <dgm:chMax val="0"/>
          <dgm:chPref val="0"/>
          <dgm:bulletEnabled val="1"/>
        </dgm:presLayoutVars>
      </dgm:prSet>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24070">
        <dgm:presLayoutVars>
          <dgm:chMax val="0"/>
          <dgm:chPref val="0"/>
          <dgm:bulletEnabled val="1"/>
        </dgm:presLayoutVars>
      </dgm:prSet>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28519">
        <dgm:presLayoutVars>
          <dgm:chMax val="0"/>
          <dgm:chPref val="0"/>
          <dgm:bulletEnabled val="1"/>
        </dgm:presLayoutVars>
      </dgm:prSet>
      <dgm:spPr/>
    </dgm:pt>
  </dgm:ptLst>
  <dgm:cxnLst>
    <dgm:cxn modelId="{78721A01-8B1B-4381-BB66-D46C7674721D}" srcId="{6FB3D573-7A54-443C-8AF5-A48D17E9CE1D}" destId="{AE10D5B8-5689-47B2-9DF2-6C66506AB393}" srcOrd="1" destOrd="0" parTransId="{DF3E69D2-BD90-4888-BB6F-DB89EEA21B7C}" sibTransId="{823EEF37-4406-43B5-AF3A-F2E847512320}"/>
    <dgm:cxn modelId="{1F875D11-03E8-4424-84EC-FF8290C3C042}" type="presOf" srcId="{6DCB0389-6EF7-475F-BFA8-ED472A5F2368}" destId="{D5A3DCAE-551C-48EA-865E-BB3C876AD5F4}" srcOrd="0" destOrd="0" presId="urn:microsoft.com/office/officeart/2005/8/layout/chevron1"/>
    <dgm:cxn modelId="{20078C13-252D-4E93-A8D4-3376DD936BB4}" type="presOf" srcId="{2AF8C171-67E9-442E-8484-7DE428244957}" destId="{B84A618C-1396-4EF0-82CD-865883B935C2}" srcOrd="0" destOrd="0" presId="urn:microsoft.com/office/officeart/2005/8/layout/chevron1"/>
    <dgm:cxn modelId="{59503014-6DB5-4DB1-8520-EFF6882D24BA}" type="presOf" srcId="{AE10D5B8-5689-47B2-9DF2-6C66506AB393}" destId="{00DCD85B-2232-463F-B59A-B6AA239B93A3}"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C6749067-4D1A-4943-923C-F0168C942645}" type="presOf" srcId="{6CF6B9EE-D68A-4C4E-B456-3A4DEA2C04C2}" destId="{A497A90C-FFE7-40BB-9FDC-BA4CB2889924}" srcOrd="0" destOrd="0" presId="urn:microsoft.com/office/officeart/2005/8/layout/chevron1"/>
    <dgm:cxn modelId="{BE52FF87-1E4F-4C6C-AFDD-DFBAE5756111}" type="presOf" srcId="{6FB3D573-7A54-443C-8AF5-A48D17E9CE1D}" destId="{D73A7D1A-B38A-4B71-A361-EB296902EDCF}" srcOrd="0" destOrd="0" presId="urn:microsoft.com/office/officeart/2005/8/layout/chevron1"/>
    <dgm:cxn modelId="{8A850C92-8F45-4193-B169-AA5737FED07D}" type="presOf" srcId="{26D2370E-BDF9-426A-ACED-7A37E620D0FF}" destId="{AA047286-9132-41DD-938B-599CEA363C96}"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73E818ED-B590-41CD-9B05-B9B79B8ADC00}" type="presParOf" srcId="{D73A7D1A-B38A-4B71-A361-EB296902EDCF}" destId="{A497A90C-FFE7-40BB-9FDC-BA4CB2889924}" srcOrd="0" destOrd="0" presId="urn:microsoft.com/office/officeart/2005/8/layout/chevron1"/>
    <dgm:cxn modelId="{50DD1577-5EC4-4C67-911A-1A4457861553}" type="presParOf" srcId="{D73A7D1A-B38A-4B71-A361-EB296902EDCF}" destId="{120DFD39-5C39-4B35-BDB2-561B22C5DBCD}" srcOrd="1" destOrd="0" presId="urn:microsoft.com/office/officeart/2005/8/layout/chevron1"/>
    <dgm:cxn modelId="{221B6A5D-8926-4DF1-A1B6-A357AF5BDBF3}" type="presParOf" srcId="{D73A7D1A-B38A-4B71-A361-EB296902EDCF}" destId="{00DCD85B-2232-463F-B59A-B6AA239B93A3}" srcOrd="2" destOrd="0" presId="urn:microsoft.com/office/officeart/2005/8/layout/chevron1"/>
    <dgm:cxn modelId="{E7D3417A-ABFA-42E4-A000-17672FEBB15E}" type="presParOf" srcId="{D73A7D1A-B38A-4B71-A361-EB296902EDCF}" destId="{22AA7E49-4F73-4EEE-A09A-B671C608988C}" srcOrd="3" destOrd="0" presId="urn:microsoft.com/office/officeart/2005/8/layout/chevron1"/>
    <dgm:cxn modelId="{071BE0B0-9094-48AA-A273-93C7587931B8}" type="presParOf" srcId="{D73A7D1A-B38A-4B71-A361-EB296902EDCF}" destId="{AA047286-9132-41DD-938B-599CEA363C96}" srcOrd="4" destOrd="0" presId="urn:microsoft.com/office/officeart/2005/8/layout/chevron1"/>
    <dgm:cxn modelId="{2AB33D5B-BAC3-4E6B-BB68-5186B9EC02D9}" type="presParOf" srcId="{D73A7D1A-B38A-4B71-A361-EB296902EDCF}" destId="{732C3DFE-8B66-46E8-A79B-F65E11BF8AD3}" srcOrd="5" destOrd="0" presId="urn:microsoft.com/office/officeart/2005/8/layout/chevron1"/>
    <dgm:cxn modelId="{4B95C5CD-63D5-4D0A-9207-009D71913E1C}" type="presParOf" srcId="{D73A7D1A-B38A-4B71-A361-EB296902EDCF}" destId="{D5A3DCAE-551C-48EA-865E-BB3C876AD5F4}" srcOrd="6" destOrd="0" presId="urn:microsoft.com/office/officeart/2005/8/layout/chevron1"/>
    <dgm:cxn modelId="{5D6C2B6B-FA31-463D-B304-B2801C2B7529}" type="presParOf" srcId="{D73A7D1A-B38A-4B71-A361-EB296902EDCF}" destId="{318E3BA7-3283-4278-8062-8846730FE88B}" srcOrd="7" destOrd="0" presId="urn:microsoft.com/office/officeart/2005/8/layout/chevron1"/>
    <dgm:cxn modelId="{621814C0-9943-44F0-923B-593E40597761}"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solidFill>
          <a:schemeClr val="bg1">
            <a:lumMod val="75000"/>
          </a:schemeClr>
        </a:solidFill>
      </dgm:spPr>
      <dgm:t>
        <a:bodyPr/>
        <a:lstStyle/>
        <a:p>
          <a:r>
            <a:rPr lang="en-US" sz="1400">
              <a:solidFill>
                <a:sysClr val="windowText" lastClr="000000"/>
              </a:solidFill>
            </a:rPr>
            <a:t>Audits et amélioration de la perfomance</a:t>
          </a:r>
        </a:p>
      </dgm:t>
    </dgm:pt>
    <dgm:pt modelId="{0B1B74C3-A2C5-404D-A4CC-7577DA2C127E}" type="parTrans" cxnId="{46325EFA-959D-4E1B-B2FE-866F018D7FF1}">
      <dgm:prSet/>
      <dgm:spPr/>
      <dgm:t>
        <a:bodyPr/>
        <a:lstStyle/>
        <a:p>
          <a:endParaRPr lang="en-US" sz="1100"/>
        </a:p>
      </dgm:t>
    </dgm:pt>
    <dgm:pt modelId="{A05819F1-FDBD-434D-A79A-411524E0143F}" type="sibTrans" cxnId="{46325EFA-959D-4E1B-B2FE-866F018D7FF1}">
      <dgm:prSet/>
      <dgm:spPr/>
      <dgm:t>
        <a:bodyPr/>
        <a:lstStyle/>
        <a:p>
          <a:endParaRPr lang="en-US" sz="1100"/>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257964" custLinFactNeighborX="18763" custLinFactNeighborY="-780">
        <dgm:presLayoutVars>
          <dgm:bulletEnabled val="1"/>
        </dgm:presLayoutVars>
      </dgm:prSet>
      <dgm:spPr/>
    </dgm:pt>
    <dgm:pt modelId="{1236B01F-0BA2-4E67-B1DC-4DC578096934}" type="pres">
      <dgm:prSet presAssocID="{2AF8C171-67E9-442E-8484-7DE428244957}" presName="childShp" presStyleLbl="bgAccFollowNode1" presStyleIdx="0" presStyleCnt="1" custScaleX="37525">
        <dgm:presLayoutVars>
          <dgm:bulletEnabled val="1"/>
        </dgm:presLayoutVars>
      </dgm:prSet>
      <dgm:spPr>
        <a:solidFill>
          <a:schemeClr val="accent1">
            <a:lumMod val="20000"/>
            <a:lumOff val="80000"/>
            <a:alpha val="90000"/>
          </a:schemeClr>
        </a:solidFill>
        <a:ln>
          <a:solidFill>
            <a:schemeClr val="accent1">
              <a:lumMod val="20000"/>
              <a:lumOff val="80000"/>
              <a:alpha val="90000"/>
            </a:schemeClr>
          </a:solidFill>
        </a:ln>
      </dgm:spPr>
    </dgm:pt>
  </dgm:ptLst>
  <dgm:cxnLst>
    <dgm:cxn modelId="{FD730E08-C815-422E-8DAC-9C42C2226F09}" type="presOf" srcId="{2AF8C171-67E9-442E-8484-7DE428244957}" destId="{F47FB9EC-D0DA-4022-9663-F2EDB33CC49A}" srcOrd="0" destOrd="0" presId="urn:microsoft.com/office/officeart/2005/8/layout/vList6"/>
    <dgm:cxn modelId="{7835DF2E-414D-4282-ACC8-93B5D42163BE}" type="presOf" srcId="{6FB3D573-7A54-443C-8AF5-A48D17E9CE1D}" destId="{94BDDABB-C475-46E0-AC65-CCB7F9258CC0}"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821471B9-ABD5-4C31-AF19-601DF53059FE}" type="presParOf" srcId="{94BDDABB-C475-46E0-AC65-CCB7F9258CC0}" destId="{027EC872-F1D0-4444-9D7D-AF1CEF896C28}" srcOrd="0" destOrd="0" presId="urn:microsoft.com/office/officeart/2005/8/layout/vList6"/>
    <dgm:cxn modelId="{9B226F48-064A-4DD0-AC1C-4C8E5C510023}" type="presParOf" srcId="{027EC872-F1D0-4444-9D7D-AF1CEF896C28}" destId="{F47FB9EC-D0DA-4022-9663-F2EDB33CC49A}" srcOrd="0" destOrd="0" presId="urn:microsoft.com/office/officeart/2005/8/layout/vList6"/>
    <dgm:cxn modelId="{F337C593-08C4-4A34-A125-3850366F162E}"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FB3D573-7A54-443C-8AF5-A48D17E9CE1D}" type="doc">
      <dgm:prSet loTypeId="urn:microsoft.com/office/officeart/2005/8/layout/lProcess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400">
              <a:solidFill>
                <a:sysClr val="windowText" lastClr="000000"/>
              </a:solidFill>
            </a:rPr>
            <a:t>Organisation du processus de permis de travail</a:t>
          </a:r>
        </a:p>
      </dgm:t>
    </dgm:pt>
    <dgm:pt modelId="{266249C2-4F36-414B-84BC-FA905A337B98}" type="parTrans" cxnId="{DA54652E-9392-4F7D-B5D1-46C4D9E41FB6}">
      <dgm:prSet/>
      <dgm:spPr/>
      <dgm:t>
        <a:bodyPr/>
        <a:lstStyle/>
        <a:p>
          <a:endParaRPr lang="en-US" sz="1000"/>
        </a:p>
      </dgm:t>
    </dgm:pt>
    <dgm:pt modelId="{190947D7-0928-49BD-A84B-A9ED991D0C1E}" type="sibTrans" cxnId="{DA54652E-9392-4F7D-B5D1-46C4D9E41FB6}">
      <dgm:prSet/>
      <dgm:spPr/>
      <dgm:t>
        <a:bodyPr/>
        <a:lstStyle/>
        <a:p>
          <a:endParaRPr lang="en-US" sz="1000"/>
        </a:p>
      </dgm:t>
    </dgm:pt>
    <dgm:pt modelId="{DFB6CFAC-B243-42BF-843F-CCAF58753019}" type="pres">
      <dgm:prSet presAssocID="{6FB3D573-7A54-443C-8AF5-A48D17E9CE1D}" presName="Name0" presStyleCnt="0">
        <dgm:presLayoutVars>
          <dgm:dir/>
          <dgm:animLvl val="lvl"/>
          <dgm:resizeHandles val="exact"/>
        </dgm:presLayoutVars>
      </dgm:prSet>
      <dgm:spPr/>
    </dgm:pt>
    <dgm:pt modelId="{AED85FA2-93E4-4221-BA6C-4572D18DA1D9}" type="pres">
      <dgm:prSet presAssocID="{6CF6B9EE-D68A-4C4E-B456-3A4DEA2C04C2}" presName="vertFlow" presStyleCnt="0"/>
      <dgm:spPr/>
    </dgm:pt>
    <dgm:pt modelId="{6D110624-F99F-475C-95CA-BDF9FFE67915}" type="pres">
      <dgm:prSet presAssocID="{6CF6B9EE-D68A-4C4E-B456-3A4DEA2C04C2}" presName="header" presStyleLbl="node1" presStyleIdx="0" presStyleCnt="1" custScaleX="447653" custScaleY="138005" custLinFactNeighborX="-3892"/>
      <dgm:spPr/>
    </dgm:pt>
  </dgm:ptLst>
  <dgm:cxnLst>
    <dgm:cxn modelId="{DA54652E-9392-4F7D-B5D1-46C4D9E41FB6}" srcId="{6FB3D573-7A54-443C-8AF5-A48D17E9CE1D}" destId="{6CF6B9EE-D68A-4C4E-B456-3A4DEA2C04C2}" srcOrd="0" destOrd="0" parTransId="{266249C2-4F36-414B-84BC-FA905A337B98}" sibTransId="{190947D7-0928-49BD-A84B-A9ED991D0C1E}"/>
    <dgm:cxn modelId="{A5CF7E80-1F74-4366-8FF0-903357A06DA8}" type="presOf" srcId="{6FB3D573-7A54-443C-8AF5-A48D17E9CE1D}" destId="{DFB6CFAC-B243-42BF-843F-CCAF58753019}" srcOrd="0" destOrd="0" presId="urn:microsoft.com/office/officeart/2005/8/layout/lProcess1"/>
    <dgm:cxn modelId="{DA04E092-4BFD-4867-BFD5-40D9B2568F8D}" type="presOf" srcId="{6CF6B9EE-D68A-4C4E-B456-3A4DEA2C04C2}" destId="{6D110624-F99F-475C-95CA-BDF9FFE67915}" srcOrd="0" destOrd="0" presId="urn:microsoft.com/office/officeart/2005/8/layout/lProcess1"/>
    <dgm:cxn modelId="{43262077-9356-4A07-BF35-4976B93B0F71}" type="presParOf" srcId="{DFB6CFAC-B243-42BF-843F-CCAF58753019}" destId="{AED85FA2-93E4-4221-BA6C-4572D18DA1D9}" srcOrd="0" destOrd="0" presId="urn:microsoft.com/office/officeart/2005/8/layout/lProcess1"/>
    <dgm:cxn modelId="{CC9F9997-0520-4D91-B328-238A2B4EEBF6}" type="presParOf" srcId="{AED85FA2-93E4-4221-BA6C-4572D18DA1D9}" destId="{6D110624-F99F-475C-95CA-BDF9FFE67915}" srcOrd="0"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FB3D573-7A54-443C-8AF5-A48D17E9CE1D}"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200">
              <a:solidFill>
                <a:schemeClr val="tx1"/>
              </a:solidFill>
            </a:rPr>
            <a:t>Préparation</a:t>
          </a:r>
        </a:p>
      </dgm:t>
    </dgm:pt>
    <dgm:pt modelId="{266249C2-4F36-414B-84BC-FA905A337B98}" type="parTrans" cxnId="{DA54652E-9392-4F7D-B5D1-46C4D9E41FB6}">
      <dgm:prSet/>
      <dgm:spPr/>
      <dgm:t>
        <a:bodyPr/>
        <a:lstStyle/>
        <a:p>
          <a:endParaRPr lang="en-US" sz="1200"/>
        </a:p>
      </dgm:t>
    </dgm:pt>
    <dgm:pt modelId="{190947D7-0928-49BD-A84B-A9ED991D0C1E}" type="sibTrans" cxnId="{DA54652E-9392-4F7D-B5D1-46C4D9E41FB6}">
      <dgm:prSet/>
      <dgm:spPr/>
      <dgm:t>
        <a:bodyPr/>
        <a:lstStyle/>
        <a:p>
          <a:endParaRPr lang="en-US" sz="1200"/>
        </a:p>
      </dgm:t>
    </dgm:pt>
    <dgm:pt modelId="{26D2370E-BDF9-426A-ACED-7A37E620D0FF}">
      <dgm:prSet phldrT="[Texte]" custT="1"/>
      <dgm:spPr>
        <a:solidFill>
          <a:schemeClr val="bg1">
            <a:lumMod val="75000"/>
          </a:schemeClr>
        </a:solidFill>
      </dgm:spPr>
      <dgm:t>
        <a:bodyPr/>
        <a:lstStyle/>
        <a:p>
          <a:r>
            <a:rPr lang="en-US" sz="1200" dirty="0">
              <a:solidFill>
                <a:sysClr val="windowText" lastClr="000000"/>
              </a:solidFill>
            </a:rPr>
            <a:t>Coordination</a:t>
          </a:r>
        </a:p>
      </dgm:t>
    </dgm:pt>
    <dgm:pt modelId="{7D2AABF3-F2F1-457B-86B8-10ABE89595BA}" type="parTrans" cxnId="{102FE037-613C-40A9-A7E4-21781A15C2E9}">
      <dgm:prSet/>
      <dgm:spPr/>
      <dgm:t>
        <a:bodyPr/>
        <a:lstStyle/>
        <a:p>
          <a:endParaRPr lang="en-US" sz="1200"/>
        </a:p>
      </dgm:t>
    </dgm:pt>
    <dgm:pt modelId="{0E438295-B8E9-4F19-8183-C7264DE4A33D}" type="sibTrans" cxnId="{102FE037-613C-40A9-A7E4-21781A15C2E9}">
      <dgm:prSet/>
      <dgm:spPr>
        <a:solidFill>
          <a:schemeClr val="bg1">
            <a:lumMod val="75000"/>
          </a:schemeClr>
        </a:solidFill>
      </dgm:spPr>
      <dgm:t>
        <a:bodyPr/>
        <a:lstStyle/>
        <a:p>
          <a:endParaRPr lang="en-US" sz="1200"/>
        </a:p>
      </dgm:t>
    </dgm:pt>
    <dgm:pt modelId="{6DCB0389-6EF7-475F-BFA8-ED472A5F2368}">
      <dgm:prSet phldrT="[Texte]" custT="1"/>
      <dgm:spPr>
        <a:solidFill>
          <a:schemeClr val="bg1">
            <a:lumMod val="75000"/>
          </a:schemeClr>
        </a:solidFill>
      </dgm:spPr>
      <dgm:t>
        <a:bodyPr/>
        <a:lstStyle/>
        <a:p>
          <a:r>
            <a:rPr lang="en-US" sz="1200">
              <a:solidFill>
                <a:sysClr val="windowText" lastClr="000000"/>
              </a:solidFill>
            </a:rPr>
            <a:t>Exécution</a:t>
          </a:r>
        </a:p>
      </dgm:t>
    </dgm:pt>
    <dgm:pt modelId="{D7F27077-9A61-4A6A-A02C-DD011AD59837}" type="parTrans" cxnId="{E7CC9F42-F6AA-40C1-AE4B-21C69616D5FF}">
      <dgm:prSet/>
      <dgm:spPr/>
      <dgm:t>
        <a:bodyPr/>
        <a:lstStyle/>
        <a:p>
          <a:endParaRPr lang="en-US" sz="1200"/>
        </a:p>
      </dgm:t>
    </dgm:pt>
    <dgm:pt modelId="{4F5A4AB8-A5DC-4D84-AFF3-A82184981024}" type="sibTrans" cxnId="{E7CC9F42-F6AA-40C1-AE4B-21C69616D5FF}">
      <dgm:prSet/>
      <dgm:spPr>
        <a:solidFill>
          <a:schemeClr val="bg1">
            <a:lumMod val="75000"/>
          </a:schemeClr>
        </a:solidFill>
      </dgm:spPr>
      <dgm:t>
        <a:bodyPr/>
        <a:lstStyle/>
        <a:p>
          <a:endParaRPr lang="en-US" sz="1200"/>
        </a:p>
      </dgm:t>
    </dgm:pt>
    <dgm:pt modelId="{2AF8C171-67E9-442E-8484-7DE428244957}">
      <dgm:prSet phldrT="[Texte]" custT="1"/>
      <dgm:spPr>
        <a:solidFill>
          <a:schemeClr val="bg1">
            <a:lumMod val="75000"/>
          </a:schemeClr>
        </a:solidFill>
      </dgm:spPr>
      <dgm:t>
        <a:bodyPr/>
        <a:lstStyle/>
        <a:p>
          <a:r>
            <a:rPr lang="en-US" sz="1200">
              <a:solidFill>
                <a:sysClr val="windowText" lastClr="000000"/>
              </a:solidFill>
            </a:rPr>
            <a:t>Fin des travaux et clôture du permis</a:t>
          </a:r>
        </a:p>
      </dgm:t>
    </dgm:pt>
    <dgm:pt modelId="{0B1B74C3-A2C5-404D-A4CC-7577DA2C127E}" type="parTrans" cxnId="{46325EFA-959D-4E1B-B2FE-866F018D7FF1}">
      <dgm:prSet/>
      <dgm:spPr/>
      <dgm:t>
        <a:bodyPr/>
        <a:lstStyle/>
        <a:p>
          <a:endParaRPr lang="en-US" sz="1200"/>
        </a:p>
      </dgm:t>
    </dgm:pt>
    <dgm:pt modelId="{A05819F1-FDBD-434D-A79A-411524E0143F}" type="sibTrans" cxnId="{46325EFA-959D-4E1B-B2FE-866F018D7FF1}">
      <dgm:prSet/>
      <dgm:spPr/>
      <dgm:t>
        <a:bodyPr/>
        <a:lstStyle/>
        <a:p>
          <a:endParaRPr lang="en-US" sz="1200"/>
        </a:p>
      </dgm:t>
    </dgm:pt>
    <dgm:pt modelId="{AE10D5B8-5689-47B2-9DF2-6C66506AB393}">
      <dgm:prSet custT="1"/>
      <dgm:spPr>
        <a:solidFill>
          <a:schemeClr val="accent1"/>
        </a:solidFill>
      </dgm:spPr>
      <dgm:t>
        <a:bodyPr/>
        <a:lstStyle/>
        <a:p>
          <a:r>
            <a:rPr lang="en-US" sz="1200" dirty="0">
              <a:solidFill>
                <a:schemeClr val="bg1"/>
              </a:solidFill>
            </a:rPr>
            <a:t>Approbation et acceptation</a:t>
          </a:r>
        </a:p>
      </dgm:t>
    </dgm:pt>
    <dgm:pt modelId="{DF3E69D2-BD90-4888-BB6F-DB89EEA21B7C}" type="parTrans" cxnId="{78721A01-8B1B-4381-BB66-D46C7674721D}">
      <dgm:prSet/>
      <dgm:spPr/>
      <dgm:t>
        <a:bodyPr/>
        <a:lstStyle/>
        <a:p>
          <a:endParaRPr lang="en-US" sz="1200"/>
        </a:p>
      </dgm:t>
    </dgm:pt>
    <dgm:pt modelId="{823EEF37-4406-43B5-AF3A-F2E847512320}" type="sibTrans" cxnId="{78721A01-8B1B-4381-BB66-D46C7674721D}">
      <dgm:prSet/>
      <dgm:spPr/>
      <dgm:t>
        <a:bodyPr/>
        <a:lstStyle/>
        <a:p>
          <a:endParaRPr lang="en-US" sz="1200"/>
        </a:p>
      </dgm:t>
    </dgm:pt>
    <dgm:pt modelId="{D73A7D1A-B38A-4B71-A361-EB296902EDCF}" type="pres">
      <dgm:prSet presAssocID="{6FB3D573-7A54-443C-8AF5-A48D17E9CE1D}" presName="Name0" presStyleCnt="0">
        <dgm:presLayoutVars>
          <dgm:dir/>
          <dgm:animLvl val="lvl"/>
          <dgm:resizeHandles val="exact"/>
        </dgm:presLayoutVars>
      </dgm:prSet>
      <dgm:spPr/>
    </dgm:pt>
    <dgm:pt modelId="{A497A90C-FFE7-40BB-9FDC-BA4CB2889924}" type="pres">
      <dgm:prSet presAssocID="{6CF6B9EE-D68A-4C4E-B456-3A4DEA2C04C2}" presName="parTxOnly" presStyleLbl="node1" presStyleIdx="0" presStyleCnt="5">
        <dgm:presLayoutVars>
          <dgm:chMax val="0"/>
          <dgm:chPref val="0"/>
          <dgm:bulletEnabled val="1"/>
        </dgm:presLayoutVars>
      </dgm:prSet>
      <dgm:spPr/>
    </dgm:pt>
    <dgm:pt modelId="{120DFD39-5C39-4B35-BDB2-561B22C5DBCD}" type="pres">
      <dgm:prSet presAssocID="{190947D7-0928-49BD-A84B-A9ED991D0C1E}" presName="parTxOnlySpace" presStyleCnt="0"/>
      <dgm:spPr/>
    </dgm:pt>
    <dgm:pt modelId="{00DCD85B-2232-463F-B59A-B6AA239B93A3}" type="pres">
      <dgm:prSet presAssocID="{AE10D5B8-5689-47B2-9DF2-6C66506AB393}" presName="parTxOnly" presStyleLbl="node1" presStyleIdx="1" presStyleCnt="5" custScaleX="116298">
        <dgm:presLayoutVars>
          <dgm:chMax val="0"/>
          <dgm:chPref val="0"/>
          <dgm:bulletEnabled val="1"/>
        </dgm:presLayoutVars>
      </dgm:prSet>
      <dgm:spPr/>
    </dgm:pt>
    <dgm:pt modelId="{22AA7E49-4F73-4EEE-A09A-B671C608988C}" type="pres">
      <dgm:prSet presAssocID="{823EEF37-4406-43B5-AF3A-F2E847512320}" presName="parTxOnlySpace" presStyleCnt="0"/>
      <dgm:spPr/>
    </dgm:pt>
    <dgm:pt modelId="{AA047286-9132-41DD-938B-599CEA363C96}" type="pres">
      <dgm:prSet presAssocID="{26D2370E-BDF9-426A-ACED-7A37E620D0FF}" presName="parTxOnly" presStyleLbl="node1" presStyleIdx="2" presStyleCnt="5" custScaleX="124070">
        <dgm:presLayoutVars>
          <dgm:chMax val="0"/>
          <dgm:chPref val="0"/>
          <dgm:bulletEnabled val="1"/>
        </dgm:presLayoutVars>
      </dgm:prSet>
      <dgm:spPr/>
    </dgm:pt>
    <dgm:pt modelId="{732C3DFE-8B66-46E8-A79B-F65E11BF8AD3}" type="pres">
      <dgm:prSet presAssocID="{0E438295-B8E9-4F19-8183-C7264DE4A33D}" presName="parTxOnlySpace" presStyleCnt="0"/>
      <dgm:spPr/>
    </dgm:pt>
    <dgm:pt modelId="{D5A3DCAE-551C-48EA-865E-BB3C876AD5F4}" type="pres">
      <dgm:prSet presAssocID="{6DCB0389-6EF7-475F-BFA8-ED472A5F2368}" presName="parTxOnly" presStyleLbl="node1" presStyleIdx="3" presStyleCnt="5">
        <dgm:presLayoutVars>
          <dgm:chMax val="0"/>
          <dgm:chPref val="0"/>
          <dgm:bulletEnabled val="1"/>
        </dgm:presLayoutVars>
      </dgm:prSet>
      <dgm:spPr/>
    </dgm:pt>
    <dgm:pt modelId="{318E3BA7-3283-4278-8062-8846730FE88B}" type="pres">
      <dgm:prSet presAssocID="{4F5A4AB8-A5DC-4D84-AFF3-A82184981024}" presName="parTxOnlySpace" presStyleCnt="0"/>
      <dgm:spPr/>
    </dgm:pt>
    <dgm:pt modelId="{B84A618C-1396-4EF0-82CD-865883B935C2}" type="pres">
      <dgm:prSet presAssocID="{2AF8C171-67E9-442E-8484-7DE428244957}" presName="parTxOnly" presStyleLbl="node1" presStyleIdx="4" presStyleCnt="5" custScaleX="128519">
        <dgm:presLayoutVars>
          <dgm:chMax val="0"/>
          <dgm:chPref val="0"/>
          <dgm:bulletEnabled val="1"/>
        </dgm:presLayoutVars>
      </dgm:prSet>
      <dgm:spPr/>
    </dgm:pt>
  </dgm:ptLst>
  <dgm:cxnLst>
    <dgm:cxn modelId="{78721A01-8B1B-4381-BB66-D46C7674721D}" srcId="{6FB3D573-7A54-443C-8AF5-A48D17E9CE1D}" destId="{AE10D5B8-5689-47B2-9DF2-6C66506AB393}" srcOrd="1" destOrd="0" parTransId="{DF3E69D2-BD90-4888-BB6F-DB89EEA21B7C}" sibTransId="{823EEF37-4406-43B5-AF3A-F2E847512320}"/>
    <dgm:cxn modelId="{FD412028-81F3-4F43-BCA8-9C177E43211A}" type="presOf" srcId="{6CF6B9EE-D68A-4C4E-B456-3A4DEA2C04C2}" destId="{A497A90C-FFE7-40BB-9FDC-BA4CB2889924}" srcOrd="0" destOrd="0" presId="urn:microsoft.com/office/officeart/2005/8/layout/chevron1"/>
    <dgm:cxn modelId="{DE1C422E-46F4-4AAE-AB7D-389651C1E503}" type="presOf" srcId="{6DCB0389-6EF7-475F-BFA8-ED472A5F2368}" destId="{D5A3DCAE-551C-48EA-865E-BB3C876AD5F4}" srcOrd="0" destOrd="0" presId="urn:microsoft.com/office/officeart/2005/8/layout/chevron1"/>
    <dgm:cxn modelId="{DA54652E-9392-4F7D-B5D1-46C4D9E41FB6}" srcId="{6FB3D573-7A54-443C-8AF5-A48D17E9CE1D}" destId="{6CF6B9EE-D68A-4C4E-B456-3A4DEA2C04C2}" srcOrd="0" destOrd="0" parTransId="{266249C2-4F36-414B-84BC-FA905A337B98}" sibTransId="{190947D7-0928-49BD-A84B-A9ED991D0C1E}"/>
    <dgm:cxn modelId="{102FE037-613C-40A9-A7E4-21781A15C2E9}" srcId="{6FB3D573-7A54-443C-8AF5-A48D17E9CE1D}" destId="{26D2370E-BDF9-426A-ACED-7A37E620D0FF}" srcOrd="2" destOrd="0" parTransId="{7D2AABF3-F2F1-457B-86B8-10ABE89595BA}" sibTransId="{0E438295-B8E9-4F19-8183-C7264DE4A33D}"/>
    <dgm:cxn modelId="{E7CC9F42-F6AA-40C1-AE4B-21C69616D5FF}" srcId="{6FB3D573-7A54-443C-8AF5-A48D17E9CE1D}" destId="{6DCB0389-6EF7-475F-BFA8-ED472A5F2368}" srcOrd="3" destOrd="0" parTransId="{D7F27077-9A61-4A6A-A02C-DD011AD59837}" sibTransId="{4F5A4AB8-A5DC-4D84-AFF3-A82184981024}"/>
    <dgm:cxn modelId="{C3FF8953-45E4-408F-951D-2B9EFAED6198}" type="presOf" srcId="{2AF8C171-67E9-442E-8484-7DE428244957}" destId="{B84A618C-1396-4EF0-82CD-865883B935C2}" srcOrd="0" destOrd="0" presId="urn:microsoft.com/office/officeart/2005/8/layout/chevron1"/>
    <dgm:cxn modelId="{7614638B-AD48-4D2C-BD93-07B191EE97D7}" type="presOf" srcId="{AE10D5B8-5689-47B2-9DF2-6C66506AB393}" destId="{00DCD85B-2232-463F-B59A-B6AA239B93A3}" srcOrd="0" destOrd="0" presId="urn:microsoft.com/office/officeart/2005/8/layout/chevron1"/>
    <dgm:cxn modelId="{05879D97-DDD1-405F-A377-64D3A503F566}" type="presOf" srcId="{6FB3D573-7A54-443C-8AF5-A48D17E9CE1D}" destId="{D73A7D1A-B38A-4B71-A361-EB296902EDCF}" srcOrd="0" destOrd="0" presId="urn:microsoft.com/office/officeart/2005/8/layout/chevron1"/>
    <dgm:cxn modelId="{87EE17A5-CEA9-4A24-B1C8-EE29387A12E7}" type="presOf" srcId="{26D2370E-BDF9-426A-ACED-7A37E620D0FF}" destId="{AA047286-9132-41DD-938B-599CEA363C96}" srcOrd="0" destOrd="0" presId="urn:microsoft.com/office/officeart/2005/8/layout/chevron1"/>
    <dgm:cxn modelId="{46325EFA-959D-4E1B-B2FE-866F018D7FF1}" srcId="{6FB3D573-7A54-443C-8AF5-A48D17E9CE1D}" destId="{2AF8C171-67E9-442E-8484-7DE428244957}" srcOrd="4" destOrd="0" parTransId="{0B1B74C3-A2C5-404D-A4CC-7577DA2C127E}" sibTransId="{A05819F1-FDBD-434D-A79A-411524E0143F}"/>
    <dgm:cxn modelId="{A6F2D9A6-FDA3-4E83-A4F4-074B12AC3305}" type="presParOf" srcId="{D73A7D1A-B38A-4B71-A361-EB296902EDCF}" destId="{A497A90C-FFE7-40BB-9FDC-BA4CB2889924}" srcOrd="0" destOrd="0" presId="urn:microsoft.com/office/officeart/2005/8/layout/chevron1"/>
    <dgm:cxn modelId="{B6276930-521D-4ECC-BFE5-C24E907BFABC}" type="presParOf" srcId="{D73A7D1A-B38A-4B71-A361-EB296902EDCF}" destId="{120DFD39-5C39-4B35-BDB2-561B22C5DBCD}" srcOrd="1" destOrd="0" presId="urn:microsoft.com/office/officeart/2005/8/layout/chevron1"/>
    <dgm:cxn modelId="{25510FB9-F188-4338-8EBD-ABB8D6CB8DE5}" type="presParOf" srcId="{D73A7D1A-B38A-4B71-A361-EB296902EDCF}" destId="{00DCD85B-2232-463F-B59A-B6AA239B93A3}" srcOrd="2" destOrd="0" presId="urn:microsoft.com/office/officeart/2005/8/layout/chevron1"/>
    <dgm:cxn modelId="{65DFB1BA-3B5F-489E-80D3-418EDAEFCCE2}" type="presParOf" srcId="{D73A7D1A-B38A-4B71-A361-EB296902EDCF}" destId="{22AA7E49-4F73-4EEE-A09A-B671C608988C}" srcOrd="3" destOrd="0" presId="urn:microsoft.com/office/officeart/2005/8/layout/chevron1"/>
    <dgm:cxn modelId="{2B9A7809-1EC8-4545-849A-C032EB02EEF1}" type="presParOf" srcId="{D73A7D1A-B38A-4B71-A361-EB296902EDCF}" destId="{AA047286-9132-41DD-938B-599CEA363C96}" srcOrd="4" destOrd="0" presId="urn:microsoft.com/office/officeart/2005/8/layout/chevron1"/>
    <dgm:cxn modelId="{5264C37C-B7C7-4586-873C-DF388E9C6E69}" type="presParOf" srcId="{D73A7D1A-B38A-4B71-A361-EB296902EDCF}" destId="{732C3DFE-8B66-46E8-A79B-F65E11BF8AD3}" srcOrd="5" destOrd="0" presId="urn:microsoft.com/office/officeart/2005/8/layout/chevron1"/>
    <dgm:cxn modelId="{EB91F3D6-CBCC-45B3-AE55-5B224916DB02}" type="presParOf" srcId="{D73A7D1A-B38A-4B71-A361-EB296902EDCF}" destId="{D5A3DCAE-551C-48EA-865E-BB3C876AD5F4}" srcOrd="6" destOrd="0" presId="urn:microsoft.com/office/officeart/2005/8/layout/chevron1"/>
    <dgm:cxn modelId="{22D72C27-9060-42D9-9D40-A2CB81BF8371}" type="presParOf" srcId="{D73A7D1A-B38A-4B71-A361-EB296902EDCF}" destId="{318E3BA7-3283-4278-8062-8846730FE88B}" srcOrd="7" destOrd="0" presId="urn:microsoft.com/office/officeart/2005/8/layout/chevron1"/>
    <dgm:cxn modelId="{E1062AA4-D0E7-4EB9-8892-B1400A29B687}" type="presParOf" srcId="{D73A7D1A-B38A-4B71-A361-EB296902EDCF}" destId="{B84A618C-1396-4EF0-82CD-865883B935C2}" srcOrd="8"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FB3D573-7A54-443C-8AF5-A48D17E9CE1D}" type="doc">
      <dgm:prSet loTypeId="urn:microsoft.com/office/officeart/2005/8/layout/vList6" loCatId="process" qsTypeId="urn:microsoft.com/office/officeart/2005/8/quickstyle/simple1" qsCatId="simple" csTypeId="urn:microsoft.com/office/officeart/2005/8/colors/colorful1" csCatId="colorful" phldr="1"/>
      <dgm:spPr/>
      <dgm:t>
        <a:bodyPr/>
        <a:lstStyle/>
        <a:p>
          <a:endParaRPr lang="en-US"/>
        </a:p>
      </dgm:t>
    </dgm:pt>
    <dgm:pt modelId="{2AF8C171-67E9-442E-8484-7DE428244957}">
      <dgm:prSet phldrT="[Texte]" custT="1"/>
      <dgm:spPr>
        <a:solidFill>
          <a:schemeClr val="bg1">
            <a:lumMod val="75000"/>
          </a:schemeClr>
        </a:solidFill>
      </dgm:spPr>
      <dgm:t>
        <a:bodyPr/>
        <a:lstStyle/>
        <a:p>
          <a:r>
            <a:rPr lang="en-US" sz="1400">
              <a:solidFill>
                <a:sysClr val="windowText" lastClr="000000"/>
              </a:solidFill>
            </a:rPr>
            <a:t>Audits et amélioration de la perfomance</a:t>
          </a:r>
        </a:p>
      </dgm:t>
    </dgm:pt>
    <dgm:pt modelId="{0B1B74C3-A2C5-404D-A4CC-7577DA2C127E}" type="parTrans" cxnId="{46325EFA-959D-4E1B-B2FE-866F018D7FF1}">
      <dgm:prSet/>
      <dgm:spPr/>
      <dgm:t>
        <a:bodyPr/>
        <a:lstStyle/>
        <a:p>
          <a:endParaRPr lang="en-US" sz="1100"/>
        </a:p>
      </dgm:t>
    </dgm:pt>
    <dgm:pt modelId="{A05819F1-FDBD-434D-A79A-411524E0143F}" type="sibTrans" cxnId="{46325EFA-959D-4E1B-B2FE-866F018D7FF1}">
      <dgm:prSet/>
      <dgm:spPr/>
      <dgm:t>
        <a:bodyPr/>
        <a:lstStyle/>
        <a:p>
          <a:endParaRPr lang="en-US" sz="1100"/>
        </a:p>
      </dgm:t>
    </dgm:pt>
    <dgm:pt modelId="{94BDDABB-C475-46E0-AC65-CCB7F9258CC0}" type="pres">
      <dgm:prSet presAssocID="{6FB3D573-7A54-443C-8AF5-A48D17E9CE1D}" presName="Name0" presStyleCnt="0">
        <dgm:presLayoutVars>
          <dgm:dir/>
          <dgm:animLvl val="lvl"/>
          <dgm:resizeHandles/>
        </dgm:presLayoutVars>
      </dgm:prSet>
      <dgm:spPr/>
    </dgm:pt>
    <dgm:pt modelId="{027EC872-F1D0-4444-9D7D-AF1CEF896C28}" type="pres">
      <dgm:prSet presAssocID="{2AF8C171-67E9-442E-8484-7DE428244957}" presName="linNode" presStyleCnt="0"/>
      <dgm:spPr/>
    </dgm:pt>
    <dgm:pt modelId="{F47FB9EC-D0DA-4022-9663-F2EDB33CC49A}" type="pres">
      <dgm:prSet presAssocID="{2AF8C171-67E9-442E-8484-7DE428244957}" presName="parentShp" presStyleLbl="node1" presStyleIdx="0" presStyleCnt="1" custScaleX="257964" custLinFactNeighborX="18763" custLinFactNeighborY="-780">
        <dgm:presLayoutVars>
          <dgm:bulletEnabled val="1"/>
        </dgm:presLayoutVars>
      </dgm:prSet>
      <dgm:spPr/>
    </dgm:pt>
    <dgm:pt modelId="{1236B01F-0BA2-4E67-B1DC-4DC578096934}" type="pres">
      <dgm:prSet presAssocID="{2AF8C171-67E9-442E-8484-7DE428244957}" presName="childShp" presStyleLbl="bgAccFollowNode1" presStyleIdx="0" presStyleCnt="1" custScaleX="37525">
        <dgm:presLayoutVars>
          <dgm:bulletEnabled val="1"/>
        </dgm:presLayoutVars>
      </dgm:prSet>
      <dgm:spPr>
        <a:solidFill>
          <a:schemeClr val="accent1">
            <a:lumMod val="20000"/>
            <a:lumOff val="80000"/>
            <a:alpha val="90000"/>
          </a:schemeClr>
        </a:solidFill>
        <a:ln>
          <a:solidFill>
            <a:schemeClr val="accent1">
              <a:lumMod val="20000"/>
              <a:lumOff val="80000"/>
              <a:alpha val="90000"/>
            </a:schemeClr>
          </a:solidFill>
        </a:ln>
      </dgm:spPr>
    </dgm:pt>
  </dgm:ptLst>
  <dgm:cxnLst>
    <dgm:cxn modelId="{6AE6E436-7862-484A-AFC3-F0C8656235C5}" type="presOf" srcId="{6FB3D573-7A54-443C-8AF5-A48D17E9CE1D}" destId="{94BDDABB-C475-46E0-AC65-CCB7F9258CC0}" srcOrd="0" destOrd="0" presId="urn:microsoft.com/office/officeart/2005/8/layout/vList6"/>
    <dgm:cxn modelId="{373D81A1-EFF5-4893-889D-152CA8BD5FA8}" type="presOf" srcId="{2AF8C171-67E9-442E-8484-7DE428244957}" destId="{F47FB9EC-D0DA-4022-9663-F2EDB33CC49A}" srcOrd="0" destOrd="0" presId="urn:microsoft.com/office/officeart/2005/8/layout/vList6"/>
    <dgm:cxn modelId="{46325EFA-959D-4E1B-B2FE-866F018D7FF1}" srcId="{6FB3D573-7A54-443C-8AF5-A48D17E9CE1D}" destId="{2AF8C171-67E9-442E-8484-7DE428244957}" srcOrd="0" destOrd="0" parTransId="{0B1B74C3-A2C5-404D-A4CC-7577DA2C127E}" sibTransId="{A05819F1-FDBD-434D-A79A-411524E0143F}"/>
    <dgm:cxn modelId="{847C28CC-CBC4-4FF6-BC26-75B01ADFA1BE}" type="presParOf" srcId="{94BDDABB-C475-46E0-AC65-CCB7F9258CC0}" destId="{027EC872-F1D0-4444-9D7D-AF1CEF896C28}" srcOrd="0" destOrd="0" presId="urn:microsoft.com/office/officeart/2005/8/layout/vList6"/>
    <dgm:cxn modelId="{8794A30B-AD8D-45F2-86E0-3EB24DFDF138}" type="presParOf" srcId="{027EC872-F1D0-4444-9D7D-AF1CEF896C28}" destId="{F47FB9EC-D0DA-4022-9663-F2EDB33CC49A}" srcOrd="0" destOrd="0" presId="urn:microsoft.com/office/officeart/2005/8/layout/vList6"/>
    <dgm:cxn modelId="{6EB6B1C8-0E53-4AAC-98B9-AE4BBC1CEAD8}" type="presParOf" srcId="{027EC872-F1D0-4444-9D7D-AF1CEF896C28}" destId="{1236B01F-0BA2-4E67-B1DC-4DC578096934}" srcOrd="1" destOrd="0" presId="urn:microsoft.com/office/officeart/2005/8/layout/vList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FB3D573-7A54-443C-8AF5-A48D17E9CE1D}" type="doc">
      <dgm:prSet loTypeId="urn:microsoft.com/office/officeart/2005/8/layout/lProcess1" loCatId="process" qsTypeId="urn:microsoft.com/office/officeart/2005/8/quickstyle/simple1" qsCatId="simple" csTypeId="urn:microsoft.com/office/officeart/2005/8/colors/colorful1" csCatId="colorful" phldr="1"/>
      <dgm:spPr/>
      <dgm:t>
        <a:bodyPr/>
        <a:lstStyle/>
        <a:p>
          <a:endParaRPr lang="en-US"/>
        </a:p>
      </dgm:t>
    </dgm:pt>
    <dgm:pt modelId="{6CF6B9EE-D68A-4C4E-B456-3A4DEA2C04C2}">
      <dgm:prSet phldrT="[Texte]" custT="1"/>
      <dgm:spPr>
        <a:solidFill>
          <a:schemeClr val="bg1">
            <a:lumMod val="75000"/>
          </a:schemeClr>
        </a:solidFill>
      </dgm:spPr>
      <dgm:t>
        <a:bodyPr/>
        <a:lstStyle/>
        <a:p>
          <a:r>
            <a:rPr lang="en-US" sz="1400">
              <a:solidFill>
                <a:sysClr val="windowText" lastClr="000000"/>
              </a:solidFill>
            </a:rPr>
            <a:t>Organisation du processus de permis de travail</a:t>
          </a:r>
        </a:p>
      </dgm:t>
    </dgm:pt>
    <dgm:pt modelId="{266249C2-4F36-414B-84BC-FA905A337B98}" type="parTrans" cxnId="{DA54652E-9392-4F7D-B5D1-46C4D9E41FB6}">
      <dgm:prSet/>
      <dgm:spPr/>
      <dgm:t>
        <a:bodyPr/>
        <a:lstStyle/>
        <a:p>
          <a:endParaRPr lang="en-US" sz="1000"/>
        </a:p>
      </dgm:t>
    </dgm:pt>
    <dgm:pt modelId="{190947D7-0928-49BD-A84B-A9ED991D0C1E}" type="sibTrans" cxnId="{DA54652E-9392-4F7D-B5D1-46C4D9E41FB6}">
      <dgm:prSet/>
      <dgm:spPr/>
      <dgm:t>
        <a:bodyPr/>
        <a:lstStyle/>
        <a:p>
          <a:endParaRPr lang="en-US" sz="1000"/>
        </a:p>
      </dgm:t>
    </dgm:pt>
    <dgm:pt modelId="{DFB6CFAC-B243-42BF-843F-CCAF58753019}" type="pres">
      <dgm:prSet presAssocID="{6FB3D573-7A54-443C-8AF5-A48D17E9CE1D}" presName="Name0" presStyleCnt="0">
        <dgm:presLayoutVars>
          <dgm:dir/>
          <dgm:animLvl val="lvl"/>
          <dgm:resizeHandles val="exact"/>
        </dgm:presLayoutVars>
      </dgm:prSet>
      <dgm:spPr/>
    </dgm:pt>
    <dgm:pt modelId="{AED85FA2-93E4-4221-BA6C-4572D18DA1D9}" type="pres">
      <dgm:prSet presAssocID="{6CF6B9EE-D68A-4C4E-B456-3A4DEA2C04C2}" presName="vertFlow" presStyleCnt="0"/>
      <dgm:spPr/>
    </dgm:pt>
    <dgm:pt modelId="{6D110624-F99F-475C-95CA-BDF9FFE67915}" type="pres">
      <dgm:prSet presAssocID="{6CF6B9EE-D68A-4C4E-B456-3A4DEA2C04C2}" presName="header" presStyleLbl="node1" presStyleIdx="0" presStyleCnt="1" custScaleX="447653" custScaleY="138005" custLinFactNeighborX="-3892"/>
      <dgm:spPr/>
    </dgm:pt>
  </dgm:ptLst>
  <dgm:cxnLst>
    <dgm:cxn modelId="{E59FB700-AB4E-4CD2-9988-8DF5CF3B798F}" type="presOf" srcId="{6CF6B9EE-D68A-4C4E-B456-3A4DEA2C04C2}" destId="{6D110624-F99F-475C-95CA-BDF9FFE67915}" srcOrd="0" destOrd="0" presId="urn:microsoft.com/office/officeart/2005/8/layout/lProcess1"/>
    <dgm:cxn modelId="{DA54652E-9392-4F7D-B5D1-46C4D9E41FB6}" srcId="{6FB3D573-7A54-443C-8AF5-A48D17E9CE1D}" destId="{6CF6B9EE-D68A-4C4E-B456-3A4DEA2C04C2}" srcOrd="0" destOrd="0" parTransId="{266249C2-4F36-414B-84BC-FA905A337B98}" sibTransId="{190947D7-0928-49BD-A84B-A9ED991D0C1E}"/>
    <dgm:cxn modelId="{90EB26C7-6CAE-436C-B71D-7024B2CE15DE}" type="presOf" srcId="{6FB3D573-7A54-443C-8AF5-A48D17E9CE1D}" destId="{DFB6CFAC-B243-42BF-843F-CCAF58753019}" srcOrd="0" destOrd="0" presId="urn:microsoft.com/office/officeart/2005/8/layout/lProcess1"/>
    <dgm:cxn modelId="{7034118B-40A8-447E-A1C1-7B6C27A0B957}" type="presParOf" srcId="{DFB6CFAC-B243-42BF-843F-CCAF58753019}" destId="{AED85FA2-93E4-4221-BA6C-4572D18DA1D9}" srcOrd="0" destOrd="0" presId="urn:microsoft.com/office/officeart/2005/8/layout/lProcess1"/>
    <dgm:cxn modelId="{D437DD16-D395-4DDC-9766-0A0C20E9DD51}" type="presParOf" srcId="{AED85FA2-93E4-4221-BA6C-4572D18DA1D9}" destId="{6D110624-F99F-475C-95CA-BDF9FFE67915}" srcOrd="0"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2449" y="591042"/>
          <a:ext cx="1545288" cy="61811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latin typeface="Calibri"/>
              <a:ea typeface="+mn-ea"/>
              <a:cs typeface="+mn-cs"/>
            </a:rPr>
            <a:t>Préparation</a:t>
          </a:r>
        </a:p>
      </dsp:txBody>
      <dsp:txXfrm>
        <a:off x="311507" y="591042"/>
        <a:ext cx="927173" cy="618115"/>
      </dsp:txXfrm>
    </dsp:sp>
    <dsp:sp modelId="{00DCD85B-2232-463F-B59A-B6AA239B93A3}">
      <dsp:nvSpPr>
        <dsp:cNvPr id="0" name=""/>
        <dsp:cNvSpPr/>
      </dsp:nvSpPr>
      <dsp:spPr>
        <a:xfrm>
          <a:off x="1393209" y="591042"/>
          <a:ext cx="1545288" cy="61811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latin typeface="Calibri"/>
              <a:ea typeface="+mn-ea"/>
              <a:cs typeface="+mn-cs"/>
            </a:rPr>
            <a:t>Approbation et acceptation</a:t>
          </a:r>
        </a:p>
      </dsp:txBody>
      <dsp:txXfrm>
        <a:off x="1702267" y="591042"/>
        <a:ext cx="927173" cy="618115"/>
      </dsp:txXfrm>
    </dsp:sp>
    <dsp:sp modelId="{AA047286-9132-41DD-938B-599CEA363C96}">
      <dsp:nvSpPr>
        <dsp:cNvPr id="0" name=""/>
        <dsp:cNvSpPr/>
      </dsp:nvSpPr>
      <dsp:spPr>
        <a:xfrm>
          <a:off x="2783969" y="591042"/>
          <a:ext cx="1545288" cy="61811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latin typeface="Calibri"/>
              <a:ea typeface="+mn-ea"/>
              <a:cs typeface="+mn-cs"/>
            </a:rPr>
            <a:t>Coordination</a:t>
          </a:r>
        </a:p>
      </dsp:txBody>
      <dsp:txXfrm>
        <a:off x="3093027" y="591042"/>
        <a:ext cx="927173" cy="618115"/>
      </dsp:txXfrm>
    </dsp:sp>
    <dsp:sp modelId="{D5A3DCAE-551C-48EA-865E-BB3C876AD5F4}">
      <dsp:nvSpPr>
        <dsp:cNvPr id="0" name=""/>
        <dsp:cNvSpPr/>
      </dsp:nvSpPr>
      <dsp:spPr>
        <a:xfrm>
          <a:off x="4174729" y="591042"/>
          <a:ext cx="1545288" cy="61811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latin typeface="Calibri"/>
              <a:ea typeface="+mn-ea"/>
              <a:cs typeface="+mn-cs"/>
            </a:rPr>
            <a:t>Exécution</a:t>
          </a:r>
        </a:p>
      </dsp:txBody>
      <dsp:txXfrm>
        <a:off x="4483787" y="591042"/>
        <a:ext cx="927173" cy="618115"/>
      </dsp:txXfrm>
    </dsp:sp>
    <dsp:sp modelId="{B84A618C-1396-4EF0-82CD-865883B935C2}">
      <dsp:nvSpPr>
        <dsp:cNvPr id="0" name=""/>
        <dsp:cNvSpPr/>
      </dsp:nvSpPr>
      <dsp:spPr>
        <a:xfrm>
          <a:off x="5565489" y="591042"/>
          <a:ext cx="1632860" cy="618115"/>
        </a:xfrm>
        <a:prstGeom prst="chevron">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ysClr val="windowText" lastClr="000000"/>
              </a:solidFill>
              <a:latin typeface="Calibri"/>
              <a:ea typeface="+mn-ea"/>
              <a:cs typeface="+mn-cs"/>
            </a:rPr>
            <a:t>Fin des </a:t>
          </a:r>
          <a:r>
            <a:rPr lang="en-US" sz="1200" kern="1200" dirty="0" err="1">
              <a:solidFill>
                <a:sysClr val="windowText" lastClr="000000"/>
              </a:solidFill>
              <a:latin typeface="Calibri"/>
              <a:ea typeface="+mn-ea"/>
              <a:cs typeface="+mn-cs"/>
            </a:rPr>
            <a:t>travaux</a:t>
          </a:r>
          <a:r>
            <a:rPr lang="en-US" sz="1200" kern="1200" dirty="0">
              <a:solidFill>
                <a:sysClr val="windowText" lastClr="000000"/>
              </a:solidFill>
              <a:latin typeface="Calibri"/>
              <a:ea typeface="+mn-ea"/>
              <a:cs typeface="+mn-cs"/>
            </a:rPr>
            <a:t> et </a:t>
          </a:r>
          <a:r>
            <a:rPr lang="en-US" sz="1200" kern="1200" dirty="0" err="1">
              <a:solidFill>
                <a:sysClr val="windowText" lastClr="000000"/>
              </a:solidFill>
              <a:latin typeface="Calibri"/>
              <a:ea typeface="+mn-ea"/>
              <a:cs typeface="+mn-cs"/>
            </a:rPr>
            <a:t>clôture</a:t>
          </a:r>
          <a:r>
            <a:rPr lang="en-US" sz="1200" kern="1200" dirty="0">
              <a:solidFill>
                <a:sysClr val="windowText" lastClr="000000"/>
              </a:solidFill>
              <a:latin typeface="Calibri"/>
              <a:ea typeface="+mn-ea"/>
              <a:cs typeface="+mn-cs"/>
            </a:rPr>
            <a:t> du </a:t>
          </a:r>
          <a:r>
            <a:rPr lang="en-US" sz="1200" kern="1200" dirty="0" err="1">
              <a:solidFill>
                <a:sysClr val="windowText" lastClr="000000"/>
              </a:solidFill>
              <a:latin typeface="Calibri"/>
              <a:ea typeface="+mn-ea"/>
              <a:cs typeface="+mn-cs"/>
            </a:rPr>
            <a:t>permis</a:t>
          </a:r>
          <a:endParaRPr lang="en-US" sz="1200" kern="1200" dirty="0">
            <a:solidFill>
              <a:sysClr val="windowText" lastClr="000000"/>
            </a:solidFill>
            <a:latin typeface="Calibri"/>
            <a:ea typeface="+mn-ea"/>
            <a:cs typeface="+mn-cs"/>
          </a:endParaRPr>
        </a:p>
      </dsp:txBody>
      <dsp:txXfrm>
        <a:off x="5874547" y="591042"/>
        <a:ext cx="1014745" cy="61811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2080"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Préparation</a:t>
          </a:r>
        </a:p>
      </dsp:txBody>
      <dsp:txXfrm>
        <a:off x="268777" y="131424"/>
        <a:ext cx="800091" cy="533393"/>
      </dsp:txXfrm>
    </dsp:sp>
    <dsp:sp modelId="{00DCD85B-2232-463F-B59A-B6AA239B93A3}">
      <dsp:nvSpPr>
        <dsp:cNvPr id="0" name=""/>
        <dsp:cNvSpPr/>
      </dsp:nvSpPr>
      <dsp:spPr>
        <a:xfrm>
          <a:off x="1202215" y="131424"/>
          <a:ext cx="1550815"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Approbation et acceptation</a:t>
          </a:r>
        </a:p>
      </dsp:txBody>
      <dsp:txXfrm>
        <a:off x="1468912" y="131424"/>
        <a:ext cx="1017422" cy="533393"/>
      </dsp:txXfrm>
    </dsp:sp>
    <dsp:sp modelId="{AA047286-9132-41DD-938B-599CEA363C96}">
      <dsp:nvSpPr>
        <dsp:cNvPr id="0" name=""/>
        <dsp:cNvSpPr/>
      </dsp:nvSpPr>
      <dsp:spPr>
        <a:xfrm>
          <a:off x="2619682" y="131424"/>
          <a:ext cx="1654453" cy="533393"/>
        </a:xfrm>
        <a:prstGeom prst="chevron">
          <a:avLst/>
        </a:prstGeom>
        <a:solidFill>
          <a:schemeClr val="accent1"/>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Coordination</a:t>
          </a:r>
        </a:p>
      </dsp:txBody>
      <dsp:txXfrm>
        <a:off x="2886379" y="131424"/>
        <a:ext cx="1121060" cy="533393"/>
      </dsp:txXfrm>
    </dsp:sp>
    <dsp:sp modelId="{D5A3DCAE-551C-48EA-865E-BB3C876AD5F4}">
      <dsp:nvSpPr>
        <dsp:cNvPr id="0" name=""/>
        <dsp:cNvSpPr/>
      </dsp:nvSpPr>
      <dsp:spPr>
        <a:xfrm>
          <a:off x="4140787"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rPr>
            <a:t>Exécution</a:t>
          </a:r>
        </a:p>
      </dsp:txBody>
      <dsp:txXfrm>
        <a:off x="4407484" y="131424"/>
        <a:ext cx="800091" cy="533393"/>
      </dsp:txXfrm>
    </dsp:sp>
    <dsp:sp modelId="{B84A618C-1396-4EF0-82CD-865883B935C2}">
      <dsp:nvSpPr>
        <dsp:cNvPr id="0" name=""/>
        <dsp:cNvSpPr/>
      </dsp:nvSpPr>
      <dsp:spPr>
        <a:xfrm>
          <a:off x="5340923" y="131424"/>
          <a:ext cx="1713780"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rPr>
            <a:t>Fin des travaux et clôture du permis</a:t>
          </a:r>
        </a:p>
      </dsp:txBody>
      <dsp:txXfrm>
        <a:off x="5607620" y="131424"/>
        <a:ext cx="1180387" cy="53339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6145591" y="0"/>
          <a:ext cx="1340326" cy="530166"/>
        </a:xfrm>
        <a:prstGeom prst="rightArrow">
          <a:avLst>
            <a:gd name="adj1" fmla="val 75000"/>
            <a:gd name="adj2" fmla="val 50000"/>
          </a:avLst>
        </a:prstGeom>
        <a:solidFill>
          <a:schemeClr val="accent1">
            <a:lumMod val="20000"/>
            <a:lumOff val="80000"/>
            <a:alpha val="90000"/>
          </a:schemeClr>
        </a:solidFill>
        <a:ln>
          <a:solidFill>
            <a:schemeClr val="accent1">
              <a:lumMod val="20000"/>
              <a:lumOff val="80000"/>
              <a:alpha val="90000"/>
            </a:schemeClr>
          </a:solidFill>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673095" y="0"/>
          <a:ext cx="6142676" cy="530166"/>
        </a:xfrm>
        <a:prstGeom prst="roundRect">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Audits et amélioration de la perfomance</a:t>
          </a:r>
        </a:p>
      </dsp:txBody>
      <dsp:txXfrm>
        <a:off x="698976" y="25881"/>
        <a:ext cx="6090914" cy="47840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10624-F99F-475C-95CA-BDF9FFE67915}">
      <dsp:nvSpPr>
        <dsp:cNvPr id="0" name=""/>
        <dsp:cNvSpPr/>
      </dsp:nvSpPr>
      <dsp:spPr>
        <a:xfrm>
          <a:off x="0" y="70905"/>
          <a:ext cx="6434329" cy="495902"/>
        </a:xfrm>
        <a:prstGeom prst="roundRect">
          <a:avLst>
            <a:gd name="adj" fmla="val 10000"/>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Organisation du processus de permis de travail</a:t>
          </a:r>
        </a:p>
      </dsp:txBody>
      <dsp:txXfrm>
        <a:off x="14524" y="85429"/>
        <a:ext cx="6405281" cy="46685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2080"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Préparation</a:t>
          </a:r>
        </a:p>
      </dsp:txBody>
      <dsp:txXfrm>
        <a:off x="268777" y="131424"/>
        <a:ext cx="800091" cy="533393"/>
      </dsp:txXfrm>
    </dsp:sp>
    <dsp:sp modelId="{00DCD85B-2232-463F-B59A-B6AA239B93A3}">
      <dsp:nvSpPr>
        <dsp:cNvPr id="0" name=""/>
        <dsp:cNvSpPr/>
      </dsp:nvSpPr>
      <dsp:spPr>
        <a:xfrm>
          <a:off x="1202215" y="131424"/>
          <a:ext cx="1550815"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Approbation et acceptation</a:t>
          </a:r>
        </a:p>
      </dsp:txBody>
      <dsp:txXfrm>
        <a:off x="1468912" y="131424"/>
        <a:ext cx="1017422" cy="533393"/>
      </dsp:txXfrm>
    </dsp:sp>
    <dsp:sp modelId="{AA047286-9132-41DD-938B-599CEA363C96}">
      <dsp:nvSpPr>
        <dsp:cNvPr id="0" name=""/>
        <dsp:cNvSpPr/>
      </dsp:nvSpPr>
      <dsp:spPr>
        <a:xfrm>
          <a:off x="2619682" y="131424"/>
          <a:ext cx="1654453"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Coordination</a:t>
          </a:r>
        </a:p>
      </dsp:txBody>
      <dsp:txXfrm>
        <a:off x="2886379" y="131424"/>
        <a:ext cx="1121060" cy="533393"/>
      </dsp:txXfrm>
    </dsp:sp>
    <dsp:sp modelId="{D5A3DCAE-551C-48EA-865E-BB3C876AD5F4}">
      <dsp:nvSpPr>
        <dsp:cNvPr id="0" name=""/>
        <dsp:cNvSpPr/>
      </dsp:nvSpPr>
      <dsp:spPr>
        <a:xfrm>
          <a:off x="4140787" y="131424"/>
          <a:ext cx="1333484" cy="533393"/>
        </a:xfrm>
        <a:prstGeom prst="chevron">
          <a:avLst/>
        </a:prstGeom>
        <a:solidFill>
          <a:schemeClr val="accent1"/>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bg1"/>
              </a:solidFill>
            </a:rPr>
            <a:t>Exécution</a:t>
          </a:r>
        </a:p>
      </dsp:txBody>
      <dsp:txXfrm>
        <a:off x="4407484" y="131424"/>
        <a:ext cx="800091" cy="533393"/>
      </dsp:txXfrm>
    </dsp:sp>
    <dsp:sp modelId="{B84A618C-1396-4EF0-82CD-865883B935C2}">
      <dsp:nvSpPr>
        <dsp:cNvPr id="0" name=""/>
        <dsp:cNvSpPr/>
      </dsp:nvSpPr>
      <dsp:spPr>
        <a:xfrm>
          <a:off x="5340923" y="131424"/>
          <a:ext cx="1713780"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rPr>
            <a:t>Fin des travaux et clôture du permis</a:t>
          </a:r>
        </a:p>
      </dsp:txBody>
      <dsp:txXfrm>
        <a:off x="5607620" y="131424"/>
        <a:ext cx="1180387" cy="53339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6145591" y="0"/>
          <a:ext cx="1340326" cy="530166"/>
        </a:xfrm>
        <a:prstGeom prst="rightArrow">
          <a:avLst>
            <a:gd name="adj1" fmla="val 75000"/>
            <a:gd name="adj2" fmla="val 50000"/>
          </a:avLst>
        </a:prstGeom>
        <a:solidFill>
          <a:schemeClr val="accent1">
            <a:lumMod val="20000"/>
            <a:lumOff val="80000"/>
            <a:alpha val="90000"/>
          </a:schemeClr>
        </a:solidFill>
        <a:ln>
          <a:solidFill>
            <a:schemeClr val="accent1">
              <a:lumMod val="20000"/>
              <a:lumOff val="80000"/>
              <a:alpha val="90000"/>
            </a:schemeClr>
          </a:solidFill>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673095" y="0"/>
          <a:ext cx="6142676" cy="530166"/>
        </a:xfrm>
        <a:prstGeom prst="roundRect">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Audits et amélioration de la perfomance</a:t>
          </a:r>
        </a:p>
      </dsp:txBody>
      <dsp:txXfrm>
        <a:off x="698976" y="25881"/>
        <a:ext cx="6090914" cy="47840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10624-F99F-475C-95CA-BDF9FFE67915}">
      <dsp:nvSpPr>
        <dsp:cNvPr id="0" name=""/>
        <dsp:cNvSpPr/>
      </dsp:nvSpPr>
      <dsp:spPr>
        <a:xfrm>
          <a:off x="0" y="70905"/>
          <a:ext cx="6434329" cy="495902"/>
        </a:xfrm>
        <a:prstGeom prst="roundRect">
          <a:avLst>
            <a:gd name="adj" fmla="val 10000"/>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Organisation du processus de permis de travail</a:t>
          </a:r>
        </a:p>
      </dsp:txBody>
      <dsp:txXfrm>
        <a:off x="14524" y="85429"/>
        <a:ext cx="6405281" cy="46685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2080"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Préparation</a:t>
          </a:r>
        </a:p>
      </dsp:txBody>
      <dsp:txXfrm>
        <a:off x="268777" y="131424"/>
        <a:ext cx="800091" cy="533393"/>
      </dsp:txXfrm>
    </dsp:sp>
    <dsp:sp modelId="{00DCD85B-2232-463F-B59A-B6AA239B93A3}">
      <dsp:nvSpPr>
        <dsp:cNvPr id="0" name=""/>
        <dsp:cNvSpPr/>
      </dsp:nvSpPr>
      <dsp:spPr>
        <a:xfrm>
          <a:off x="1202215" y="131424"/>
          <a:ext cx="1550815"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Approbation et acceptation</a:t>
          </a:r>
        </a:p>
      </dsp:txBody>
      <dsp:txXfrm>
        <a:off x="1468912" y="131424"/>
        <a:ext cx="1017422" cy="533393"/>
      </dsp:txXfrm>
    </dsp:sp>
    <dsp:sp modelId="{AA047286-9132-41DD-938B-599CEA363C96}">
      <dsp:nvSpPr>
        <dsp:cNvPr id="0" name=""/>
        <dsp:cNvSpPr/>
      </dsp:nvSpPr>
      <dsp:spPr>
        <a:xfrm>
          <a:off x="2619682" y="131424"/>
          <a:ext cx="1654453"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Coordination</a:t>
          </a:r>
        </a:p>
      </dsp:txBody>
      <dsp:txXfrm>
        <a:off x="2886379" y="131424"/>
        <a:ext cx="1121060" cy="533393"/>
      </dsp:txXfrm>
    </dsp:sp>
    <dsp:sp modelId="{D5A3DCAE-551C-48EA-865E-BB3C876AD5F4}">
      <dsp:nvSpPr>
        <dsp:cNvPr id="0" name=""/>
        <dsp:cNvSpPr/>
      </dsp:nvSpPr>
      <dsp:spPr>
        <a:xfrm>
          <a:off x="4140787"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Exécution</a:t>
          </a:r>
        </a:p>
      </dsp:txBody>
      <dsp:txXfrm>
        <a:off x="4407484" y="131424"/>
        <a:ext cx="800091" cy="533393"/>
      </dsp:txXfrm>
    </dsp:sp>
    <dsp:sp modelId="{B84A618C-1396-4EF0-82CD-865883B935C2}">
      <dsp:nvSpPr>
        <dsp:cNvPr id="0" name=""/>
        <dsp:cNvSpPr/>
      </dsp:nvSpPr>
      <dsp:spPr>
        <a:xfrm>
          <a:off x="5340923" y="131424"/>
          <a:ext cx="1713780" cy="533393"/>
        </a:xfrm>
        <a:prstGeom prst="chevron">
          <a:avLst/>
        </a:prstGeom>
        <a:solidFill>
          <a:schemeClr val="accent1"/>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Fin des </a:t>
          </a:r>
          <a:r>
            <a:rPr lang="en-US" sz="1200" kern="1200" dirty="0" err="1">
              <a:solidFill>
                <a:schemeClr val="bg1"/>
              </a:solidFill>
            </a:rPr>
            <a:t>travaux</a:t>
          </a:r>
          <a:r>
            <a:rPr lang="en-US" sz="1200" kern="1200" dirty="0">
              <a:solidFill>
                <a:schemeClr val="bg1"/>
              </a:solidFill>
            </a:rPr>
            <a:t> et </a:t>
          </a:r>
          <a:r>
            <a:rPr lang="en-US" sz="1200" kern="1200" dirty="0" err="1">
              <a:solidFill>
                <a:schemeClr val="bg1"/>
              </a:solidFill>
            </a:rPr>
            <a:t>clôture</a:t>
          </a:r>
          <a:r>
            <a:rPr lang="en-US" sz="1200" kern="1200" dirty="0">
              <a:solidFill>
                <a:schemeClr val="bg1"/>
              </a:solidFill>
            </a:rPr>
            <a:t> du </a:t>
          </a:r>
          <a:r>
            <a:rPr lang="en-US" sz="1200" kern="1200" dirty="0" err="1">
              <a:solidFill>
                <a:schemeClr val="bg1"/>
              </a:solidFill>
            </a:rPr>
            <a:t>permis</a:t>
          </a:r>
          <a:endParaRPr lang="en-US" sz="1200" kern="1200" dirty="0">
            <a:solidFill>
              <a:schemeClr val="bg1"/>
            </a:solidFill>
          </a:endParaRPr>
        </a:p>
      </dsp:txBody>
      <dsp:txXfrm>
        <a:off x="5607620" y="131424"/>
        <a:ext cx="1180387" cy="533393"/>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6145591" y="0"/>
          <a:ext cx="1340326" cy="530166"/>
        </a:xfrm>
        <a:prstGeom prst="rightArrow">
          <a:avLst>
            <a:gd name="adj1" fmla="val 75000"/>
            <a:gd name="adj2" fmla="val 50000"/>
          </a:avLst>
        </a:prstGeom>
        <a:solidFill>
          <a:schemeClr val="accent1">
            <a:lumMod val="20000"/>
            <a:lumOff val="80000"/>
            <a:alpha val="90000"/>
          </a:schemeClr>
        </a:solidFill>
        <a:ln>
          <a:solidFill>
            <a:schemeClr val="accent1">
              <a:lumMod val="20000"/>
              <a:lumOff val="80000"/>
              <a:alpha val="90000"/>
            </a:schemeClr>
          </a:solidFill>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673095" y="0"/>
          <a:ext cx="6142676" cy="530166"/>
        </a:xfrm>
        <a:prstGeom prst="roundRect">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Audits et amélioration de la perfomance</a:t>
          </a:r>
        </a:p>
      </dsp:txBody>
      <dsp:txXfrm>
        <a:off x="698976" y="25881"/>
        <a:ext cx="6090914" cy="47840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10624-F99F-475C-95CA-BDF9FFE67915}">
      <dsp:nvSpPr>
        <dsp:cNvPr id="0" name=""/>
        <dsp:cNvSpPr/>
      </dsp:nvSpPr>
      <dsp:spPr>
        <a:xfrm>
          <a:off x="0" y="70905"/>
          <a:ext cx="6434329" cy="495902"/>
        </a:xfrm>
        <a:prstGeom prst="roundRect">
          <a:avLst>
            <a:gd name="adj" fmla="val 10000"/>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Organisation du processus de permis de travail</a:t>
          </a:r>
        </a:p>
      </dsp:txBody>
      <dsp:txXfrm>
        <a:off x="14524" y="85429"/>
        <a:ext cx="6405281" cy="46685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2080"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Préparation</a:t>
          </a:r>
        </a:p>
      </dsp:txBody>
      <dsp:txXfrm>
        <a:off x="268777" y="131424"/>
        <a:ext cx="800091" cy="533393"/>
      </dsp:txXfrm>
    </dsp:sp>
    <dsp:sp modelId="{00DCD85B-2232-463F-B59A-B6AA239B93A3}">
      <dsp:nvSpPr>
        <dsp:cNvPr id="0" name=""/>
        <dsp:cNvSpPr/>
      </dsp:nvSpPr>
      <dsp:spPr>
        <a:xfrm>
          <a:off x="1202215" y="131424"/>
          <a:ext cx="1550815"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Approbation et acceptation</a:t>
          </a:r>
        </a:p>
      </dsp:txBody>
      <dsp:txXfrm>
        <a:off x="1468912" y="131424"/>
        <a:ext cx="1017422" cy="533393"/>
      </dsp:txXfrm>
    </dsp:sp>
    <dsp:sp modelId="{AA047286-9132-41DD-938B-599CEA363C96}">
      <dsp:nvSpPr>
        <dsp:cNvPr id="0" name=""/>
        <dsp:cNvSpPr/>
      </dsp:nvSpPr>
      <dsp:spPr>
        <a:xfrm>
          <a:off x="2619682" y="131424"/>
          <a:ext cx="1654453"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Coordination</a:t>
          </a:r>
        </a:p>
      </dsp:txBody>
      <dsp:txXfrm>
        <a:off x="2886379" y="131424"/>
        <a:ext cx="1121060" cy="533393"/>
      </dsp:txXfrm>
    </dsp:sp>
    <dsp:sp modelId="{D5A3DCAE-551C-48EA-865E-BB3C876AD5F4}">
      <dsp:nvSpPr>
        <dsp:cNvPr id="0" name=""/>
        <dsp:cNvSpPr/>
      </dsp:nvSpPr>
      <dsp:spPr>
        <a:xfrm>
          <a:off x="4140787"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Exécution</a:t>
          </a:r>
        </a:p>
      </dsp:txBody>
      <dsp:txXfrm>
        <a:off x="4407484" y="131424"/>
        <a:ext cx="800091" cy="533393"/>
      </dsp:txXfrm>
    </dsp:sp>
    <dsp:sp modelId="{B84A618C-1396-4EF0-82CD-865883B935C2}">
      <dsp:nvSpPr>
        <dsp:cNvPr id="0" name=""/>
        <dsp:cNvSpPr/>
      </dsp:nvSpPr>
      <dsp:spPr>
        <a:xfrm>
          <a:off x="5340923" y="131424"/>
          <a:ext cx="1713780"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rPr>
            <a:t>Fin des travaux et clôture du permis</a:t>
          </a:r>
        </a:p>
      </dsp:txBody>
      <dsp:txXfrm>
        <a:off x="5607620" y="131424"/>
        <a:ext cx="1180387" cy="5333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5672646" y="0"/>
          <a:ext cx="803516" cy="647946"/>
        </a:xfrm>
        <a:prstGeom prst="rightArrow">
          <a:avLst>
            <a:gd name="adj1" fmla="val 75000"/>
            <a:gd name="adj2" fmla="val 50000"/>
          </a:avLst>
        </a:prstGeom>
        <a:solidFill>
          <a:srgbClr val="4F81BD">
            <a:lumMod val="20000"/>
            <a:lumOff val="80000"/>
            <a:alpha val="90000"/>
          </a:srgbClr>
        </a:solidFill>
        <a:ln w="25400" cap="flat" cmpd="sng" algn="ctr">
          <a:solidFill>
            <a:srgbClr val="4F81BD">
              <a:lumMod val="20000"/>
              <a:lumOff val="80000"/>
              <a:alpha val="90000"/>
            </a:srgbClr>
          </a:solidFill>
          <a:prstDash val="solid"/>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89218" y="0"/>
          <a:ext cx="5664188" cy="647946"/>
        </a:xfrm>
        <a:prstGeom prst="roundRect">
          <a:avLst/>
        </a:prstGeom>
        <a:solidFill>
          <a:sysClr val="window" lastClr="FFFFFF">
            <a:lumMod val="7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ysClr val="windowText" lastClr="000000"/>
              </a:solidFill>
              <a:latin typeface="Calibri"/>
              <a:ea typeface="+mn-ea"/>
              <a:cs typeface="+mn-cs"/>
            </a:rPr>
            <a:t>Audits et </a:t>
          </a:r>
          <a:r>
            <a:rPr lang="en-US" sz="1600" kern="1200" dirty="0" err="1">
              <a:solidFill>
                <a:sysClr val="windowText" lastClr="000000"/>
              </a:solidFill>
              <a:latin typeface="Calibri"/>
              <a:ea typeface="+mn-ea"/>
              <a:cs typeface="+mn-cs"/>
            </a:rPr>
            <a:t>amélioration</a:t>
          </a:r>
          <a:r>
            <a:rPr lang="en-US" sz="1600" kern="1200" dirty="0">
              <a:solidFill>
                <a:sysClr val="windowText" lastClr="000000"/>
              </a:solidFill>
              <a:latin typeface="Calibri"/>
              <a:ea typeface="+mn-ea"/>
              <a:cs typeface="+mn-cs"/>
            </a:rPr>
            <a:t> de la </a:t>
          </a:r>
          <a:r>
            <a:rPr lang="en-US" sz="1600" kern="1200" dirty="0" err="1">
              <a:solidFill>
                <a:sysClr val="windowText" lastClr="000000"/>
              </a:solidFill>
              <a:latin typeface="Calibri"/>
              <a:ea typeface="+mn-ea"/>
              <a:cs typeface="+mn-cs"/>
            </a:rPr>
            <a:t>perfomance</a:t>
          </a:r>
          <a:endParaRPr lang="en-US" sz="1600" kern="1200" dirty="0">
            <a:solidFill>
              <a:sysClr val="windowText" lastClr="000000"/>
            </a:solidFill>
            <a:latin typeface="Calibri"/>
            <a:ea typeface="+mn-ea"/>
            <a:cs typeface="+mn-cs"/>
          </a:endParaRPr>
        </a:p>
      </dsp:txBody>
      <dsp:txXfrm>
        <a:off x="120848" y="31630"/>
        <a:ext cx="5600928" cy="58468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6145591" y="0"/>
          <a:ext cx="1340326" cy="530166"/>
        </a:xfrm>
        <a:prstGeom prst="rightArrow">
          <a:avLst>
            <a:gd name="adj1" fmla="val 75000"/>
            <a:gd name="adj2" fmla="val 50000"/>
          </a:avLst>
        </a:prstGeom>
        <a:solidFill>
          <a:schemeClr val="accent1">
            <a:lumMod val="20000"/>
            <a:lumOff val="80000"/>
            <a:alpha val="90000"/>
          </a:schemeClr>
        </a:solidFill>
        <a:ln>
          <a:solidFill>
            <a:schemeClr val="accent1">
              <a:lumMod val="20000"/>
              <a:lumOff val="80000"/>
              <a:alpha val="90000"/>
            </a:schemeClr>
          </a:solidFill>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673095" y="0"/>
          <a:ext cx="6142676" cy="530166"/>
        </a:xfrm>
        <a:prstGeom prst="roundRect">
          <a:avLst/>
        </a:prstGeom>
        <a:solidFill>
          <a:schemeClr val="accent1"/>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a:solidFill>
                <a:schemeClr val="bg1"/>
              </a:solidFill>
            </a:rPr>
            <a:t>Audits et amélioration de la perfomance</a:t>
          </a:r>
        </a:p>
      </dsp:txBody>
      <dsp:txXfrm>
        <a:off x="698976" y="25881"/>
        <a:ext cx="6090914" cy="4784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10624-F99F-475C-95CA-BDF9FFE67915}">
      <dsp:nvSpPr>
        <dsp:cNvPr id="0" name=""/>
        <dsp:cNvSpPr/>
      </dsp:nvSpPr>
      <dsp:spPr>
        <a:xfrm>
          <a:off x="0" y="70905"/>
          <a:ext cx="6434329" cy="495902"/>
        </a:xfrm>
        <a:prstGeom prst="roundRect">
          <a:avLst>
            <a:gd name="adj" fmla="val 10000"/>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Organisation du processus de permis de travail</a:t>
          </a:r>
        </a:p>
      </dsp:txBody>
      <dsp:txXfrm>
        <a:off x="14524" y="85429"/>
        <a:ext cx="6405281" cy="4668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2080" y="131424"/>
          <a:ext cx="1333484" cy="533393"/>
        </a:xfrm>
        <a:prstGeom prst="chevron">
          <a:avLst/>
        </a:prstGeom>
        <a:solidFill>
          <a:schemeClr val="accent1"/>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bg1"/>
              </a:solidFill>
            </a:rPr>
            <a:t>Préparation</a:t>
          </a:r>
        </a:p>
      </dsp:txBody>
      <dsp:txXfrm>
        <a:off x="268777" y="131424"/>
        <a:ext cx="800091" cy="533393"/>
      </dsp:txXfrm>
    </dsp:sp>
    <dsp:sp modelId="{00DCD85B-2232-463F-B59A-B6AA239B93A3}">
      <dsp:nvSpPr>
        <dsp:cNvPr id="0" name=""/>
        <dsp:cNvSpPr/>
      </dsp:nvSpPr>
      <dsp:spPr>
        <a:xfrm>
          <a:off x="1202215" y="131424"/>
          <a:ext cx="1550815"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ysClr val="windowText" lastClr="000000"/>
              </a:solidFill>
            </a:rPr>
            <a:t>Approbation et acceptation</a:t>
          </a:r>
        </a:p>
      </dsp:txBody>
      <dsp:txXfrm>
        <a:off x="1468912" y="131424"/>
        <a:ext cx="1017422" cy="533393"/>
      </dsp:txXfrm>
    </dsp:sp>
    <dsp:sp modelId="{AA047286-9132-41DD-938B-599CEA363C96}">
      <dsp:nvSpPr>
        <dsp:cNvPr id="0" name=""/>
        <dsp:cNvSpPr/>
      </dsp:nvSpPr>
      <dsp:spPr>
        <a:xfrm>
          <a:off x="2619682" y="131424"/>
          <a:ext cx="1654453"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ysClr val="windowText" lastClr="000000"/>
              </a:solidFill>
            </a:rPr>
            <a:t>Coordination</a:t>
          </a:r>
        </a:p>
      </dsp:txBody>
      <dsp:txXfrm>
        <a:off x="2886379" y="131424"/>
        <a:ext cx="1121060" cy="533393"/>
      </dsp:txXfrm>
    </dsp:sp>
    <dsp:sp modelId="{D5A3DCAE-551C-48EA-865E-BB3C876AD5F4}">
      <dsp:nvSpPr>
        <dsp:cNvPr id="0" name=""/>
        <dsp:cNvSpPr/>
      </dsp:nvSpPr>
      <dsp:spPr>
        <a:xfrm>
          <a:off x="4140787"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rPr>
            <a:t>Exécution</a:t>
          </a:r>
        </a:p>
      </dsp:txBody>
      <dsp:txXfrm>
        <a:off x="4407484" y="131424"/>
        <a:ext cx="800091" cy="533393"/>
      </dsp:txXfrm>
    </dsp:sp>
    <dsp:sp modelId="{B84A618C-1396-4EF0-82CD-865883B935C2}">
      <dsp:nvSpPr>
        <dsp:cNvPr id="0" name=""/>
        <dsp:cNvSpPr/>
      </dsp:nvSpPr>
      <dsp:spPr>
        <a:xfrm>
          <a:off x="5340923" y="131424"/>
          <a:ext cx="1713780"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rPr>
            <a:t>Fin des travaux et clôture du permis</a:t>
          </a:r>
        </a:p>
      </dsp:txBody>
      <dsp:txXfrm>
        <a:off x="5607620" y="131424"/>
        <a:ext cx="1180387" cy="5333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6145591" y="0"/>
          <a:ext cx="1340326" cy="530166"/>
        </a:xfrm>
        <a:prstGeom prst="rightArrow">
          <a:avLst>
            <a:gd name="adj1" fmla="val 75000"/>
            <a:gd name="adj2" fmla="val 50000"/>
          </a:avLst>
        </a:prstGeom>
        <a:solidFill>
          <a:schemeClr val="accent1">
            <a:lumMod val="20000"/>
            <a:lumOff val="80000"/>
            <a:alpha val="90000"/>
          </a:schemeClr>
        </a:solidFill>
        <a:ln>
          <a:solidFill>
            <a:schemeClr val="accent1">
              <a:lumMod val="20000"/>
              <a:lumOff val="80000"/>
              <a:alpha val="90000"/>
            </a:schemeClr>
          </a:solidFill>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673095" y="0"/>
          <a:ext cx="6142676" cy="530166"/>
        </a:xfrm>
        <a:prstGeom prst="roundRect">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Audits et amélioration de la perfomance</a:t>
          </a:r>
        </a:p>
      </dsp:txBody>
      <dsp:txXfrm>
        <a:off x="698976" y="25881"/>
        <a:ext cx="6090914" cy="47840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10624-F99F-475C-95CA-BDF9FFE67915}">
      <dsp:nvSpPr>
        <dsp:cNvPr id="0" name=""/>
        <dsp:cNvSpPr/>
      </dsp:nvSpPr>
      <dsp:spPr>
        <a:xfrm>
          <a:off x="0" y="70905"/>
          <a:ext cx="6434329" cy="495902"/>
        </a:xfrm>
        <a:prstGeom prst="roundRect">
          <a:avLst>
            <a:gd name="adj" fmla="val 10000"/>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Organisation du processus de permis de travail</a:t>
          </a:r>
        </a:p>
      </dsp:txBody>
      <dsp:txXfrm>
        <a:off x="14524" y="85429"/>
        <a:ext cx="6405281" cy="46685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7A90C-FFE7-40BB-9FDC-BA4CB2889924}">
      <dsp:nvSpPr>
        <dsp:cNvPr id="0" name=""/>
        <dsp:cNvSpPr/>
      </dsp:nvSpPr>
      <dsp:spPr>
        <a:xfrm>
          <a:off x="2080"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Préparation</a:t>
          </a:r>
        </a:p>
      </dsp:txBody>
      <dsp:txXfrm>
        <a:off x="268777" y="131424"/>
        <a:ext cx="800091" cy="533393"/>
      </dsp:txXfrm>
    </dsp:sp>
    <dsp:sp modelId="{00DCD85B-2232-463F-B59A-B6AA239B93A3}">
      <dsp:nvSpPr>
        <dsp:cNvPr id="0" name=""/>
        <dsp:cNvSpPr/>
      </dsp:nvSpPr>
      <dsp:spPr>
        <a:xfrm>
          <a:off x="1202215" y="131424"/>
          <a:ext cx="1550815" cy="533393"/>
        </a:xfrm>
        <a:prstGeom prst="chevron">
          <a:avLst/>
        </a:prstGeom>
        <a:solidFill>
          <a:schemeClr val="accent1"/>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bg1"/>
              </a:solidFill>
            </a:rPr>
            <a:t>Approbation et acceptation</a:t>
          </a:r>
        </a:p>
      </dsp:txBody>
      <dsp:txXfrm>
        <a:off x="1468912" y="131424"/>
        <a:ext cx="1017422" cy="533393"/>
      </dsp:txXfrm>
    </dsp:sp>
    <dsp:sp modelId="{AA047286-9132-41DD-938B-599CEA363C96}">
      <dsp:nvSpPr>
        <dsp:cNvPr id="0" name=""/>
        <dsp:cNvSpPr/>
      </dsp:nvSpPr>
      <dsp:spPr>
        <a:xfrm>
          <a:off x="2619682" y="131424"/>
          <a:ext cx="1654453"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dirty="0">
              <a:solidFill>
                <a:sysClr val="windowText" lastClr="000000"/>
              </a:solidFill>
            </a:rPr>
            <a:t>Coordination</a:t>
          </a:r>
        </a:p>
      </dsp:txBody>
      <dsp:txXfrm>
        <a:off x="2886379" y="131424"/>
        <a:ext cx="1121060" cy="533393"/>
      </dsp:txXfrm>
    </dsp:sp>
    <dsp:sp modelId="{D5A3DCAE-551C-48EA-865E-BB3C876AD5F4}">
      <dsp:nvSpPr>
        <dsp:cNvPr id="0" name=""/>
        <dsp:cNvSpPr/>
      </dsp:nvSpPr>
      <dsp:spPr>
        <a:xfrm>
          <a:off x="4140787" y="131424"/>
          <a:ext cx="1333484"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rPr>
            <a:t>Exécution</a:t>
          </a:r>
        </a:p>
      </dsp:txBody>
      <dsp:txXfrm>
        <a:off x="4407484" y="131424"/>
        <a:ext cx="800091" cy="533393"/>
      </dsp:txXfrm>
    </dsp:sp>
    <dsp:sp modelId="{B84A618C-1396-4EF0-82CD-865883B935C2}">
      <dsp:nvSpPr>
        <dsp:cNvPr id="0" name=""/>
        <dsp:cNvSpPr/>
      </dsp:nvSpPr>
      <dsp:spPr>
        <a:xfrm>
          <a:off x="5340923" y="131424"/>
          <a:ext cx="1713780" cy="533393"/>
        </a:xfrm>
        <a:prstGeom prst="chevron">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en-US" sz="1200" kern="1200">
              <a:solidFill>
                <a:sysClr val="windowText" lastClr="000000"/>
              </a:solidFill>
            </a:rPr>
            <a:t>Fin des travaux et clôture du permis</a:t>
          </a:r>
        </a:p>
      </dsp:txBody>
      <dsp:txXfrm>
        <a:off x="5607620" y="131424"/>
        <a:ext cx="1180387" cy="53339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36B01F-0BA2-4E67-B1DC-4DC578096934}">
      <dsp:nvSpPr>
        <dsp:cNvPr id="0" name=""/>
        <dsp:cNvSpPr/>
      </dsp:nvSpPr>
      <dsp:spPr>
        <a:xfrm>
          <a:off x="6145591" y="0"/>
          <a:ext cx="1340326" cy="530166"/>
        </a:xfrm>
        <a:prstGeom prst="rightArrow">
          <a:avLst>
            <a:gd name="adj1" fmla="val 75000"/>
            <a:gd name="adj2" fmla="val 50000"/>
          </a:avLst>
        </a:prstGeom>
        <a:solidFill>
          <a:schemeClr val="accent1">
            <a:lumMod val="20000"/>
            <a:lumOff val="80000"/>
            <a:alpha val="90000"/>
          </a:schemeClr>
        </a:solidFill>
        <a:ln>
          <a:solidFill>
            <a:schemeClr val="accent1">
              <a:lumMod val="20000"/>
              <a:lumOff val="80000"/>
              <a:alpha val="90000"/>
            </a:schemeClr>
          </a:solidFill>
        </a:ln>
        <a:effectLst/>
      </dsp:spPr>
      <dsp:style>
        <a:lnRef idx="2">
          <a:scrgbClr r="0" g="0" b="0"/>
        </a:lnRef>
        <a:fillRef idx="1">
          <a:scrgbClr r="0" g="0" b="0"/>
        </a:fillRef>
        <a:effectRef idx="0">
          <a:scrgbClr r="0" g="0" b="0"/>
        </a:effectRef>
        <a:fontRef idx="minor"/>
      </dsp:style>
    </dsp:sp>
    <dsp:sp modelId="{F47FB9EC-D0DA-4022-9663-F2EDB33CC49A}">
      <dsp:nvSpPr>
        <dsp:cNvPr id="0" name=""/>
        <dsp:cNvSpPr/>
      </dsp:nvSpPr>
      <dsp:spPr>
        <a:xfrm>
          <a:off x="673095" y="0"/>
          <a:ext cx="6142676" cy="530166"/>
        </a:xfrm>
        <a:prstGeom prst="roundRect">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Audits et amélioration de la perfomance</a:t>
          </a:r>
        </a:p>
      </dsp:txBody>
      <dsp:txXfrm>
        <a:off x="698976" y="25881"/>
        <a:ext cx="6090914" cy="47840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110624-F99F-475C-95CA-BDF9FFE67915}">
      <dsp:nvSpPr>
        <dsp:cNvPr id="0" name=""/>
        <dsp:cNvSpPr/>
      </dsp:nvSpPr>
      <dsp:spPr>
        <a:xfrm>
          <a:off x="0" y="70905"/>
          <a:ext cx="6434329" cy="495902"/>
        </a:xfrm>
        <a:prstGeom prst="roundRect">
          <a:avLst>
            <a:gd name="adj" fmla="val 10000"/>
          </a:avLst>
        </a:prstGeom>
        <a:solidFill>
          <a:schemeClr val="bg1">
            <a:lumMod val="75000"/>
          </a:schemeClr>
        </a:solidFill>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solidFill>
                <a:sysClr val="windowText" lastClr="000000"/>
              </a:solidFill>
            </a:rPr>
            <a:t>Organisation du processus de permis de travail</a:t>
          </a:r>
        </a:p>
      </dsp:txBody>
      <dsp:txXfrm>
        <a:off x="14524" y="85429"/>
        <a:ext cx="6405281" cy="466854"/>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10/8/2019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10/8/2019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dirty="0"/>
          </a:p>
        </p:txBody>
      </p:sp>
    </p:spTree>
    <p:extLst>
      <p:ext uri="{BB962C8B-B14F-4D97-AF65-F5344CB8AC3E}">
        <p14:creationId xmlns:p14="http://schemas.microsoft.com/office/powerpoint/2010/main" val="1889234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12</a:t>
            </a:fld>
            <a:endParaRPr lang="en-US" dirty="0"/>
          </a:p>
        </p:txBody>
      </p:sp>
    </p:spTree>
    <p:extLst>
      <p:ext uri="{BB962C8B-B14F-4D97-AF65-F5344CB8AC3E}">
        <p14:creationId xmlns:p14="http://schemas.microsoft.com/office/powerpoint/2010/main" val="34592537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13</a:t>
            </a:fld>
            <a:endParaRPr lang="en-US" dirty="0"/>
          </a:p>
        </p:txBody>
      </p:sp>
    </p:spTree>
    <p:extLst>
      <p:ext uri="{BB962C8B-B14F-4D97-AF65-F5344CB8AC3E}">
        <p14:creationId xmlns:p14="http://schemas.microsoft.com/office/powerpoint/2010/main" val="12251444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14</a:t>
            </a:fld>
            <a:endParaRPr lang="en-US" dirty="0"/>
          </a:p>
        </p:txBody>
      </p:sp>
    </p:spTree>
    <p:extLst>
      <p:ext uri="{BB962C8B-B14F-4D97-AF65-F5344CB8AC3E}">
        <p14:creationId xmlns:p14="http://schemas.microsoft.com/office/powerpoint/2010/main" val="3367932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15</a:t>
            </a:fld>
            <a:endParaRPr lang="en-US" dirty="0"/>
          </a:p>
        </p:txBody>
      </p:sp>
    </p:spTree>
    <p:extLst>
      <p:ext uri="{BB962C8B-B14F-4D97-AF65-F5344CB8AC3E}">
        <p14:creationId xmlns:p14="http://schemas.microsoft.com/office/powerpoint/2010/main" val="18852780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16</a:t>
            </a:fld>
            <a:endParaRPr lang="en-US" dirty="0"/>
          </a:p>
        </p:txBody>
      </p:sp>
    </p:spTree>
    <p:extLst>
      <p:ext uri="{BB962C8B-B14F-4D97-AF65-F5344CB8AC3E}">
        <p14:creationId xmlns:p14="http://schemas.microsoft.com/office/powerpoint/2010/main" val="3812816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dirty="0"/>
          </a:p>
        </p:txBody>
      </p:sp>
    </p:spTree>
    <p:extLst>
      <p:ext uri="{BB962C8B-B14F-4D97-AF65-F5344CB8AC3E}">
        <p14:creationId xmlns:p14="http://schemas.microsoft.com/office/powerpoint/2010/main" val="577022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dirty="0"/>
          </a:p>
        </p:txBody>
      </p:sp>
    </p:spTree>
    <p:extLst>
      <p:ext uri="{BB962C8B-B14F-4D97-AF65-F5344CB8AC3E}">
        <p14:creationId xmlns:p14="http://schemas.microsoft.com/office/powerpoint/2010/main" val="3593389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dirty="0"/>
          </a:p>
        </p:txBody>
      </p:sp>
    </p:spTree>
    <p:extLst>
      <p:ext uri="{BB962C8B-B14F-4D97-AF65-F5344CB8AC3E}">
        <p14:creationId xmlns:p14="http://schemas.microsoft.com/office/powerpoint/2010/main" val="3505012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7</a:t>
            </a:fld>
            <a:endParaRPr lang="en-US" dirty="0"/>
          </a:p>
        </p:txBody>
      </p:sp>
    </p:spTree>
    <p:extLst>
      <p:ext uri="{BB962C8B-B14F-4D97-AF65-F5344CB8AC3E}">
        <p14:creationId xmlns:p14="http://schemas.microsoft.com/office/powerpoint/2010/main" val="2304880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8</a:t>
            </a:fld>
            <a:endParaRPr lang="en-US" dirty="0"/>
          </a:p>
        </p:txBody>
      </p:sp>
    </p:spTree>
    <p:extLst>
      <p:ext uri="{BB962C8B-B14F-4D97-AF65-F5344CB8AC3E}">
        <p14:creationId xmlns:p14="http://schemas.microsoft.com/office/powerpoint/2010/main" val="3599695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9</a:t>
            </a:fld>
            <a:endParaRPr lang="en-US" dirty="0"/>
          </a:p>
        </p:txBody>
      </p:sp>
    </p:spTree>
    <p:extLst>
      <p:ext uri="{BB962C8B-B14F-4D97-AF65-F5344CB8AC3E}">
        <p14:creationId xmlns:p14="http://schemas.microsoft.com/office/powerpoint/2010/main" val="2595391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10</a:t>
            </a:fld>
            <a:endParaRPr lang="en-US" dirty="0"/>
          </a:p>
        </p:txBody>
      </p:sp>
    </p:spTree>
    <p:extLst>
      <p:ext uri="{BB962C8B-B14F-4D97-AF65-F5344CB8AC3E}">
        <p14:creationId xmlns:p14="http://schemas.microsoft.com/office/powerpoint/2010/main" val="3908593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11</a:t>
            </a:fld>
            <a:endParaRPr lang="en-US" dirty="0"/>
          </a:p>
        </p:txBody>
      </p:sp>
    </p:spTree>
    <p:extLst>
      <p:ext uri="{BB962C8B-B14F-4D97-AF65-F5344CB8AC3E}">
        <p14:creationId xmlns:p14="http://schemas.microsoft.com/office/powerpoint/2010/main" val="15315620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a:t>Cliquez pour modifier le style du titre</a:t>
            </a:r>
            <a:endParaRPr lang="fr-FR" noProof="0" dirty="0"/>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dirty="0"/>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dirty="0">
                <a:solidFill>
                  <a:srgbClr val="F5911F"/>
                </a:solidFill>
              </a:rPr>
              <a:t>#SafeDriver </a:t>
            </a:r>
            <a:r>
              <a:rPr lang="en-GB" sz="1000" dirty="0">
                <a:solidFill>
                  <a:schemeClr val="bg1">
                    <a:lumMod val="50000"/>
                  </a:schemeClr>
                </a:solidFill>
              </a:rPr>
              <a:t>-</a:t>
            </a:r>
            <a:r>
              <a:rPr lang="en-GB" sz="1000" b="1" dirty="0">
                <a:solidFill>
                  <a:schemeClr val="bg1">
                    <a:lumMod val="50000"/>
                  </a:schemeClr>
                </a:solidFill>
              </a:rPr>
              <a:t> </a:t>
            </a:r>
            <a:r>
              <a:rPr lang="fr-FR" sz="1000" dirty="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13768615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67" r:id="rId2"/>
    <p:sldLayoutId id="2147483684" r:id="rId3"/>
    <p:sldLayoutId id="2147483695" r:id="rId4"/>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10.xml"/><Relationship Id="rId13" Type="http://schemas.openxmlformats.org/officeDocument/2006/relationships/diagramData" Target="../diagrams/data11.xml"/><Relationship Id="rId3" Type="http://schemas.openxmlformats.org/officeDocument/2006/relationships/diagramData" Target="../diagrams/data9.xml"/><Relationship Id="rId7" Type="http://schemas.microsoft.com/office/2007/relationships/diagramDrawing" Target="../diagrams/drawing9.xml"/><Relationship Id="rId12" Type="http://schemas.microsoft.com/office/2007/relationships/diagramDrawing" Target="../diagrams/drawing10.xml"/><Relationship Id="rId17" Type="http://schemas.microsoft.com/office/2007/relationships/diagramDrawing" Target="../diagrams/drawing11.xml"/><Relationship Id="rId2" Type="http://schemas.openxmlformats.org/officeDocument/2006/relationships/notesSlide" Target="../notesSlides/notesSlide8.xml"/><Relationship Id="rId16" Type="http://schemas.openxmlformats.org/officeDocument/2006/relationships/diagramColors" Target="../diagrams/colors11.xml"/><Relationship Id="rId1" Type="http://schemas.openxmlformats.org/officeDocument/2006/relationships/slideLayout" Target="../slideLayouts/slideLayout3.xml"/><Relationship Id="rId6" Type="http://schemas.openxmlformats.org/officeDocument/2006/relationships/diagramColors" Target="../diagrams/colors9.xml"/><Relationship Id="rId11" Type="http://schemas.openxmlformats.org/officeDocument/2006/relationships/diagramColors" Target="../diagrams/colors10.xml"/><Relationship Id="rId5" Type="http://schemas.openxmlformats.org/officeDocument/2006/relationships/diagramQuickStyle" Target="../diagrams/quickStyle9.xml"/><Relationship Id="rId15" Type="http://schemas.openxmlformats.org/officeDocument/2006/relationships/diagramQuickStyle" Target="../diagrams/quickStyle11.xml"/><Relationship Id="rId10" Type="http://schemas.openxmlformats.org/officeDocument/2006/relationships/diagramQuickStyle" Target="../diagrams/quickStyle10.xml"/><Relationship Id="rId4" Type="http://schemas.openxmlformats.org/officeDocument/2006/relationships/diagramLayout" Target="../diagrams/layout9.xml"/><Relationship Id="rId9" Type="http://schemas.openxmlformats.org/officeDocument/2006/relationships/diagramLayout" Target="../diagrams/layout10.xml"/><Relationship Id="rId14" Type="http://schemas.openxmlformats.org/officeDocument/2006/relationships/diagramLayout" Target="../diagrams/layout11.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13.xml"/><Relationship Id="rId13" Type="http://schemas.openxmlformats.org/officeDocument/2006/relationships/diagramData" Target="../diagrams/data14.xml"/><Relationship Id="rId3" Type="http://schemas.openxmlformats.org/officeDocument/2006/relationships/diagramData" Target="../diagrams/data12.xml"/><Relationship Id="rId7" Type="http://schemas.microsoft.com/office/2007/relationships/diagramDrawing" Target="../diagrams/drawing12.xml"/><Relationship Id="rId12" Type="http://schemas.microsoft.com/office/2007/relationships/diagramDrawing" Target="../diagrams/drawing13.xml"/><Relationship Id="rId17" Type="http://schemas.microsoft.com/office/2007/relationships/diagramDrawing" Target="../diagrams/drawing14.xml"/><Relationship Id="rId2" Type="http://schemas.openxmlformats.org/officeDocument/2006/relationships/notesSlide" Target="../notesSlides/notesSlide9.xml"/><Relationship Id="rId16" Type="http://schemas.openxmlformats.org/officeDocument/2006/relationships/diagramColors" Target="../diagrams/colors14.xml"/><Relationship Id="rId1" Type="http://schemas.openxmlformats.org/officeDocument/2006/relationships/slideLayout" Target="../slideLayouts/slideLayout3.xml"/><Relationship Id="rId6" Type="http://schemas.openxmlformats.org/officeDocument/2006/relationships/diagramColors" Target="../diagrams/colors12.xml"/><Relationship Id="rId11" Type="http://schemas.openxmlformats.org/officeDocument/2006/relationships/diagramColors" Target="../diagrams/colors13.xml"/><Relationship Id="rId5" Type="http://schemas.openxmlformats.org/officeDocument/2006/relationships/diagramQuickStyle" Target="../diagrams/quickStyle12.xml"/><Relationship Id="rId15" Type="http://schemas.openxmlformats.org/officeDocument/2006/relationships/diagramQuickStyle" Target="../diagrams/quickStyle14.xml"/><Relationship Id="rId10" Type="http://schemas.openxmlformats.org/officeDocument/2006/relationships/diagramQuickStyle" Target="../diagrams/quickStyle13.xml"/><Relationship Id="rId4" Type="http://schemas.openxmlformats.org/officeDocument/2006/relationships/diagramLayout" Target="../diagrams/layout12.xml"/><Relationship Id="rId9" Type="http://schemas.openxmlformats.org/officeDocument/2006/relationships/diagramLayout" Target="../diagrams/layout13.xml"/><Relationship Id="rId14" Type="http://schemas.openxmlformats.org/officeDocument/2006/relationships/diagramLayout" Target="../diagrams/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16.xml"/><Relationship Id="rId13" Type="http://schemas.openxmlformats.org/officeDocument/2006/relationships/diagramData" Target="../diagrams/data17.xml"/><Relationship Id="rId3" Type="http://schemas.openxmlformats.org/officeDocument/2006/relationships/diagramData" Target="../diagrams/data15.xml"/><Relationship Id="rId7" Type="http://schemas.microsoft.com/office/2007/relationships/diagramDrawing" Target="../diagrams/drawing15.xml"/><Relationship Id="rId12" Type="http://schemas.microsoft.com/office/2007/relationships/diagramDrawing" Target="../diagrams/drawing16.xml"/><Relationship Id="rId17" Type="http://schemas.microsoft.com/office/2007/relationships/diagramDrawing" Target="../diagrams/drawing17.xml"/><Relationship Id="rId2" Type="http://schemas.openxmlformats.org/officeDocument/2006/relationships/notesSlide" Target="../notesSlides/notesSlide13.xml"/><Relationship Id="rId16" Type="http://schemas.openxmlformats.org/officeDocument/2006/relationships/diagramColors" Target="../diagrams/colors17.xml"/><Relationship Id="rId1" Type="http://schemas.openxmlformats.org/officeDocument/2006/relationships/slideLayout" Target="../slideLayouts/slideLayout3.xml"/><Relationship Id="rId6" Type="http://schemas.openxmlformats.org/officeDocument/2006/relationships/diagramColors" Target="../diagrams/colors15.xml"/><Relationship Id="rId11" Type="http://schemas.openxmlformats.org/officeDocument/2006/relationships/diagramColors" Target="../diagrams/colors16.xml"/><Relationship Id="rId5" Type="http://schemas.openxmlformats.org/officeDocument/2006/relationships/diagramQuickStyle" Target="../diagrams/quickStyle15.xml"/><Relationship Id="rId15" Type="http://schemas.openxmlformats.org/officeDocument/2006/relationships/diagramQuickStyle" Target="../diagrams/quickStyle17.xml"/><Relationship Id="rId10" Type="http://schemas.openxmlformats.org/officeDocument/2006/relationships/diagramQuickStyle" Target="../diagrams/quickStyle16.xml"/><Relationship Id="rId4" Type="http://schemas.openxmlformats.org/officeDocument/2006/relationships/diagramLayout" Target="../diagrams/layout15.xml"/><Relationship Id="rId9" Type="http://schemas.openxmlformats.org/officeDocument/2006/relationships/diagramLayout" Target="../diagrams/layout16.xml"/><Relationship Id="rId14" Type="http://schemas.openxmlformats.org/officeDocument/2006/relationships/diagramLayout" Target="../diagrams/layout17.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19.xml"/><Relationship Id="rId13" Type="http://schemas.openxmlformats.org/officeDocument/2006/relationships/diagramData" Target="../diagrams/data20.xml"/><Relationship Id="rId3" Type="http://schemas.openxmlformats.org/officeDocument/2006/relationships/diagramData" Target="../diagrams/data18.xml"/><Relationship Id="rId7" Type="http://schemas.microsoft.com/office/2007/relationships/diagramDrawing" Target="../diagrams/drawing18.xml"/><Relationship Id="rId12" Type="http://schemas.microsoft.com/office/2007/relationships/diagramDrawing" Target="../diagrams/drawing19.xml"/><Relationship Id="rId17" Type="http://schemas.microsoft.com/office/2007/relationships/diagramDrawing" Target="../diagrams/drawing20.xml"/><Relationship Id="rId2" Type="http://schemas.openxmlformats.org/officeDocument/2006/relationships/notesSlide" Target="../notesSlides/notesSlide14.xml"/><Relationship Id="rId16" Type="http://schemas.openxmlformats.org/officeDocument/2006/relationships/diagramColors" Target="../diagrams/colors20.xml"/><Relationship Id="rId1" Type="http://schemas.openxmlformats.org/officeDocument/2006/relationships/slideLayout" Target="../slideLayouts/slideLayout3.xml"/><Relationship Id="rId6" Type="http://schemas.openxmlformats.org/officeDocument/2006/relationships/diagramColors" Target="../diagrams/colors18.xml"/><Relationship Id="rId11" Type="http://schemas.openxmlformats.org/officeDocument/2006/relationships/diagramColors" Target="../diagrams/colors19.xml"/><Relationship Id="rId5" Type="http://schemas.openxmlformats.org/officeDocument/2006/relationships/diagramQuickStyle" Target="../diagrams/quickStyle18.xml"/><Relationship Id="rId15" Type="http://schemas.openxmlformats.org/officeDocument/2006/relationships/diagramQuickStyle" Target="../diagrams/quickStyle20.xml"/><Relationship Id="rId10" Type="http://schemas.openxmlformats.org/officeDocument/2006/relationships/diagramQuickStyle" Target="../diagrams/quickStyle19.xml"/><Relationship Id="rId4" Type="http://schemas.openxmlformats.org/officeDocument/2006/relationships/diagramLayout" Target="../diagrams/layout18.xml"/><Relationship Id="rId9" Type="http://schemas.openxmlformats.org/officeDocument/2006/relationships/diagramLayout" Target="../diagrams/layout19.xml"/><Relationship Id="rId14" Type="http://schemas.openxmlformats.org/officeDocument/2006/relationships/diagramLayout" Target="../diagrams/layout20.xml"/></Relationships>
</file>

<file path=ppt/slides/_rels/slide17.xml.rels><?xml version="1.0" encoding="UTF-8" standalone="yes"?>
<Relationships xmlns="http://schemas.openxmlformats.org/package/2006/relationships"><Relationship Id="rId3" Type="http://schemas.openxmlformats.org/officeDocument/2006/relationships/hyperlink" Target="https://www.toolbox-hse.total.com/fr/one-maestro" TargetMode="External"/><Relationship Id="rId7" Type="http://schemas.openxmlformats.org/officeDocument/2006/relationships/image" Target="../media/image2.png"/><Relationship Id="rId2" Type="http://schemas.openxmlformats.org/officeDocument/2006/relationships/hyperlink" Target="http://wat.corp.local/sites/s215/fr-FR/Pages/R%C3%A8gles%20HSE/CR%20402/CR-GR-HSE-402.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4.xml"/><Relationship Id="rId13" Type="http://schemas.openxmlformats.org/officeDocument/2006/relationships/diagramData" Target="../diagrams/data5.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17" Type="http://schemas.microsoft.com/office/2007/relationships/diagramDrawing" Target="../diagrams/drawing5.xml"/><Relationship Id="rId2" Type="http://schemas.openxmlformats.org/officeDocument/2006/relationships/notesSlide" Target="../notesSlides/notesSlide5.xml"/><Relationship Id="rId16" Type="http://schemas.openxmlformats.org/officeDocument/2006/relationships/diagramColors" Target="../diagrams/colors5.xml"/><Relationship Id="rId1" Type="http://schemas.openxmlformats.org/officeDocument/2006/relationships/slideLayout" Target="../slideLayouts/slideLayout3.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5" Type="http://schemas.openxmlformats.org/officeDocument/2006/relationships/diagramQuickStyle" Target="../diagrams/quickStyle5.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 Id="rId1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7.xml"/><Relationship Id="rId13" Type="http://schemas.openxmlformats.org/officeDocument/2006/relationships/diagramData" Target="../diagrams/data8.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17" Type="http://schemas.microsoft.com/office/2007/relationships/diagramDrawing" Target="../diagrams/drawing8.xml"/><Relationship Id="rId2" Type="http://schemas.openxmlformats.org/officeDocument/2006/relationships/notesSlide" Target="../notesSlides/notesSlide7.xml"/><Relationship Id="rId16" Type="http://schemas.openxmlformats.org/officeDocument/2006/relationships/diagramColors" Target="../diagrams/colors8.xml"/><Relationship Id="rId1" Type="http://schemas.openxmlformats.org/officeDocument/2006/relationships/slideLayout" Target="../slideLayouts/slideLayout3.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5" Type="http://schemas.openxmlformats.org/officeDocument/2006/relationships/diagramQuickStyle" Target="../diagrams/quickStyle8.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 Id="rId1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CR-GR-HSE-402 Processus de permis de travail​</a:t>
            </a:r>
            <a:endParaRPr lang="en-US" dirty="0">
              <a:solidFill>
                <a:srgbClr val="FF0000"/>
              </a:solidFill>
            </a:endParaRPr>
          </a:p>
        </p:txBody>
      </p:sp>
      <p:sp>
        <p:nvSpPr>
          <p:cNvPr id="5" name="Espace réservé du texte 3"/>
          <p:cNvSpPr>
            <a:spLocks noGrp="1"/>
          </p:cNvSpPr>
          <p:nvPr>
            <p:ph type="body" sz="quarter" idx="10"/>
          </p:nvPr>
        </p:nvSpPr>
        <p:spPr>
          <a:xfrm>
            <a:off x="1188000" y="3639600"/>
            <a:ext cx="9732536" cy="1778000"/>
          </a:xfrm>
        </p:spPr>
        <p:txBody>
          <a:bodyPr/>
          <a:lstStyle/>
          <a:p>
            <a:r>
              <a:rPr lang="fr-FR" dirty="0"/>
              <a:t> </a:t>
            </a:r>
          </a:p>
          <a:p>
            <a:r>
              <a:rPr lang="fr-FR" sz="1800" dirty="0"/>
              <a:t>M&amp;S : différences entre la CR-GR-HSE-402 et le chapitre 5 de la règle CR-MS-HSEQ-202</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Coordination</a:t>
            </a:r>
            <a:r>
              <a:rPr lang="en-GB" dirty="0"/>
              <a:t>  </a:t>
            </a:r>
          </a:p>
        </p:txBody>
      </p:sp>
      <p:sp>
        <p:nvSpPr>
          <p:cNvPr id="7" name="Espace réservé du texte 1"/>
          <p:cNvSpPr txBox="1">
            <a:spLocks/>
          </p:cNvSpPr>
          <p:nvPr/>
        </p:nvSpPr>
        <p:spPr>
          <a:xfrm>
            <a:off x="407368" y="3104997"/>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3.4.1 : Coordination des permis de travail</a:t>
            </a:r>
          </a:p>
          <a:p>
            <a:pPr marL="0" indent="0" algn="just">
              <a:spcBef>
                <a:spcPts val="600"/>
              </a:spcBef>
              <a:spcAft>
                <a:spcPts val="600"/>
              </a:spcAft>
            </a:pPr>
            <a:r>
              <a:rPr lang="fr-FR" sz="1600" b="0" dirty="0">
                <a:solidFill>
                  <a:schemeClr val="tx1"/>
                </a:solidFill>
              </a:rPr>
              <a:t>Le nombre de permis de travail à délivrer sur une zone ainsi que les risques liés aux opérations simultanées ou </a:t>
            </a:r>
            <a:r>
              <a:rPr lang="fr-FR" sz="1600" b="0" dirty="0" err="1">
                <a:solidFill>
                  <a:schemeClr val="tx1"/>
                </a:solidFill>
              </a:rPr>
              <a:t>co</a:t>
            </a:r>
            <a:r>
              <a:rPr lang="fr-FR" sz="1600" b="0" dirty="0">
                <a:solidFill>
                  <a:schemeClr val="tx1"/>
                </a:solidFill>
              </a:rPr>
              <a:t>-activités sont pris en compte lors de la coordination des travaux planifiés.</a:t>
            </a:r>
          </a:p>
          <a:p>
            <a:pPr marL="0" indent="0" algn="just">
              <a:spcBef>
                <a:spcPts val="600"/>
              </a:spcBef>
              <a:spcAft>
                <a:spcPts val="600"/>
              </a:spcAft>
            </a:pPr>
            <a:r>
              <a:rPr lang="fr-FR" sz="1600" b="0" dirty="0">
                <a:solidFill>
                  <a:schemeClr val="tx1"/>
                </a:solidFill>
              </a:rPr>
              <a:t>Une liste des permis de travail approuvés est ensuite établie et communiquée à l’émetteur de permis.</a:t>
            </a:r>
          </a:p>
          <a:p>
            <a:pPr marL="0" indent="0" algn="l">
              <a:spcBef>
                <a:spcPts val="600"/>
              </a:spcBef>
              <a:spcAft>
                <a:spcPts val="600"/>
              </a:spcAft>
            </a:pPr>
            <a:r>
              <a:rPr lang="fr-FR" sz="1600" b="0" dirty="0">
                <a:solidFill>
                  <a:srgbClr val="FF0000"/>
                </a:solidFill>
              </a:rPr>
              <a:t>La prise en compte du nombre de permis à délivrer est une nouvelle exigence</a:t>
            </a: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aphicFrame>
        <p:nvGraphicFramePr>
          <p:cNvPr id="5" name="Diagramme 4"/>
          <p:cNvGraphicFramePr/>
          <p:nvPr>
            <p:extLst/>
          </p:nvPr>
        </p:nvGraphicFramePr>
        <p:xfrm>
          <a:off x="2711626" y="621119"/>
          <a:ext cx="6434662" cy="637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me 5"/>
          <p:cNvGraphicFramePr/>
          <p:nvPr>
            <p:extLst/>
          </p:nvPr>
        </p:nvGraphicFramePr>
        <p:xfrm>
          <a:off x="2423592" y="1135937"/>
          <a:ext cx="7056784" cy="79624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Diagramme 7"/>
          <p:cNvGraphicFramePr/>
          <p:nvPr>
            <p:extLst/>
          </p:nvPr>
        </p:nvGraphicFramePr>
        <p:xfrm>
          <a:off x="2063552" y="1916832"/>
          <a:ext cx="7488832" cy="53016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3127515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Exécution</a:t>
            </a:r>
            <a:r>
              <a:rPr lang="en-GB" dirty="0"/>
              <a:t>  </a:t>
            </a:r>
          </a:p>
        </p:txBody>
      </p:sp>
      <p:sp>
        <p:nvSpPr>
          <p:cNvPr id="7" name="Espace réservé du texte 1"/>
          <p:cNvSpPr txBox="1">
            <a:spLocks/>
          </p:cNvSpPr>
          <p:nvPr/>
        </p:nvSpPr>
        <p:spPr>
          <a:xfrm>
            <a:off x="407368" y="3124409"/>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3.5.1 : Délivrance du permis de travail</a:t>
            </a:r>
          </a:p>
          <a:p>
            <a:pPr marL="0" indent="0" algn="just">
              <a:spcBef>
                <a:spcPts val="600"/>
              </a:spcBef>
              <a:spcAft>
                <a:spcPts val="600"/>
              </a:spcAft>
            </a:pPr>
            <a:r>
              <a:rPr lang="fr-FR" sz="1600" b="0" dirty="0">
                <a:solidFill>
                  <a:schemeClr val="tx1"/>
                </a:solidFill>
              </a:rPr>
              <a:t>Tout début d’exécution du travail est soumis, à minima 1 fois par jour, à la délivrance préalable du permis de travail par l’émetteur du permis et à sa contre-signature par l’autorité exécutrice.</a:t>
            </a:r>
          </a:p>
          <a:p>
            <a:pPr marL="0" indent="0" algn="just">
              <a:spcBef>
                <a:spcPts val="600"/>
              </a:spcBef>
              <a:spcAft>
                <a:spcPts val="600"/>
              </a:spcAft>
            </a:pPr>
            <a:r>
              <a:rPr lang="fr-FR" sz="1600" b="0" dirty="0">
                <a:solidFill>
                  <a:schemeClr val="tx1"/>
                </a:solidFill>
              </a:rPr>
              <a:t>Pour les « travaux à risque élevé », le permis est délivré après vérification sur le lieu d'exécution du travail par l’émetteur du permis ou le vérificateur des conditions d’exécution et des mesures de maîtrise des risques.</a:t>
            </a:r>
          </a:p>
          <a:p>
            <a:pPr marL="0" indent="0" algn="l">
              <a:spcBef>
                <a:spcPts val="600"/>
              </a:spcBef>
              <a:spcAft>
                <a:spcPts val="600"/>
              </a:spcAft>
            </a:pPr>
            <a:r>
              <a:rPr lang="fr-FR" sz="1600" b="0" dirty="0">
                <a:solidFill>
                  <a:srgbClr val="FF0000"/>
                </a:solidFill>
              </a:rPr>
              <a:t>La délivrance après vérification du permis sur le lieu d’exécution du travail pour les travaux à risque élevé est une nouvelle exigence</a:t>
            </a:r>
            <a:br>
              <a:rPr lang="fr-FR" sz="1400" b="0" u="sng" dirty="0">
                <a:solidFill>
                  <a:srgbClr val="FF0000"/>
                </a:solidFill>
              </a:rPr>
            </a:br>
            <a:endParaRPr lang="fr-FR" sz="1400" b="0" i="1"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aphicFrame>
        <p:nvGraphicFramePr>
          <p:cNvPr id="5" name="Diagramme 4"/>
          <p:cNvGraphicFramePr/>
          <p:nvPr>
            <p:extLst/>
          </p:nvPr>
        </p:nvGraphicFramePr>
        <p:xfrm>
          <a:off x="2711626" y="621119"/>
          <a:ext cx="6434662" cy="637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me 5"/>
          <p:cNvGraphicFramePr/>
          <p:nvPr>
            <p:extLst/>
          </p:nvPr>
        </p:nvGraphicFramePr>
        <p:xfrm>
          <a:off x="2423592" y="1135937"/>
          <a:ext cx="7056784" cy="79624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Diagramme 7"/>
          <p:cNvGraphicFramePr/>
          <p:nvPr>
            <p:extLst/>
          </p:nvPr>
        </p:nvGraphicFramePr>
        <p:xfrm>
          <a:off x="2063552" y="1916832"/>
          <a:ext cx="7488832" cy="53016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186008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Exécution </a:t>
            </a:r>
            <a:r>
              <a:rPr lang="en-GB" dirty="0"/>
              <a:t>  </a:t>
            </a:r>
          </a:p>
        </p:txBody>
      </p:sp>
      <p:sp>
        <p:nvSpPr>
          <p:cNvPr id="7" name="Espace réservé du texte 1"/>
          <p:cNvSpPr txBox="1">
            <a:spLocks/>
          </p:cNvSpPr>
          <p:nvPr/>
        </p:nvSpPr>
        <p:spPr>
          <a:xfrm>
            <a:off x="308961" y="1124744"/>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3.5.2 : </a:t>
            </a:r>
            <a:r>
              <a:rPr lang="fr-FR" sz="1800" i="1" dirty="0">
                <a:solidFill>
                  <a:schemeClr val="tx1"/>
                </a:solidFill>
              </a:rPr>
              <a:t>Feu vert sécurité </a:t>
            </a:r>
            <a:r>
              <a:rPr lang="fr-FR" sz="1800" dirty="0">
                <a:solidFill>
                  <a:schemeClr val="tx1"/>
                </a:solidFill>
              </a:rPr>
              <a:t>/ Point sécurité avant démarrage</a:t>
            </a:r>
          </a:p>
          <a:p>
            <a:pPr marL="0" indent="0" algn="just">
              <a:spcBef>
                <a:spcPts val="600"/>
              </a:spcBef>
              <a:spcAft>
                <a:spcPts val="600"/>
              </a:spcAft>
            </a:pPr>
            <a:r>
              <a:rPr lang="fr-FR" sz="1600" b="0" dirty="0">
                <a:solidFill>
                  <a:schemeClr val="tx1"/>
                </a:solidFill>
              </a:rPr>
              <a:t>Avant le démarrage ou le redémarrage des travaux, ou avant toute relève d’intervenant, l'autorité exécutrice explique aux intervenants, sur le lieu d’exécution du travail, le mode opératoire, les risques identifiés dans le permis de travail et les mesures de maîtrise des risques associées.</a:t>
            </a:r>
          </a:p>
          <a:p>
            <a:pPr marL="0" indent="0" algn="just">
              <a:spcBef>
                <a:spcPts val="600"/>
              </a:spcBef>
              <a:spcAft>
                <a:spcPts val="600"/>
              </a:spcAft>
            </a:pPr>
            <a:r>
              <a:rPr lang="fr-FR" sz="1600" b="0" dirty="0">
                <a:solidFill>
                  <a:schemeClr val="tx1"/>
                </a:solidFill>
              </a:rPr>
              <a:t>Ce point sécurité est documenté et signé par l’autorité exécutrice et chaque intervenant.</a:t>
            </a:r>
          </a:p>
          <a:p>
            <a:pPr marL="0" indent="0" algn="just">
              <a:spcBef>
                <a:spcPts val="600"/>
              </a:spcBef>
              <a:spcAft>
                <a:spcPts val="600"/>
              </a:spcAft>
            </a:pPr>
            <a:r>
              <a:rPr lang="fr-FR" sz="1600" b="0" dirty="0">
                <a:solidFill>
                  <a:srgbClr val="FF0000"/>
                </a:solidFill>
              </a:rPr>
              <a:t>Nouvelle exigence</a:t>
            </a:r>
          </a:p>
          <a:p>
            <a:pPr marL="0" indent="0" algn="just">
              <a:spcBef>
                <a:spcPts val="600"/>
              </a:spcBef>
              <a:spcAft>
                <a:spcPts val="600"/>
              </a:spcAft>
            </a:pPr>
            <a:endParaRPr lang="fr-FR" sz="1400" b="0" i="1" u="sng" dirty="0">
              <a:solidFill>
                <a:srgbClr val="FF0000"/>
              </a:solidFill>
            </a:endParaRPr>
          </a:p>
          <a:p>
            <a:pPr marL="0" indent="0" algn="l">
              <a:spcAft>
                <a:spcPts val="1200"/>
              </a:spcAft>
            </a:pPr>
            <a:r>
              <a:rPr lang="fr-FR" dirty="0">
                <a:solidFill>
                  <a:schemeClr val="tx1"/>
                </a:solidFill>
              </a:rPr>
              <a:t>Exigence 3.5.3 : Disponibilité du permis de travail sur le lieu d’exécution du travail</a:t>
            </a:r>
          </a:p>
          <a:p>
            <a:pPr marL="0" indent="0" algn="just">
              <a:spcBef>
                <a:spcPts val="600"/>
              </a:spcBef>
              <a:spcAft>
                <a:spcPts val="600"/>
              </a:spcAft>
            </a:pPr>
            <a:r>
              <a:rPr lang="fr-FR" sz="1600" b="0" dirty="0">
                <a:solidFill>
                  <a:schemeClr val="tx1"/>
                </a:solidFill>
              </a:rPr>
              <a:t>Pendant le déroulement des travaux, le permis de travail et les certificats associés sont accessibles aux intervenants sur le lieu d'exécution du travail en permanence.</a:t>
            </a:r>
          </a:p>
          <a:p>
            <a:pPr marL="0" indent="0" algn="just">
              <a:spcBef>
                <a:spcPts val="600"/>
              </a:spcBef>
              <a:spcAft>
                <a:spcPts val="600"/>
              </a:spcAft>
            </a:pPr>
            <a:r>
              <a:rPr lang="fr-FR" sz="1600" b="0" dirty="0">
                <a:solidFill>
                  <a:srgbClr val="FF0000"/>
                </a:solidFill>
              </a:rPr>
              <a:t>Nouvelle exigence</a:t>
            </a:r>
            <a:endParaRPr lang="fr-FR" sz="16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397064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Exécution </a:t>
            </a:r>
            <a:r>
              <a:rPr lang="en-GB" dirty="0"/>
              <a:t>  </a:t>
            </a:r>
          </a:p>
        </p:txBody>
      </p:sp>
      <p:sp>
        <p:nvSpPr>
          <p:cNvPr id="7" name="Espace réservé du texte 1"/>
          <p:cNvSpPr txBox="1">
            <a:spLocks/>
          </p:cNvSpPr>
          <p:nvPr/>
        </p:nvSpPr>
        <p:spPr>
          <a:xfrm>
            <a:off x="433355" y="589330"/>
            <a:ext cx="11325290" cy="604867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3.5.4 : Surveillance terrain</a:t>
            </a:r>
          </a:p>
          <a:p>
            <a:pPr marL="0" indent="0" algn="just">
              <a:spcBef>
                <a:spcPts val="600"/>
              </a:spcBef>
              <a:spcAft>
                <a:spcPts val="600"/>
              </a:spcAft>
            </a:pPr>
            <a:r>
              <a:rPr lang="fr-FR" sz="1600" b="0" dirty="0">
                <a:solidFill>
                  <a:schemeClr val="tx1"/>
                </a:solidFill>
              </a:rPr>
              <a:t>Pendant le déroulement des travaux, une surveillance terrain est mise en place par l’autorité exécutrice.</a:t>
            </a:r>
          </a:p>
          <a:p>
            <a:pPr marL="0" indent="0" algn="just">
              <a:spcBef>
                <a:spcPts val="600"/>
              </a:spcBef>
              <a:spcAft>
                <a:spcPts val="600"/>
              </a:spcAft>
            </a:pPr>
            <a:r>
              <a:rPr lang="fr-FR" sz="1600" b="0" dirty="0">
                <a:solidFill>
                  <a:schemeClr val="tx1"/>
                </a:solidFill>
              </a:rPr>
              <a:t>En outre, une surveillance terrain est effectuée par l’émetteur chaque fois que cela est requis dans le permis de travail.</a:t>
            </a:r>
          </a:p>
          <a:p>
            <a:pPr marL="0" indent="0" algn="just">
              <a:spcBef>
                <a:spcPts val="600"/>
              </a:spcBef>
              <a:spcAft>
                <a:spcPts val="600"/>
              </a:spcAft>
            </a:pPr>
            <a:r>
              <a:rPr lang="fr-FR" sz="1600" b="0" dirty="0">
                <a:solidFill>
                  <a:srgbClr val="FF0000"/>
                </a:solidFill>
              </a:rPr>
              <a:t>Nouvelle exigence</a:t>
            </a:r>
          </a:p>
          <a:p>
            <a:pPr marL="0" indent="0" algn="just">
              <a:spcBef>
                <a:spcPts val="600"/>
              </a:spcBef>
              <a:spcAft>
                <a:spcPts val="600"/>
              </a:spcAft>
            </a:pPr>
            <a:endParaRPr lang="fr-FR" sz="1000" b="0" i="1" u="sng" dirty="0">
              <a:solidFill>
                <a:srgbClr val="FF0000"/>
              </a:solidFill>
            </a:endParaRPr>
          </a:p>
          <a:p>
            <a:pPr marL="0" indent="0" algn="l">
              <a:spcAft>
                <a:spcPts val="1200"/>
              </a:spcAft>
            </a:pPr>
            <a:r>
              <a:rPr lang="fr-FR" sz="1800" dirty="0">
                <a:solidFill>
                  <a:schemeClr val="tx1"/>
                </a:solidFill>
              </a:rPr>
              <a:t>Exigence 3.5.5 : Suspension du permis de travail</a:t>
            </a:r>
          </a:p>
          <a:p>
            <a:pPr marL="0" indent="0" algn="just">
              <a:spcBef>
                <a:spcPts val="600"/>
              </a:spcBef>
              <a:spcAft>
                <a:spcPts val="600"/>
              </a:spcAft>
            </a:pPr>
            <a:r>
              <a:rPr lang="fr-FR" sz="1600" b="0" dirty="0">
                <a:solidFill>
                  <a:schemeClr val="tx1"/>
                </a:solidFill>
              </a:rPr>
              <a:t>Dans les cas suivants, le travail et son permis associé sont suspendus:</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alarme générale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instruction spécifique d'arrêt des travaux, y compris par Stop </a:t>
            </a:r>
            <a:r>
              <a:rPr lang="fr-FR" sz="1700" dirty="0" err="1">
                <a:solidFill>
                  <a:schemeClr val="tx1"/>
                </a:solidFill>
                <a:latin typeface="Calibri"/>
              </a:rPr>
              <a:t>Card</a:t>
            </a:r>
            <a:r>
              <a:rPr lang="fr-FR" sz="1700" dirty="0">
                <a:solidFill>
                  <a:schemeClr val="tx1"/>
                </a:solidFill>
                <a:latin typeface="Calibri"/>
              </a:rPr>
              <a:t> ;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non-respect d'une des exigences imposées dans le permis de travail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modification du mode opératoire de l’intervention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changement de l’environnement du lieu d’exécution de travail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dépassement d’horaire alloué aux travaux objet du permis de travail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apparition d’un risque n’ayant pas été pris en compte dans le permis de travail.</a:t>
            </a:r>
          </a:p>
          <a:p>
            <a:pPr marL="0" lvl="0" indent="0" algn="just">
              <a:spcBef>
                <a:spcPts val="600"/>
              </a:spcBef>
              <a:spcAft>
                <a:spcPts val="600"/>
              </a:spcAft>
            </a:pPr>
            <a:r>
              <a:rPr lang="fr-FR" sz="1600" b="0" dirty="0">
                <a:solidFill>
                  <a:srgbClr val="00B050"/>
                </a:solidFill>
              </a:rPr>
              <a:t>Pas de changement</a:t>
            </a: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2723135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Exécution </a:t>
            </a:r>
            <a:r>
              <a:rPr lang="en-GB" dirty="0"/>
              <a:t>  </a:t>
            </a:r>
          </a:p>
        </p:txBody>
      </p:sp>
      <p:sp>
        <p:nvSpPr>
          <p:cNvPr id="7" name="Espace réservé du texte 1"/>
          <p:cNvSpPr txBox="1">
            <a:spLocks/>
          </p:cNvSpPr>
          <p:nvPr/>
        </p:nvSpPr>
        <p:spPr>
          <a:xfrm>
            <a:off x="308961" y="1124744"/>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3.5.6 : Reprise d’activités</a:t>
            </a:r>
          </a:p>
          <a:p>
            <a:pPr marL="0" indent="0" algn="just">
              <a:spcBef>
                <a:spcPts val="600"/>
              </a:spcBef>
              <a:spcAft>
                <a:spcPts val="600"/>
              </a:spcAft>
            </a:pPr>
            <a:r>
              <a:rPr lang="fr-FR" sz="1600" b="0" dirty="0">
                <a:solidFill>
                  <a:schemeClr val="tx1"/>
                </a:solidFill>
              </a:rPr>
              <a:t>A la suite d’une suspension des travaux, les conditions de leur reprise sont soumises à une évaluation des risques :</a:t>
            </a:r>
          </a:p>
          <a:p>
            <a:pPr marL="285750" lvl="4" indent="-285750" algn="l">
              <a:spcAft>
                <a:spcPts val="600"/>
              </a:spcAft>
              <a:buFont typeface="Wingdings" panose="05000000000000000000" pitchFamily="2" charset="2"/>
              <a:buChar char="q"/>
              <a:defRPr/>
            </a:pPr>
            <a:r>
              <a:rPr lang="fr-FR" sz="1700" dirty="0">
                <a:solidFill>
                  <a:schemeClr val="tx1"/>
                </a:solidFill>
                <a:latin typeface="Calibri"/>
              </a:rPr>
              <a:t>si les mesures de maîtrise de risques définies dans le permis de travail restent adaptées, la reprise du travail est autorisée par l’émetteur du permis de travail ;</a:t>
            </a:r>
          </a:p>
          <a:p>
            <a:pPr marL="285750" lvl="4" indent="-285750" algn="l">
              <a:spcAft>
                <a:spcPts val="600"/>
              </a:spcAft>
              <a:buFont typeface="Wingdings" panose="05000000000000000000" pitchFamily="2" charset="2"/>
              <a:buChar char="q"/>
              <a:defRPr/>
            </a:pPr>
            <a:r>
              <a:rPr lang="fr-FR" sz="1700" dirty="0">
                <a:solidFill>
                  <a:schemeClr val="tx1"/>
                </a:solidFill>
                <a:latin typeface="Calibri"/>
              </a:rPr>
              <a:t>si les mesures de maîtrise de risques définies dans le permis de travail ne sont plus adaptées, le permis est annulé et un nouveau permis de travail est établi.</a:t>
            </a:r>
          </a:p>
          <a:p>
            <a:pPr marL="0" indent="0" algn="just">
              <a:spcBef>
                <a:spcPts val="600"/>
              </a:spcBef>
              <a:spcAft>
                <a:spcPts val="600"/>
              </a:spcAft>
            </a:pPr>
            <a:r>
              <a:rPr lang="fr-FR" sz="1600" b="0" dirty="0">
                <a:solidFill>
                  <a:srgbClr val="FF0000"/>
                </a:solidFill>
              </a:rPr>
              <a:t>Nouvelle exigence</a:t>
            </a:r>
          </a:p>
          <a:p>
            <a:pPr marL="0" indent="0" algn="just">
              <a:spcBef>
                <a:spcPts val="600"/>
              </a:spcBef>
              <a:spcAft>
                <a:spcPts val="600"/>
              </a:spcAft>
            </a:pPr>
            <a:endParaRPr lang="fr-FR" sz="1400" b="0" i="1" u="sng" dirty="0">
              <a:solidFill>
                <a:srgbClr val="FF0000"/>
              </a:solidFill>
            </a:endParaRPr>
          </a:p>
          <a:p>
            <a:pPr marL="0" indent="0" algn="l">
              <a:spcAft>
                <a:spcPts val="1200"/>
              </a:spcAft>
            </a:pPr>
            <a:r>
              <a:rPr lang="fr-FR" sz="1800" dirty="0">
                <a:solidFill>
                  <a:schemeClr val="tx1"/>
                </a:solidFill>
              </a:rPr>
              <a:t>Exigence 3.5.7 : Relève</a:t>
            </a:r>
          </a:p>
          <a:p>
            <a:pPr marL="0" indent="0" algn="just">
              <a:spcBef>
                <a:spcPts val="600"/>
              </a:spcBef>
              <a:spcAft>
                <a:spcPts val="600"/>
              </a:spcAft>
            </a:pPr>
            <a:r>
              <a:rPr lang="fr-FR" sz="1600" b="0" dirty="0">
                <a:solidFill>
                  <a:schemeClr val="tx1"/>
                </a:solidFill>
              </a:rPr>
              <a:t>Les modalités d’information et de gestion des permis de travail lors de la relève du personnel de l’entité ou de la filiale sont précisées dans la procédure de permis de travail.</a:t>
            </a:r>
          </a:p>
          <a:p>
            <a:pPr marL="0" indent="0" algn="just">
              <a:spcBef>
                <a:spcPts val="600"/>
              </a:spcBef>
              <a:spcAft>
                <a:spcPts val="600"/>
              </a:spcAft>
            </a:pPr>
            <a:r>
              <a:rPr lang="fr-FR" sz="1600" b="0" dirty="0">
                <a:solidFill>
                  <a:schemeClr val="tx1"/>
                </a:solidFill>
              </a:rPr>
              <a:t>Ces modalités incluent la transmission de la liste des permis et de leur contenu (à minima la description du travail à exécuter) et la signature de cette liste par l’émetteur des permis prenant la relève.</a:t>
            </a:r>
          </a:p>
          <a:p>
            <a:pPr marL="0" lvl="0" indent="0" algn="just">
              <a:spcBef>
                <a:spcPts val="600"/>
              </a:spcBef>
              <a:spcAft>
                <a:spcPts val="600"/>
              </a:spcAft>
            </a:pPr>
            <a:r>
              <a:rPr lang="fr-FR" sz="1600" b="0" dirty="0">
                <a:solidFill>
                  <a:srgbClr val="00B050"/>
                </a:solidFill>
              </a:rPr>
              <a:t>Pas de changement</a:t>
            </a: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99458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Fin des travaux et clôture du permis</a:t>
            </a:r>
            <a:r>
              <a:rPr lang="en-GB" dirty="0"/>
              <a:t>  </a:t>
            </a:r>
          </a:p>
        </p:txBody>
      </p:sp>
      <p:sp>
        <p:nvSpPr>
          <p:cNvPr id="7" name="Espace réservé du texte 1"/>
          <p:cNvSpPr txBox="1">
            <a:spLocks/>
          </p:cNvSpPr>
          <p:nvPr/>
        </p:nvSpPr>
        <p:spPr>
          <a:xfrm>
            <a:off x="391065" y="2153706"/>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3.6.1 : Fin des travaux - clôture du permis de travail</a:t>
            </a:r>
          </a:p>
          <a:p>
            <a:pPr marL="0" indent="0" algn="just">
              <a:spcBef>
                <a:spcPts val="600"/>
              </a:spcBef>
              <a:spcAft>
                <a:spcPts val="600"/>
              </a:spcAft>
            </a:pPr>
            <a:r>
              <a:rPr lang="fr-FR" sz="1400" b="0" dirty="0">
                <a:solidFill>
                  <a:schemeClr val="tx1"/>
                </a:solidFill>
              </a:rPr>
              <a:t>Après constat de fin des travaux, le permis de travail correspondant est clôturé selon les modalités définies dans la procédure de permis de travail.</a:t>
            </a:r>
          </a:p>
          <a:p>
            <a:pPr marL="0" indent="0" algn="just">
              <a:spcBef>
                <a:spcPts val="600"/>
              </a:spcBef>
              <a:spcAft>
                <a:spcPts val="600"/>
              </a:spcAft>
            </a:pPr>
            <a:r>
              <a:rPr lang="fr-FR" sz="1400" b="0" dirty="0">
                <a:solidFill>
                  <a:schemeClr val="tx1"/>
                </a:solidFill>
              </a:rPr>
              <a:t>Les modalités de clôture du permis de travail par l’émetteur incluent, a minima : </a:t>
            </a:r>
          </a:p>
          <a:p>
            <a:pPr marL="285750" lvl="4" indent="-285750" algn="l">
              <a:spcBef>
                <a:spcPts val="300"/>
              </a:spcBef>
              <a:spcAft>
                <a:spcPts val="600"/>
              </a:spcAft>
              <a:buFont typeface="Wingdings" panose="05000000000000000000" pitchFamily="2" charset="2"/>
              <a:buChar char="q"/>
              <a:defRPr/>
            </a:pPr>
            <a:r>
              <a:rPr lang="fr-FR" sz="1400" dirty="0">
                <a:solidFill>
                  <a:schemeClr val="tx1"/>
                </a:solidFill>
                <a:latin typeface="Calibri"/>
              </a:rPr>
              <a:t>la propreté et le rangement du lieu de travail ; </a:t>
            </a:r>
          </a:p>
          <a:p>
            <a:pPr marL="285750" lvl="4" indent="-285750" algn="l">
              <a:spcBef>
                <a:spcPts val="300"/>
              </a:spcBef>
              <a:spcAft>
                <a:spcPts val="600"/>
              </a:spcAft>
              <a:buFont typeface="Wingdings" panose="05000000000000000000" pitchFamily="2" charset="2"/>
              <a:buChar char="q"/>
              <a:defRPr/>
            </a:pPr>
            <a:r>
              <a:rPr lang="fr-FR" sz="1400" dirty="0">
                <a:solidFill>
                  <a:schemeClr val="tx1"/>
                </a:solidFill>
                <a:latin typeface="Calibri"/>
              </a:rPr>
              <a:t>la signature de fin des travaux (manuscrite ou électronique) par l’autorité exécutrice et par l’émetteur du permis de travail ;</a:t>
            </a:r>
          </a:p>
          <a:p>
            <a:pPr marL="285750" lvl="4" indent="-285750" algn="l">
              <a:spcBef>
                <a:spcPts val="300"/>
              </a:spcBef>
              <a:spcAft>
                <a:spcPts val="600"/>
              </a:spcAft>
              <a:buFont typeface="Wingdings" panose="05000000000000000000" pitchFamily="2" charset="2"/>
              <a:buChar char="q"/>
              <a:defRPr/>
            </a:pPr>
            <a:r>
              <a:rPr lang="fr-FR" sz="1400" dirty="0">
                <a:solidFill>
                  <a:schemeClr val="tx1"/>
                </a:solidFill>
                <a:latin typeface="Calibri"/>
              </a:rPr>
              <a:t>le retrait du permis de travail de la liste des permis délivrés, ainsi que des documents d’accompagnement associés ;</a:t>
            </a:r>
          </a:p>
          <a:p>
            <a:pPr marL="285750" lvl="4" indent="-285750" algn="l">
              <a:spcBef>
                <a:spcPts val="300"/>
              </a:spcBef>
              <a:spcAft>
                <a:spcPts val="600"/>
              </a:spcAft>
              <a:buFont typeface="Wingdings" panose="05000000000000000000" pitchFamily="2" charset="2"/>
              <a:buChar char="q"/>
              <a:defRPr/>
            </a:pPr>
            <a:r>
              <a:rPr lang="fr-FR" sz="1400" dirty="0">
                <a:solidFill>
                  <a:schemeClr val="tx1"/>
                </a:solidFill>
                <a:latin typeface="Calibri"/>
              </a:rPr>
              <a:t>le déclenchement du retrait des dispositifs d’isolement (ex. : platine, joint plein) et de signalisations correspondantes, à la condition que tous les autres permis exigeant ces dispositifs d’isolement et de signalisations soient aussi clôturés ;</a:t>
            </a:r>
          </a:p>
          <a:p>
            <a:pPr marL="285750" lvl="4" indent="-285750" algn="l">
              <a:spcBef>
                <a:spcPts val="300"/>
              </a:spcBef>
              <a:spcAft>
                <a:spcPts val="600"/>
              </a:spcAft>
              <a:buFont typeface="Wingdings" panose="05000000000000000000" pitchFamily="2" charset="2"/>
              <a:buChar char="q"/>
              <a:defRPr/>
            </a:pPr>
            <a:r>
              <a:rPr lang="fr-FR" sz="1400" dirty="0">
                <a:solidFill>
                  <a:schemeClr val="tx1"/>
                </a:solidFill>
                <a:latin typeface="Calibri"/>
              </a:rPr>
              <a:t>la gestion des dispositifs d’isolements et des inhibitions long terme ou conservés au-delà de la durée de validité du permis de travail.</a:t>
            </a:r>
          </a:p>
          <a:p>
            <a:pPr marL="0" indent="0" algn="just">
              <a:spcBef>
                <a:spcPts val="600"/>
              </a:spcBef>
              <a:spcAft>
                <a:spcPts val="600"/>
              </a:spcAft>
            </a:pPr>
            <a:r>
              <a:rPr lang="fr-FR" sz="1400" b="0" dirty="0">
                <a:solidFill>
                  <a:schemeClr val="tx1"/>
                </a:solidFill>
              </a:rPr>
              <a:t>Pour tout « travail à risque élevé », la clôture s'effectue sur la base d’un constat commun entre l'autorité exécutrice et l’émetteur du permis, après vérification sur le lieu d’exécution du travail.</a:t>
            </a:r>
          </a:p>
          <a:p>
            <a:pPr marL="0" indent="0" algn="just">
              <a:spcBef>
                <a:spcPts val="600"/>
              </a:spcBef>
              <a:spcAft>
                <a:spcPts val="600"/>
              </a:spcAft>
            </a:pPr>
            <a:r>
              <a:rPr lang="fr-FR" sz="1400" b="0" dirty="0">
                <a:solidFill>
                  <a:schemeClr val="tx1"/>
                </a:solidFill>
              </a:rPr>
              <a:t>La clôture du permis de travail n’autorise pas la mise en service de l’équipement ou de l’installation.</a:t>
            </a:r>
          </a:p>
          <a:p>
            <a:pPr marL="0" indent="0" algn="l">
              <a:spcBef>
                <a:spcPts val="600"/>
              </a:spcBef>
              <a:spcAft>
                <a:spcPts val="600"/>
              </a:spcAft>
            </a:pPr>
            <a:r>
              <a:rPr lang="fr-FR" sz="1400" b="0" dirty="0">
                <a:solidFill>
                  <a:srgbClr val="FF0000"/>
                </a:solidFill>
              </a:rPr>
              <a:t>La clôture effectuée sur la base d’un constat commun après vérification sur le lieu d’exécution pour les travaux à risque élevé est une nouvelle exigence</a:t>
            </a: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aphicFrame>
        <p:nvGraphicFramePr>
          <p:cNvPr id="5" name="Diagramme 4"/>
          <p:cNvGraphicFramePr/>
          <p:nvPr>
            <p:extLst/>
          </p:nvPr>
        </p:nvGraphicFramePr>
        <p:xfrm>
          <a:off x="2734653" y="383509"/>
          <a:ext cx="6434662" cy="637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me 5"/>
          <p:cNvGraphicFramePr/>
          <p:nvPr>
            <p:extLst/>
          </p:nvPr>
        </p:nvGraphicFramePr>
        <p:xfrm>
          <a:off x="2443214" y="839091"/>
          <a:ext cx="7056784" cy="79624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Diagramme 7"/>
          <p:cNvGraphicFramePr/>
          <p:nvPr>
            <p:extLst/>
          </p:nvPr>
        </p:nvGraphicFramePr>
        <p:xfrm>
          <a:off x="2042776" y="1539595"/>
          <a:ext cx="7488832" cy="53016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3623014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Audits et amelioration de la performance  </a:t>
            </a:r>
          </a:p>
        </p:txBody>
      </p:sp>
      <p:sp>
        <p:nvSpPr>
          <p:cNvPr id="7" name="Espace réservé du texte 1"/>
          <p:cNvSpPr txBox="1">
            <a:spLocks/>
          </p:cNvSpPr>
          <p:nvPr/>
        </p:nvSpPr>
        <p:spPr>
          <a:xfrm>
            <a:off x="407368" y="2663453"/>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3.7.1 : Audits et amélioration de la performance</a:t>
            </a:r>
          </a:p>
          <a:p>
            <a:pPr marL="0" indent="0" algn="just">
              <a:spcBef>
                <a:spcPts val="600"/>
              </a:spcBef>
              <a:spcAft>
                <a:spcPts val="600"/>
              </a:spcAft>
            </a:pPr>
            <a:r>
              <a:rPr lang="fr-FR" sz="1600" b="0" dirty="0">
                <a:solidFill>
                  <a:schemeClr val="tx1"/>
                </a:solidFill>
              </a:rPr>
              <a:t>Un programme d’audits au sein de l’entité ou la filiale est mis en place, pour vérifier :</a:t>
            </a:r>
          </a:p>
          <a:p>
            <a:pPr marL="285750" lvl="4" indent="-285750" algn="l">
              <a:spcBef>
                <a:spcPts val="600"/>
              </a:spcBef>
              <a:spcAft>
                <a:spcPts val="600"/>
              </a:spcAft>
              <a:buFont typeface="Wingdings" panose="05000000000000000000" pitchFamily="2" charset="2"/>
              <a:buChar char="q"/>
              <a:defRPr/>
            </a:pPr>
            <a:r>
              <a:rPr lang="fr-FR" sz="1700" dirty="0">
                <a:solidFill>
                  <a:schemeClr val="tx1"/>
                </a:solidFill>
                <a:latin typeface="Calibri"/>
              </a:rPr>
              <a:t>l’application de la procédure du permis de travail ;</a:t>
            </a:r>
          </a:p>
          <a:p>
            <a:pPr marL="285750" lvl="4" indent="-285750" algn="l">
              <a:spcBef>
                <a:spcPts val="600"/>
              </a:spcBef>
              <a:spcAft>
                <a:spcPts val="600"/>
              </a:spcAft>
              <a:buFont typeface="Wingdings" panose="05000000000000000000" pitchFamily="2" charset="2"/>
              <a:buChar char="q"/>
              <a:defRPr/>
            </a:pPr>
            <a:r>
              <a:rPr lang="fr-FR" sz="1700" dirty="0">
                <a:solidFill>
                  <a:schemeClr val="tx1"/>
                </a:solidFill>
                <a:latin typeface="Calibri"/>
              </a:rPr>
              <a:t>le respect des consignes des permis de travail ;</a:t>
            </a:r>
          </a:p>
          <a:p>
            <a:pPr marL="0" indent="0" algn="just">
              <a:spcBef>
                <a:spcPts val="600"/>
              </a:spcBef>
              <a:spcAft>
                <a:spcPts val="600"/>
              </a:spcAft>
            </a:pPr>
            <a:r>
              <a:rPr lang="fr-FR" sz="1600" b="0" dirty="0">
                <a:solidFill>
                  <a:schemeClr val="tx1"/>
                </a:solidFill>
              </a:rPr>
              <a:t>Des indicateurs de performance du processus permis de travail sont définis et suivis.</a:t>
            </a:r>
          </a:p>
          <a:p>
            <a:pPr marL="0" indent="0" algn="just">
              <a:spcBef>
                <a:spcPts val="600"/>
              </a:spcBef>
              <a:spcAft>
                <a:spcPts val="600"/>
              </a:spcAft>
            </a:pPr>
            <a:r>
              <a:rPr lang="fr-FR" sz="1600" b="0" dirty="0">
                <a:solidFill>
                  <a:schemeClr val="tx1"/>
                </a:solidFill>
              </a:rPr>
              <a:t>Ces indicateurs sont examinés lors d’une revue de processus au minimum 1 fois par an. Cette revue conduit à des plans d’action d’amélioration du processus.</a:t>
            </a:r>
          </a:p>
          <a:p>
            <a:pPr marL="0" indent="0" algn="l">
              <a:spcBef>
                <a:spcPts val="600"/>
              </a:spcBef>
              <a:spcAft>
                <a:spcPts val="600"/>
              </a:spcAft>
            </a:pPr>
            <a:r>
              <a:rPr lang="fr-FR" sz="1600" b="0" dirty="0">
                <a:solidFill>
                  <a:srgbClr val="FF0000"/>
                </a:solidFill>
              </a:rPr>
              <a:t>La revue annuelle du processus est une nouvelle exigence</a:t>
            </a:r>
            <a:br>
              <a:rPr lang="fr-FR" sz="1400" b="0" u="sng" dirty="0">
                <a:solidFill>
                  <a:srgbClr val="FF0000"/>
                </a:solidFill>
              </a:rPr>
            </a:br>
            <a:endParaRPr lang="fr-FR" sz="1400" b="0" i="1"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aphicFrame>
        <p:nvGraphicFramePr>
          <p:cNvPr id="5" name="Diagramme 4"/>
          <p:cNvGraphicFramePr/>
          <p:nvPr/>
        </p:nvGraphicFramePr>
        <p:xfrm>
          <a:off x="2711626" y="621119"/>
          <a:ext cx="6434662" cy="637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me 5"/>
          <p:cNvGraphicFramePr/>
          <p:nvPr>
            <p:extLst/>
          </p:nvPr>
        </p:nvGraphicFramePr>
        <p:xfrm>
          <a:off x="2423592" y="1135937"/>
          <a:ext cx="7056784" cy="79624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Diagramme 7"/>
          <p:cNvGraphicFramePr/>
          <p:nvPr>
            <p:extLst/>
          </p:nvPr>
        </p:nvGraphicFramePr>
        <p:xfrm>
          <a:off x="2063552" y="1916832"/>
          <a:ext cx="7488832" cy="53016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4208619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18058"/>
          </a:xfrm>
          <a:solidFill>
            <a:srgbClr val="376092"/>
          </a:solidFill>
        </p:spPr>
        <p:txBody>
          <a:bodyPr/>
          <a:lstStyle/>
          <a:p>
            <a:r>
              <a:rPr lang="fr-FR" b="1" dirty="0">
                <a:solidFill>
                  <a:schemeClr val="bg1"/>
                </a:solidFill>
              </a:rPr>
              <a:t>Où trouver des informations complémentaires et documents ?</a:t>
            </a:r>
            <a:endParaRPr lang="en-US" b="1" dirty="0">
              <a:solidFill>
                <a:schemeClr val="bg1"/>
              </a:solidFill>
            </a:endParaRPr>
          </a:p>
        </p:txBody>
      </p:sp>
      <p:sp>
        <p:nvSpPr>
          <p:cNvPr id="3" name="Espace réservé du texte 2"/>
          <p:cNvSpPr>
            <a:spLocks noGrp="1"/>
          </p:cNvSpPr>
          <p:nvPr>
            <p:ph type="body" sz="quarter" idx="12"/>
          </p:nvPr>
        </p:nvSpPr>
        <p:spPr>
          <a:xfrm>
            <a:off x="609600" y="1629049"/>
            <a:ext cx="10958400" cy="5040311"/>
          </a:xfrm>
        </p:spPr>
        <p:txBody>
          <a:bodyPr/>
          <a:lstStyle/>
          <a:p>
            <a:r>
              <a:rPr lang="fr-FR" dirty="0">
                <a:solidFill>
                  <a:schemeClr val="tx1"/>
                </a:solidFill>
              </a:rPr>
              <a:t>Publication sur </a:t>
            </a:r>
            <a:r>
              <a:rPr lang="fr-FR">
                <a:solidFill>
                  <a:schemeClr val="tx1"/>
                </a:solidFill>
              </a:rPr>
              <a:t>WAT</a:t>
            </a:r>
            <a:r>
              <a:rPr lang="fr-FR"/>
              <a:t>: </a:t>
            </a:r>
            <a:r>
              <a:rPr lang="fr-FR">
                <a:hlinkClick r:id="rId2"/>
              </a:rPr>
              <a:t>http://wat.corp.local/sites/s215/fr-FR/Pages/R%C3%A8gles%20HSE/CR%20402/CR-GR-HSE-402.aspx</a:t>
            </a:r>
            <a:endParaRPr lang="fr-FR"/>
          </a:p>
          <a:p>
            <a:endParaRPr lang="fr-FR" dirty="0"/>
          </a:p>
          <a:p>
            <a:endParaRPr lang="fr-FR" dirty="0"/>
          </a:p>
          <a:p>
            <a:r>
              <a:rPr lang="fr-FR" dirty="0"/>
              <a:t>HSE </a:t>
            </a:r>
            <a:r>
              <a:rPr lang="fr-FR" dirty="0" err="1"/>
              <a:t>toolbox</a:t>
            </a:r>
            <a:r>
              <a:rPr lang="fr-FR" dirty="0"/>
              <a:t>:</a:t>
            </a:r>
            <a:r>
              <a:rPr lang="en-US" dirty="0"/>
              <a:t> </a:t>
            </a:r>
            <a:r>
              <a:rPr lang="en-US" dirty="0">
                <a:hlinkClick r:id="rId3"/>
              </a:rPr>
              <a:t>https://www.toolbox-hse.total.com/fr/one-maestro</a:t>
            </a:r>
            <a:endParaRPr lang="en-US" dirty="0"/>
          </a:p>
          <a:p>
            <a:endParaRPr lang="fr-FR" dirty="0"/>
          </a:p>
          <a:p>
            <a:endParaRPr lang="fr-FR" dirty="0"/>
          </a:p>
          <a:p>
            <a:r>
              <a:rPr lang="fr-FR" dirty="0"/>
              <a:t>REFLEX: référentiel des textes normatifs Groupe: </a:t>
            </a:r>
            <a:r>
              <a:rPr lang="fr-FR" dirty="0">
                <a:hlinkClick r:id="rId4"/>
              </a:rPr>
              <a:t>https://reflex.sinequa.corp.local/</a:t>
            </a:r>
            <a:endParaRPr lang="fr-FR" dirty="0"/>
          </a:p>
          <a:p>
            <a:endParaRPr lang="fr-FR" dirty="0"/>
          </a:p>
          <a:p>
            <a:endParaRPr lang="fr-FR" dirty="0"/>
          </a:p>
          <a:p>
            <a:r>
              <a:rPr lang="fr-FR" dirty="0"/>
              <a:t>M&amp;S Référentiel Branche : </a:t>
            </a:r>
            <a:r>
              <a:rPr lang="fr-FR" dirty="0">
                <a:hlinkClick r:id="rId5"/>
              </a:rPr>
              <a:t>http://crescendo4all.rm.corp.local/sites/Ref_MS/Pages/Home.aspx</a:t>
            </a:r>
            <a:endParaRPr lang="fr-FR" dirty="0"/>
          </a:p>
          <a:p>
            <a:endParaRPr lang="fr-FR" dirty="0"/>
          </a:p>
          <a:p>
            <a:endParaRPr lang="fr-FR" dirty="0"/>
          </a:p>
          <a:p>
            <a:endParaRPr lang="fr-FR" dirty="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en-US" sz="1000" dirty="0">
                <a:latin typeface="+mj-lt"/>
              </a:rPr>
              <a:t>7</a:t>
            </a: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210884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7056784" cy="404664"/>
          </a:xfrm>
        </p:spPr>
        <p:txBody>
          <a:bodyPr/>
          <a:lstStyle/>
          <a:p>
            <a:r>
              <a:rPr lang="fr-FR" dirty="0"/>
              <a:t>Processus de gestion des permis de travail</a:t>
            </a:r>
          </a:p>
        </p:txBody>
      </p:sp>
      <p:sp>
        <p:nvSpPr>
          <p:cNvPr id="3" name="TextBox 2"/>
          <p:cNvSpPr txBox="1"/>
          <p:nvPr/>
        </p:nvSpPr>
        <p:spPr>
          <a:xfrm>
            <a:off x="8616280" y="476672"/>
            <a:ext cx="3384376" cy="369332"/>
          </a:xfrm>
          <a:prstGeom prst="rect">
            <a:avLst/>
          </a:prstGeom>
          <a:solidFill>
            <a:schemeClr val="bg1"/>
          </a:solidFill>
        </p:spPr>
        <p:txBody>
          <a:bodyPr wrap="square" rtlCol="0">
            <a:spAutoFit/>
          </a:bodyPr>
          <a:lstStyle/>
          <a:p>
            <a:endParaRPr lang="fr-FR" dirty="0"/>
          </a:p>
        </p:txBody>
      </p:sp>
      <p:grpSp>
        <p:nvGrpSpPr>
          <p:cNvPr id="44" name="Groupe 43"/>
          <p:cNvGrpSpPr/>
          <p:nvPr/>
        </p:nvGrpSpPr>
        <p:grpSpPr>
          <a:xfrm>
            <a:off x="3143672" y="2199861"/>
            <a:ext cx="5616624" cy="603941"/>
            <a:chOff x="819114" y="0"/>
            <a:chExt cx="4552554" cy="345440"/>
          </a:xfrm>
        </p:grpSpPr>
        <p:sp>
          <p:nvSpPr>
            <p:cNvPr id="45" name="Rectangle à coins arrondis 44"/>
            <p:cNvSpPr/>
            <p:nvPr/>
          </p:nvSpPr>
          <p:spPr>
            <a:xfrm>
              <a:off x="819114" y="0"/>
              <a:ext cx="4552554" cy="345440"/>
            </a:xfrm>
            <a:prstGeom prst="roundRect">
              <a:avLst>
                <a:gd name="adj" fmla="val 10000"/>
              </a:avLst>
            </a:prstGeom>
            <a:solidFill>
              <a:schemeClr val="bg1">
                <a:lumMod val="75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sp>
        <p:sp>
          <p:nvSpPr>
            <p:cNvPr id="46" name="Rectangle 45"/>
            <p:cNvSpPr/>
            <p:nvPr/>
          </p:nvSpPr>
          <p:spPr>
            <a:xfrm>
              <a:off x="829232" y="10118"/>
              <a:ext cx="4532318" cy="32520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1600" kern="1200" dirty="0" err="1">
                  <a:solidFill>
                    <a:sysClr val="windowText" lastClr="000000"/>
                  </a:solidFill>
                </a:rPr>
                <a:t>Organisation</a:t>
              </a:r>
              <a:r>
                <a:rPr lang="en-US" sz="1600" kern="1200" dirty="0">
                  <a:solidFill>
                    <a:sysClr val="windowText" lastClr="000000"/>
                  </a:solidFill>
                </a:rPr>
                <a:t> du </a:t>
              </a:r>
              <a:r>
                <a:rPr lang="en-US" sz="1600" kern="1200" dirty="0" err="1">
                  <a:solidFill>
                    <a:sysClr val="windowText" lastClr="000000"/>
                  </a:solidFill>
                </a:rPr>
                <a:t>processus</a:t>
              </a:r>
              <a:r>
                <a:rPr lang="en-US" sz="1600" kern="1200" dirty="0">
                  <a:solidFill>
                    <a:sysClr val="windowText" lastClr="000000"/>
                  </a:solidFill>
                </a:rPr>
                <a:t> de </a:t>
              </a:r>
              <a:r>
                <a:rPr lang="en-US" sz="1600" kern="1200" dirty="0" err="1">
                  <a:solidFill>
                    <a:sysClr val="windowText" lastClr="000000"/>
                  </a:solidFill>
                </a:rPr>
                <a:t>permis</a:t>
              </a:r>
              <a:r>
                <a:rPr lang="en-US" sz="1600" kern="1200" dirty="0">
                  <a:solidFill>
                    <a:sysClr val="windowText" lastClr="000000"/>
                  </a:solidFill>
                </a:rPr>
                <a:t> de travail</a:t>
              </a:r>
            </a:p>
          </p:txBody>
        </p:sp>
      </p:grpSp>
      <p:graphicFrame>
        <p:nvGraphicFramePr>
          <p:cNvPr id="50" name="Diagramme 49"/>
          <p:cNvGraphicFramePr/>
          <p:nvPr>
            <p:extLst/>
          </p:nvPr>
        </p:nvGraphicFramePr>
        <p:xfrm>
          <a:off x="2449191" y="2470831"/>
          <a:ext cx="7200800" cy="18002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1" name="Diagramme 50"/>
          <p:cNvGraphicFramePr/>
          <p:nvPr>
            <p:extLst/>
          </p:nvPr>
        </p:nvGraphicFramePr>
        <p:xfrm>
          <a:off x="3071664" y="3947059"/>
          <a:ext cx="6476163" cy="64794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4" name="Rectangle 3">
            <a:extLst>
              <a:ext uri="{FF2B5EF4-FFF2-40B4-BE49-F238E27FC236}">
                <a16:creationId xmlns:a16="http://schemas.microsoft.com/office/drawing/2014/main" id="{C6E67FA1-EDB2-4449-9A06-02EDDAD4476F}"/>
              </a:ext>
            </a:extLst>
          </p:cNvPr>
          <p:cNvSpPr/>
          <p:nvPr/>
        </p:nvSpPr>
        <p:spPr>
          <a:xfrm>
            <a:off x="2676587" y="5030466"/>
            <a:ext cx="6746007" cy="286682"/>
          </a:xfrm>
          <a:prstGeom prst="rect">
            <a:avLst/>
          </a:prstGeom>
        </p:spPr>
        <p:txBody>
          <a:bodyPr wrap="square">
            <a:spAutoFit/>
          </a:bodyPr>
          <a:lstStyle/>
          <a:p>
            <a:pPr indent="89535" algn="ctr">
              <a:lnSpc>
                <a:spcPct val="115000"/>
              </a:lnSpc>
              <a:spcAft>
                <a:spcPts val="600"/>
              </a:spcAft>
            </a:pPr>
            <a:r>
              <a:rPr lang="fr-CH"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Figure 1 : Principales étapes du processus de permis de travail</a:t>
            </a:r>
            <a:endParaRPr lang="fr-FR"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54525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Organisation du processus de permis de travail</a:t>
            </a:r>
            <a:r>
              <a:rPr lang="en-GB" dirty="0"/>
              <a:t>  </a:t>
            </a:r>
          </a:p>
        </p:txBody>
      </p:sp>
      <p:sp>
        <p:nvSpPr>
          <p:cNvPr id="7" name="Espace réservé du texte 1"/>
          <p:cNvSpPr txBox="1">
            <a:spLocks/>
          </p:cNvSpPr>
          <p:nvPr/>
        </p:nvSpPr>
        <p:spPr>
          <a:xfrm>
            <a:off x="407368" y="476672"/>
            <a:ext cx="11325290" cy="57606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3.1.1 : </a:t>
            </a:r>
            <a:r>
              <a:rPr lang="en-US" sz="1800" dirty="0" err="1">
                <a:solidFill>
                  <a:schemeClr val="tx1"/>
                </a:solidFill>
              </a:rPr>
              <a:t>Procédure</a:t>
            </a:r>
            <a:r>
              <a:rPr lang="en-US" sz="1800" dirty="0">
                <a:solidFill>
                  <a:schemeClr val="tx1"/>
                </a:solidFill>
              </a:rPr>
              <a:t> de </a:t>
            </a:r>
            <a:r>
              <a:rPr lang="en-US" sz="1800" dirty="0" err="1">
                <a:solidFill>
                  <a:schemeClr val="tx1"/>
                </a:solidFill>
              </a:rPr>
              <a:t>permis</a:t>
            </a:r>
            <a:r>
              <a:rPr lang="en-US" sz="1800" dirty="0">
                <a:solidFill>
                  <a:schemeClr val="tx1"/>
                </a:solidFill>
              </a:rPr>
              <a:t> de travail</a:t>
            </a:r>
            <a:endParaRPr lang="fr-FR" sz="1800" dirty="0">
              <a:solidFill>
                <a:schemeClr val="tx1"/>
              </a:solidFill>
            </a:endParaRPr>
          </a:p>
          <a:p>
            <a:pPr marL="0" indent="0" algn="just">
              <a:spcBef>
                <a:spcPts val="600"/>
              </a:spcBef>
              <a:spcAft>
                <a:spcPts val="600"/>
              </a:spcAft>
            </a:pPr>
            <a:r>
              <a:rPr lang="fr-FR" sz="1600" b="0" dirty="0">
                <a:solidFill>
                  <a:schemeClr val="tx1"/>
                </a:solidFill>
              </a:rPr>
              <a:t>Le processus de permis de travail est décrit dans une procédure documentée qui intègre a minima les exigences de la présente règle.</a:t>
            </a:r>
          </a:p>
          <a:p>
            <a:pPr marL="0" indent="0" algn="just">
              <a:spcBef>
                <a:spcPts val="600"/>
              </a:spcBef>
              <a:spcAft>
                <a:spcPts val="600"/>
              </a:spcAft>
            </a:pPr>
            <a:r>
              <a:rPr lang="fr-FR" sz="1600" b="0" dirty="0">
                <a:solidFill>
                  <a:srgbClr val="FF0000"/>
                </a:solidFill>
              </a:rPr>
              <a:t>Nouvelle exigence</a:t>
            </a:r>
            <a:endParaRPr lang="fr-FR" sz="16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Aft>
                <a:spcPts val="1200"/>
              </a:spcAft>
            </a:pPr>
            <a:r>
              <a:rPr lang="fr-FR" sz="1800" dirty="0">
                <a:solidFill>
                  <a:schemeClr val="tx1"/>
                </a:solidFill>
              </a:rPr>
              <a:t>Exigence 3.1.2 : Rôles et attributions</a:t>
            </a:r>
            <a:endParaRPr lang="fr-FR" sz="1800" dirty="0">
              <a:solidFill>
                <a:schemeClr val="tx1"/>
              </a:solidFill>
              <a:cs typeface="Calibri"/>
            </a:endParaRPr>
          </a:p>
          <a:p>
            <a:pPr marL="0" indent="0" algn="just">
              <a:spcBef>
                <a:spcPts val="600"/>
              </a:spcBef>
              <a:spcAft>
                <a:spcPts val="600"/>
              </a:spcAft>
            </a:pPr>
            <a:r>
              <a:rPr lang="fr-FR" sz="1600" b="0" dirty="0">
                <a:solidFill>
                  <a:schemeClr val="tx1"/>
                </a:solidFill>
              </a:rPr>
              <a:t>La répartition des rôles et attributions des personnes impliquées dans le processus de permis de travail, ainsi que les possibilités de délégation, sont clairement définies et communiquées au personnel concerné de l’entité ou filiale, ainsi qu’aux entreprises extérieures (EE) pour communication à leur personnel. </a:t>
            </a:r>
            <a:endParaRPr lang="en-US" sz="1600" b="0" dirty="0">
              <a:solidFill>
                <a:schemeClr val="tx1"/>
              </a:solidFill>
            </a:endParaRPr>
          </a:p>
          <a:p>
            <a:pPr marL="0" indent="0" algn="l">
              <a:spcBef>
                <a:spcPts val="600"/>
              </a:spcBef>
              <a:spcAft>
                <a:spcPts val="600"/>
              </a:spcAft>
            </a:pPr>
            <a:r>
              <a:rPr lang="fr-FR" sz="1600" b="0" dirty="0">
                <a:solidFill>
                  <a:schemeClr val="accent6">
                    <a:lumMod val="75000"/>
                  </a:schemeClr>
                </a:solidFill>
              </a:rPr>
              <a:t>Clarification : les rôles sont définis mais pas les délégations</a:t>
            </a:r>
            <a:br>
              <a:rPr lang="fr-FR" sz="1400" b="0" u="sng" dirty="0">
                <a:solidFill>
                  <a:srgbClr val="FF0000"/>
                </a:solidFill>
              </a:rPr>
            </a:br>
            <a:endParaRPr lang="fr-FR" sz="1400" b="0" i="1" dirty="0">
              <a:solidFill>
                <a:schemeClr val="tx1"/>
              </a:solidFill>
            </a:endParaRPr>
          </a:p>
          <a:p>
            <a:pPr marL="0" indent="0" algn="l">
              <a:spcAft>
                <a:spcPts val="1200"/>
              </a:spcAft>
            </a:pPr>
            <a:r>
              <a:rPr lang="fr-FR" sz="1800" dirty="0">
                <a:solidFill>
                  <a:schemeClr val="tx1"/>
                </a:solidFill>
              </a:rPr>
              <a:t>Exigence 3.1.3 : Séparation des rôles</a:t>
            </a:r>
            <a:endParaRPr lang="fr-FR" sz="1800" dirty="0">
              <a:solidFill>
                <a:schemeClr val="tx1"/>
              </a:solidFill>
              <a:cs typeface="Calibri"/>
            </a:endParaRPr>
          </a:p>
          <a:p>
            <a:pPr marL="0" indent="0" algn="just">
              <a:spcBef>
                <a:spcPts val="600"/>
              </a:spcBef>
              <a:spcAft>
                <a:spcPts val="600"/>
              </a:spcAft>
            </a:pPr>
            <a:r>
              <a:rPr lang="fr-FR" sz="1600" b="0" dirty="0">
                <a:solidFill>
                  <a:schemeClr val="tx1"/>
                </a:solidFill>
              </a:rPr>
              <a:t>Une personne ne peut ni approuver ni délivrer un permis de travail pour un travail qu’elle est amenée à effectuer elle-même.</a:t>
            </a:r>
          </a:p>
          <a:p>
            <a:pPr marL="0" indent="0" algn="just">
              <a:spcBef>
                <a:spcPts val="600"/>
              </a:spcBef>
              <a:spcAft>
                <a:spcPts val="600"/>
              </a:spcAft>
            </a:pPr>
            <a:r>
              <a:rPr lang="fr-FR" sz="1600" b="0" dirty="0">
                <a:solidFill>
                  <a:srgbClr val="00B050"/>
                </a:solidFill>
              </a:rPr>
              <a:t>Pas de changement</a:t>
            </a: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2724786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Organisation du processus de permis de travail</a:t>
            </a:r>
            <a:r>
              <a:rPr lang="en-GB" dirty="0"/>
              <a:t>  </a:t>
            </a:r>
          </a:p>
        </p:txBody>
      </p:sp>
      <p:sp>
        <p:nvSpPr>
          <p:cNvPr id="7" name="Espace réservé du texte 1"/>
          <p:cNvSpPr txBox="1">
            <a:spLocks/>
          </p:cNvSpPr>
          <p:nvPr/>
        </p:nvSpPr>
        <p:spPr>
          <a:xfrm>
            <a:off x="407368" y="476672"/>
            <a:ext cx="11325290" cy="57606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3.1.4 : Délimitation de zone relevant d’un émetteur de permis</a:t>
            </a:r>
          </a:p>
          <a:p>
            <a:pPr marL="0" indent="0" algn="just">
              <a:spcBef>
                <a:spcPts val="600"/>
              </a:spcBef>
              <a:spcAft>
                <a:spcPts val="600"/>
              </a:spcAft>
            </a:pPr>
            <a:r>
              <a:rPr lang="fr-FR" sz="1600" b="0" dirty="0">
                <a:solidFill>
                  <a:schemeClr val="tx1"/>
                </a:solidFill>
              </a:rPr>
              <a:t>La délimitation précise de zones et des interconnexions entre celles-ci sont définies et communiquées au personnel concerné de l’entité ou filiale, ainsi qu’aux entreprises extérieures pour communication à leur personnel.</a:t>
            </a:r>
          </a:p>
          <a:p>
            <a:pPr marL="0" indent="0" algn="just">
              <a:spcBef>
                <a:spcPts val="600"/>
              </a:spcBef>
              <a:spcAft>
                <a:spcPts val="600"/>
              </a:spcAft>
            </a:pPr>
            <a:r>
              <a:rPr lang="fr-FR" sz="1600" b="0" dirty="0">
                <a:solidFill>
                  <a:schemeClr val="tx1"/>
                </a:solidFill>
              </a:rPr>
              <a:t>Chaque zone relève d’un seul émetteur de permis de travail pour une période donnée.</a:t>
            </a:r>
          </a:p>
          <a:p>
            <a:pPr marL="0" indent="0" algn="l">
              <a:spcBef>
                <a:spcPts val="600"/>
              </a:spcBef>
              <a:spcAft>
                <a:spcPts val="600"/>
              </a:spcAft>
            </a:pPr>
            <a:r>
              <a:rPr lang="fr-FR" sz="1600" b="0" dirty="0">
                <a:solidFill>
                  <a:srgbClr val="FF0000"/>
                </a:solidFill>
              </a:rPr>
              <a:t>Nouvelle exigence</a:t>
            </a:r>
          </a:p>
          <a:p>
            <a:pPr marL="0" indent="0" algn="l">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Aft>
                <a:spcPts val="1200"/>
              </a:spcAft>
            </a:pPr>
            <a:r>
              <a:rPr lang="fr-FR" sz="1800" dirty="0">
                <a:solidFill>
                  <a:schemeClr val="tx1"/>
                </a:solidFill>
              </a:rPr>
              <a:t>Exigence 3.1.5 : Formation et autorisation</a:t>
            </a:r>
            <a:endParaRPr lang="fr-FR" sz="1800" dirty="0">
              <a:solidFill>
                <a:schemeClr val="tx1"/>
              </a:solidFill>
              <a:cs typeface="Calibri"/>
            </a:endParaRPr>
          </a:p>
          <a:p>
            <a:pPr marL="0" indent="0" algn="just">
              <a:spcBef>
                <a:spcPts val="600"/>
              </a:spcBef>
              <a:spcAft>
                <a:spcPts val="600"/>
              </a:spcAft>
            </a:pPr>
            <a:r>
              <a:rPr lang="fr-FR" sz="1600" b="0" dirty="0">
                <a:solidFill>
                  <a:schemeClr val="tx1"/>
                </a:solidFill>
              </a:rPr>
              <a:t>Toutes les personnes ayant un rôle dans le processus de permis de travail sont formées et autorisées pour exercer ce rôle. L’autorisation est documentée.</a:t>
            </a:r>
          </a:p>
          <a:p>
            <a:pPr marL="0" indent="0" algn="just">
              <a:spcBef>
                <a:spcPts val="600"/>
              </a:spcBef>
              <a:spcAft>
                <a:spcPts val="600"/>
              </a:spcAft>
            </a:pPr>
            <a:r>
              <a:rPr lang="fr-FR" sz="1600" b="0" dirty="0">
                <a:solidFill>
                  <a:schemeClr val="tx1"/>
                </a:solidFill>
              </a:rPr>
              <a:t>Une liste des personnes formées et autorisées est tenue à jour.</a:t>
            </a:r>
          </a:p>
          <a:p>
            <a:pPr marL="0" indent="0" algn="just">
              <a:spcBef>
                <a:spcPts val="600"/>
              </a:spcBef>
              <a:spcAft>
                <a:spcPts val="600"/>
              </a:spcAft>
            </a:pPr>
            <a:r>
              <a:rPr lang="fr-FR" sz="1600" b="0" dirty="0">
                <a:solidFill>
                  <a:schemeClr val="tx1"/>
                </a:solidFill>
              </a:rPr>
              <a:t>La fréquence de formation de recyclage, a minima tous les 5 ans, est déterminée par la procédure de permis de travail. </a:t>
            </a:r>
          </a:p>
          <a:p>
            <a:pPr marL="0" indent="0" algn="l">
              <a:spcBef>
                <a:spcPts val="600"/>
              </a:spcBef>
              <a:spcAft>
                <a:spcPts val="600"/>
              </a:spcAft>
            </a:pPr>
            <a:r>
              <a:rPr lang="fr-FR" sz="1600" b="0" dirty="0">
                <a:solidFill>
                  <a:srgbClr val="FF0000"/>
                </a:solidFill>
              </a:rPr>
              <a:t>L’exigence de formation des entreprises extérieures est nouvelle</a:t>
            </a:r>
            <a:br>
              <a:rPr lang="fr-FR" sz="1400" b="0" u="sng" dirty="0">
                <a:solidFill>
                  <a:srgbClr val="FF0000"/>
                </a:solidFill>
              </a:rPr>
            </a:b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3802251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Organisation du processus de permis de travail</a:t>
            </a:r>
            <a:r>
              <a:rPr lang="en-GB" dirty="0"/>
              <a:t>  </a:t>
            </a:r>
          </a:p>
        </p:txBody>
      </p:sp>
      <p:sp>
        <p:nvSpPr>
          <p:cNvPr id="7" name="Espace réservé du texte 1"/>
          <p:cNvSpPr txBox="1">
            <a:spLocks/>
          </p:cNvSpPr>
          <p:nvPr/>
        </p:nvSpPr>
        <p:spPr>
          <a:xfrm>
            <a:off x="407368" y="476672"/>
            <a:ext cx="11325290" cy="57606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3.1.6 : Durée de validité du permis de travail</a:t>
            </a:r>
          </a:p>
          <a:p>
            <a:pPr marL="0" indent="0" algn="just">
              <a:spcBef>
                <a:spcPts val="600"/>
              </a:spcBef>
              <a:spcAft>
                <a:spcPts val="600"/>
              </a:spcAft>
            </a:pPr>
            <a:r>
              <a:rPr lang="fr-FR" sz="1600" b="0" dirty="0">
                <a:solidFill>
                  <a:schemeClr val="tx1"/>
                </a:solidFill>
              </a:rPr>
              <a:t>La durée de validité maximale d’un permis de travail est définie par la procédure de permis de travail.</a:t>
            </a:r>
          </a:p>
          <a:p>
            <a:pPr marL="0" indent="0" algn="just">
              <a:spcBef>
                <a:spcPts val="600"/>
              </a:spcBef>
              <a:spcAft>
                <a:spcPts val="600"/>
              </a:spcAft>
            </a:pPr>
            <a:r>
              <a:rPr lang="fr-FR" sz="1600" b="0" dirty="0">
                <a:solidFill>
                  <a:schemeClr val="tx1"/>
                </a:solidFill>
              </a:rPr>
              <a:t>Lorsque la durée de validité d’un permis est expirée, les travaux concernés ne peuvent être commencés ou continués sans un nouveau permis de travail.</a:t>
            </a:r>
          </a:p>
          <a:p>
            <a:pPr marL="0" indent="0" algn="just">
              <a:spcBef>
                <a:spcPts val="600"/>
              </a:spcBef>
              <a:spcAft>
                <a:spcPts val="600"/>
              </a:spcAft>
            </a:pPr>
            <a:r>
              <a:rPr lang="fr-FR" sz="1600" b="0" dirty="0">
                <a:solidFill>
                  <a:srgbClr val="00B050"/>
                </a:solidFill>
              </a:rPr>
              <a:t>Pas de changement</a:t>
            </a:r>
          </a:p>
          <a:p>
            <a:pPr marL="0" indent="0" algn="just">
              <a:spcBef>
                <a:spcPts val="600"/>
              </a:spcBef>
              <a:spcAft>
                <a:spcPts val="600"/>
              </a:spcAft>
            </a:pPr>
            <a:endParaRPr lang="fr-FR" sz="1400" b="0" u="sng" dirty="0">
              <a:solidFill>
                <a:srgbClr val="FF0000"/>
              </a:solidFill>
            </a:endParaRPr>
          </a:p>
          <a:p>
            <a:pPr marL="0" indent="0" algn="l">
              <a:spcAft>
                <a:spcPts val="1200"/>
              </a:spcAft>
            </a:pPr>
            <a:r>
              <a:rPr lang="fr-FR" sz="1800" dirty="0">
                <a:solidFill>
                  <a:schemeClr val="tx1"/>
                </a:solidFill>
              </a:rPr>
              <a:t>Exigence 3.1.7 : Types de permis de travail et de certificats</a:t>
            </a:r>
            <a:endParaRPr lang="fr-FR" sz="1800" dirty="0">
              <a:solidFill>
                <a:schemeClr val="tx1"/>
              </a:solidFill>
              <a:cs typeface="Calibri"/>
            </a:endParaRPr>
          </a:p>
          <a:p>
            <a:pPr marL="0" indent="0" algn="just">
              <a:spcBef>
                <a:spcPts val="600"/>
              </a:spcBef>
              <a:spcAft>
                <a:spcPts val="600"/>
              </a:spcAft>
            </a:pPr>
            <a:r>
              <a:rPr lang="fr-FR" sz="1600" b="0" dirty="0">
                <a:solidFill>
                  <a:schemeClr val="tx1"/>
                </a:solidFill>
              </a:rPr>
              <a:t>La procédure de permis de travail définit les différents types de permis de travail applicables et les travaux qui nécessitent des certificats.</a:t>
            </a:r>
          </a:p>
          <a:p>
            <a:pPr marL="0" indent="0" algn="just">
              <a:spcBef>
                <a:spcPts val="600"/>
              </a:spcBef>
              <a:spcAft>
                <a:spcPts val="600"/>
              </a:spcAft>
            </a:pPr>
            <a:r>
              <a:rPr lang="fr-FR" sz="1600" b="0" dirty="0">
                <a:solidFill>
                  <a:schemeClr val="tx1"/>
                </a:solidFill>
              </a:rPr>
              <a:t>Le permis de travail est accompagné le cas échéant de tous les certificats nécessaires.</a:t>
            </a:r>
          </a:p>
          <a:p>
            <a:pPr marL="0" indent="0" algn="l">
              <a:spcBef>
                <a:spcPts val="600"/>
              </a:spcBef>
              <a:spcAft>
                <a:spcPts val="600"/>
              </a:spcAft>
            </a:pPr>
            <a:r>
              <a:rPr lang="fr-FR" sz="1600" b="0" dirty="0">
                <a:solidFill>
                  <a:schemeClr val="accent6">
                    <a:lumMod val="75000"/>
                  </a:schemeClr>
                </a:solidFill>
              </a:rPr>
              <a:t>Clarification : liste des travaux nécessitant des certificats à compléter</a:t>
            </a:r>
            <a:br>
              <a:rPr lang="fr-FR" sz="1400" b="0" u="sng" dirty="0">
                <a:solidFill>
                  <a:srgbClr val="FF0000"/>
                </a:solidFill>
              </a:rPr>
            </a:b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695636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Organisation du processus de permis de travail</a:t>
            </a:r>
            <a:r>
              <a:rPr lang="en-GB" dirty="0"/>
              <a:t>  </a:t>
            </a:r>
          </a:p>
        </p:txBody>
      </p:sp>
      <p:sp>
        <p:nvSpPr>
          <p:cNvPr id="7" name="Espace réservé du texte 1"/>
          <p:cNvSpPr txBox="1">
            <a:spLocks/>
          </p:cNvSpPr>
          <p:nvPr/>
        </p:nvSpPr>
        <p:spPr>
          <a:xfrm>
            <a:off x="407368" y="476672"/>
            <a:ext cx="11325290" cy="57606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3.1.8 : Permis de travail simplifié</a:t>
            </a:r>
          </a:p>
          <a:p>
            <a:pPr marL="0" indent="0" algn="just">
              <a:spcBef>
                <a:spcPts val="600"/>
              </a:spcBef>
              <a:spcAft>
                <a:spcPts val="600"/>
              </a:spcAft>
            </a:pPr>
            <a:r>
              <a:rPr lang="fr-FR" sz="1600" b="0" dirty="0">
                <a:solidFill>
                  <a:schemeClr val="tx1"/>
                </a:solidFill>
              </a:rPr>
              <a:t>Un permis de travail « simplifié » ne peut être utilisé que pour des travaux récurrents à faible niveau de risque et ne générant aucune </a:t>
            </a:r>
            <a:r>
              <a:rPr lang="fr-FR" sz="1600" b="0" dirty="0" err="1">
                <a:solidFill>
                  <a:schemeClr val="tx1"/>
                </a:solidFill>
              </a:rPr>
              <a:t>co</a:t>
            </a:r>
            <a:r>
              <a:rPr lang="fr-FR" sz="1600" b="0" dirty="0">
                <a:solidFill>
                  <a:schemeClr val="tx1"/>
                </a:solidFill>
              </a:rPr>
              <a:t>-activité ou opérations simultanées.</a:t>
            </a:r>
          </a:p>
          <a:p>
            <a:pPr marL="0" indent="0" algn="just">
              <a:spcBef>
                <a:spcPts val="600"/>
              </a:spcBef>
              <a:spcAft>
                <a:spcPts val="600"/>
              </a:spcAft>
            </a:pPr>
            <a:r>
              <a:rPr lang="fr-FR" sz="1600" b="0" dirty="0">
                <a:solidFill>
                  <a:schemeClr val="tx1"/>
                </a:solidFill>
              </a:rPr>
              <a:t>La procédure de permis de travail comprend une liste exhaustive des travaux pouvant être encadrés par un permis de travail simplifié. Cette liste est établie après analyses de risques spécifiques, et approuvée par l’autorité hiérarchique appropriée au minimum une fois par an</a:t>
            </a:r>
          </a:p>
          <a:p>
            <a:pPr marL="0" indent="0" algn="just">
              <a:spcBef>
                <a:spcPts val="600"/>
              </a:spcBef>
              <a:spcAft>
                <a:spcPts val="600"/>
              </a:spcAft>
            </a:pPr>
            <a:r>
              <a:rPr lang="fr-FR" sz="1600" b="0" dirty="0">
                <a:solidFill>
                  <a:srgbClr val="FF0000"/>
                </a:solidFill>
              </a:rPr>
              <a:t>Nouvelle exigence</a:t>
            </a:r>
          </a:p>
          <a:p>
            <a:pPr marL="0" indent="0" algn="just">
              <a:spcBef>
                <a:spcPts val="600"/>
              </a:spcBef>
              <a:spcAft>
                <a:spcPts val="600"/>
              </a:spcAft>
            </a:pPr>
            <a:endParaRPr lang="fr-FR" sz="1400" b="0" u="sng" dirty="0">
              <a:solidFill>
                <a:srgbClr val="FF0000"/>
              </a:solidFill>
            </a:endParaRPr>
          </a:p>
          <a:p>
            <a:pPr marL="0" indent="0" algn="l">
              <a:spcAft>
                <a:spcPts val="1200"/>
              </a:spcAft>
            </a:pPr>
            <a:r>
              <a:rPr lang="fr-FR" sz="1800" dirty="0">
                <a:solidFill>
                  <a:schemeClr val="tx1"/>
                </a:solidFill>
              </a:rPr>
              <a:t>Exigence 3.1.9 : Travaux autorisés sans permis de travail</a:t>
            </a:r>
            <a:endParaRPr lang="fr-FR" sz="1800" dirty="0">
              <a:solidFill>
                <a:schemeClr val="tx1"/>
              </a:solidFill>
              <a:cs typeface="Calibri"/>
            </a:endParaRPr>
          </a:p>
          <a:p>
            <a:pPr marL="0" indent="0" algn="just">
              <a:spcBef>
                <a:spcPts val="600"/>
              </a:spcBef>
              <a:spcAft>
                <a:spcPts val="600"/>
              </a:spcAft>
            </a:pPr>
            <a:r>
              <a:rPr lang="fr-FR" sz="1600" b="0" dirty="0">
                <a:solidFill>
                  <a:schemeClr val="tx1"/>
                </a:solidFill>
              </a:rPr>
              <a:t>Les règles de préparation et d’approbation des travaux pouvant être exécutés sans permis de travail sont définies dans la procédure de permis de travail.</a:t>
            </a:r>
          </a:p>
          <a:p>
            <a:pPr marL="0" indent="0" algn="just">
              <a:spcBef>
                <a:spcPts val="600"/>
              </a:spcBef>
              <a:spcAft>
                <a:spcPts val="600"/>
              </a:spcAft>
            </a:pPr>
            <a:r>
              <a:rPr lang="fr-FR" sz="1600" b="0" dirty="0">
                <a:solidFill>
                  <a:schemeClr val="tx1"/>
                </a:solidFill>
              </a:rPr>
              <a:t>La liste exhaustive des travaux pouvant être réalisés sans permis de travail est établie en fonction d’analyses de risques. Elle est revue et approuvée par l’autorité hiérarchique appropriée au minimum une fois par an.</a:t>
            </a:r>
          </a:p>
          <a:p>
            <a:pPr marL="0" indent="0" algn="l">
              <a:spcBef>
                <a:spcPts val="600"/>
              </a:spcBef>
              <a:spcAft>
                <a:spcPts val="600"/>
              </a:spcAft>
            </a:pPr>
            <a:r>
              <a:rPr lang="fr-FR" sz="1600" b="0" dirty="0">
                <a:solidFill>
                  <a:schemeClr val="accent6">
                    <a:lumMod val="75000"/>
                  </a:schemeClr>
                </a:solidFill>
              </a:rPr>
              <a:t>Clarification: liste des travaux pouvant être réalisé sans permis à établir</a:t>
            </a:r>
            <a:br>
              <a:rPr lang="fr-FR" sz="1400" b="0" u="sng" dirty="0">
                <a:solidFill>
                  <a:srgbClr val="FF0000"/>
                </a:solidFill>
              </a:rPr>
            </a:b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3841387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Préparation</a:t>
            </a:r>
            <a:r>
              <a:rPr lang="en-GB" dirty="0"/>
              <a:t>  </a:t>
            </a:r>
          </a:p>
        </p:txBody>
      </p:sp>
      <p:sp>
        <p:nvSpPr>
          <p:cNvPr id="7" name="Espace réservé du texte 1"/>
          <p:cNvSpPr txBox="1">
            <a:spLocks/>
          </p:cNvSpPr>
          <p:nvPr/>
        </p:nvSpPr>
        <p:spPr>
          <a:xfrm>
            <a:off x="407368" y="2564090"/>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3.2.1 : Analyse de risques pour le permis de travail</a:t>
            </a:r>
          </a:p>
          <a:p>
            <a:pPr marL="0" indent="0" algn="just">
              <a:spcBef>
                <a:spcPts val="600"/>
              </a:spcBef>
              <a:spcAft>
                <a:spcPts val="600"/>
              </a:spcAft>
            </a:pPr>
            <a:r>
              <a:rPr lang="fr-FR" sz="1600" b="0" dirty="0">
                <a:solidFill>
                  <a:schemeClr val="tx1"/>
                </a:solidFill>
              </a:rPr>
              <a:t>Un permis de travail repose sur une analyse de risques.</a:t>
            </a:r>
          </a:p>
          <a:p>
            <a:pPr marL="0" indent="0" algn="l">
              <a:spcBef>
                <a:spcPts val="600"/>
              </a:spcBef>
              <a:spcAft>
                <a:spcPts val="600"/>
              </a:spcAft>
            </a:pPr>
            <a:r>
              <a:rPr lang="fr-FR" sz="1600" b="0" dirty="0">
                <a:solidFill>
                  <a:srgbClr val="FF0000"/>
                </a:solidFill>
              </a:rPr>
              <a:t>La définition de la liste des travaux à risques élevé est une nouvelle exigence</a:t>
            </a:r>
          </a:p>
          <a:p>
            <a:pPr marL="0" indent="0" algn="just">
              <a:spcBef>
                <a:spcPts val="600"/>
              </a:spcBef>
              <a:spcAft>
                <a:spcPts val="600"/>
              </a:spcAft>
            </a:pPr>
            <a:endParaRPr lang="fr-FR" sz="1400" b="0" i="1" u="sng" dirty="0">
              <a:solidFill>
                <a:srgbClr val="FF0000"/>
              </a:solidFill>
            </a:endParaRPr>
          </a:p>
          <a:p>
            <a:pPr marL="0" indent="0" algn="l">
              <a:spcAft>
                <a:spcPts val="1200"/>
              </a:spcAft>
            </a:pPr>
            <a:r>
              <a:rPr lang="fr-FR" sz="1800" dirty="0">
                <a:solidFill>
                  <a:schemeClr val="tx1"/>
                </a:solidFill>
              </a:rPr>
              <a:t>Exigence 3.2.2 : Visite conjointe pour « travaux à risque élevé »</a:t>
            </a:r>
          </a:p>
          <a:p>
            <a:pPr marL="0" indent="0" algn="just">
              <a:spcBef>
                <a:spcPts val="600"/>
              </a:spcBef>
              <a:spcAft>
                <a:spcPts val="600"/>
              </a:spcAft>
            </a:pPr>
            <a:r>
              <a:rPr lang="fr-FR" sz="1600" b="0" dirty="0">
                <a:solidFill>
                  <a:schemeClr val="tx1"/>
                </a:solidFill>
              </a:rPr>
              <a:t>Pour « les travaux à risque élevé », une visite conjointe entre l’autorité approbatrice et l’autorité exécutrice est effectuée sur le lieu d’exécution dans le cadre de la préparation du permis de travail.</a:t>
            </a:r>
          </a:p>
          <a:p>
            <a:pPr marL="0" indent="0" algn="l">
              <a:spcBef>
                <a:spcPts val="600"/>
              </a:spcBef>
              <a:spcAft>
                <a:spcPts val="600"/>
              </a:spcAft>
            </a:pPr>
            <a:r>
              <a:rPr lang="fr-FR" sz="1600" b="0">
                <a:solidFill>
                  <a:srgbClr val="FF0000"/>
                </a:solidFill>
              </a:rPr>
              <a:t>Nouvelle </a:t>
            </a:r>
            <a:r>
              <a:rPr lang="fr-FR" sz="1600" b="0" dirty="0">
                <a:solidFill>
                  <a:srgbClr val="FF0000"/>
                </a:solidFill>
              </a:rPr>
              <a:t>exigence</a:t>
            </a: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aphicFrame>
        <p:nvGraphicFramePr>
          <p:cNvPr id="5" name="Diagramme 4"/>
          <p:cNvGraphicFramePr/>
          <p:nvPr>
            <p:extLst/>
          </p:nvPr>
        </p:nvGraphicFramePr>
        <p:xfrm>
          <a:off x="2711626" y="621119"/>
          <a:ext cx="6434662" cy="637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me 5"/>
          <p:cNvGraphicFramePr/>
          <p:nvPr>
            <p:extLst/>
          </p:nvPr>
        </p:nvGraphicFramePr>
        <p:xfrm>
          <a:off x="2423592" y="1135937"/>
          <a:ext cx="7056784" cy="79624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Diagramme 7"/>
          <p:cNvGraphicFramePr/>
          <p:nvPr>
            <p:extLst/>
          </p:nvPr>
        </p:nvGraphicFramePr>
        <p:xfrm>
          <a:off x="2063552" y="1916832"/>
          <a:ext cx="7488832" cy="53016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1546239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Préparation </a:t>
            </a:r>
            <a:r>
              <a:rPr lang="en-GB" dirty="0"/>
              <a:t>  </a:t>
            </a:r>
          </a:p>
        </p:txBody>
      </p:sp>
      <p:sp>
        <p:nvSpPr>
          <p:cNvPr id="7" name="Espace réservé du texte 1"/>
          <p:cNvSpPr txBox="1">
            <a:spLocks/>
          </p:cNvSpPr>
          <p:nvPr/>
        </p:nvSpPr>
        <p:spPr>
          <a:xfrm>
            <a:off x="407368" y="764704"/>
            <a:ext cx="11325290" cy="3457197"/>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3.2.3 : Contenu d’un permis de travail</a:t>
            </a:r>
          </a:p>
          <a:p>
            <a:pPr marL="0" indent="0" algn="just">
              <a:spcBef>
                <a:spcPts val="600"/>
              </a:spcBef>
              <a:spcAft>
                <a:spcPts val="600"/>
              </a:spcAft>
            </a:pPr>
            <a:r>
              <a:rPr lang="fr-FR" sz="1600" b="0" dirty="0">
                <a:solidFill>
                  <a:schemeClr val="tx1"/>
                </a:solidFill>
              </a:rPr>
              <a:t>Un permis de travail contient à minima, avant approbation, les informations suivantes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l’identification de l’autorité exécutrice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la description du travail à effectuer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le lieu d’exécution du travail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le repère de l’équipement concerné si applicable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les dates d’exécution du travail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la durée de validité du permis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les outillages et moyens utilisés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les risques identifiés dans l’analyse de risques et les mesures de maitrise des risques à mettre en œuvre ;</a:t>
            </a:r>
          </a:p>
          <a:p>
            <a:pPr marL="285750" lvl="4" indent="-285750" algn="l">
              <a:spcBef>
                <a:spcPts val="300"/>
              </a:spcBef>
              <a:spcAft>
                <a:spcPts val="600"/>
              </a:spcAft>
              <a:buFont typeface="Wingdings" panose="05000000000000000000" pitchFamily="2" charset="2"/>
              <a:buChar char="q"/>
              <a:defRPr/>
            </a:pPr>
            <a:r>
              <a:rPr lang="fr-FR" sz="1700" dirty="0">
                <a:solidFill>
                  <a:schemeClr val="tx1"/>
                </a:solidFill>
                <a:latin typeface="Calibri"/>
              </a:rPr>
              <a:t>les références des documents d’accompagnement, si applicable.</a:t>
            </a:r>
          </a:p>
          <a:p>
            <a:pPr marL="0" lvl="0" indent="0" algn="just">
              <a:spcBef>
                <a:spcPts val="600"/>
              </a:spcBef>
              <a:spcAft>
                <a:spcPts val="600"/>
              </a:spcAft>
            </a:pPr>
            <a:r>
              <a:rPr lang="fr-FR" sz="1600" b="0" dirty="0">
                <a:solidFill>
                  <a:srgbClr val="00B050"/>
                </a:solidFill>
              </a:rPr>
              <a:t>Pas de changement</a:t>
            </a:r>
            <a:endParaRPr lang="fr-FR" sz="1400" b="0" i="1"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spTree>
    <p:extLst>
      <p:ext uri="{BB962C8B-B14F-4D97-AF65-F5344CB8AC3E}">
        <p14:creationId xmlns:p14="http://schemas.microsoft.com/office/powerpoint/2010/main" val="985870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pPr rtl="0"/>
            <a:r>
              <a:rPr lang="en-GB" dirty="0"/>
              <a:t>REVUE DES EXIGENCES: </a:t>
            </a:r>
            <a:r>
              <a:rPr lang="fr-FR" dirty="0"/>
              <a:t>Approbation et acceptation </a:t>
            </a:r>
            <a:r>
              <a:rPr lang="en-GB" dirty="0"/>
              <a:t>  </a:t>
            </a:r>
          </a:p>
        </p:txBody>
      </p:sp>
      <p:sp>
        <p:nvSpPr>
          <p:cNvPr id="7" name="Espace réservé du texte 1"/>
          <p:cNvSpPr txBox="1">
            <a:spLocks/>
          </p:cNvSpPr>
          <p:nvPr/>
        </p:nvSpPr>
        <p:spPr>
          <a:xfrm>
            <a:off x="407368" y="2807450"/>
            <a:ext cx="11325290" cy="216105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1200"/>
              </a:spcAft>
            </a:pPr>
            <a:r>
              <a:rPr lang="fr-FR" sz="1800" dirty="0">
                <a:solidFill>
                  <a:schemeClr val="tx1"/>
                </a:solidFill>
              </a:rPr>
              <a:t>Exigence 3.3.1 : Approbation et acceptation du permis de travail</a:t>
            </a:r>
          </a:p>
          <a:p>
            <a:pPr marL="0" indent="0" algn="just">
              <a:spcBef>
                <a:spcPts val="600"/>
              </a:spcBef>
              <a:spcAft>
                <a:spcPts val="600"/>
              </a:spcAft>
            </a:pPr>
            <a:r>
              <a:rPr lang="fr-FR" sz="1600" b="0" dirty="0">
                <a:solidFill>
                  <a:schemeClr val="tx1"/>
                </a:solidFill>
              </a:rPr>
              <a:t>Le permis de travail est approuvé par l’autorité approbatrice et accepté par l’autorité exécutrice.</a:t>
            </a:r>
          </a:p>
          <a:p>
            <a:pPr marL="0" indent="0" algn="just">
              <a:spcBef>
                <a:spcPts val="600"/>
              </a:spcBef>
              <a:spcAft>
                <a:spcPts val="600"/>
              </a:spcAft>
            </a:pPr>
            <a:r>
              <a:rPr lang="fr-FR" sz="1600" b="0" dirty="0">
                <a:solidFill>
                  <a:schemeClr val="tx1"/>
                </a:solidFill>
              </a:rPr>
              <a:t>Toute modification des termes du permis nécessite à nouveau l’approbation de l’autorité approbatrice et l’acceptation de l’autorité exécutrice.</a:t>
            </a:r>
          </a:p>
          <a:p>
            <a:pPr marL="0" lvl="0" indent="0" algn="just">
              <a:spcBef>
                <a:spcPts val="600"/>
              </a:spcBef>
              <a:spcAft>
                <a:spcPts val="600"/>
              </a:spcAft>
            </a:pPr>
            <a:r>
              <a:rPr lang="fr-FR" sz="1600" b="0" dirty="0">
                <a:solidFill>
                  <a:srgbClr val="00B050"/>
                </a:solidFill>
              </a:rPr>
              <a:t>Pas de changement</a:t>
            </a:r>
          </a:p>
          <a:p>
            <a:pPr marL="0" indent="0" algn="just">
              <a:spcBef>
                <a:spcPts val="600"/>
              </a:spcBef>
              <a:spcAft>
                <a:spcPts val="600"/>
              </a:spcAft>
            </a:pPr>
            <a:endParaRPr lang="fr-FR" sz="1400" b="0" i="1"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just">
              <a:spcBef>
                <a:spcPts val="600"/>
              </a:spcBef>
              <a:spcAft>
                <a:spcPts val="600"/>
              </a:spcAft>
            </a:pPr>
            <a:endParaRPr lang="fr-FR" sz="1400" b="0" i="1" dirty="0">
              <a:solidFill>
                <a:schemeClr val="tx1"/>
              </a:solidFill>
            </a:endParaRPr>
          </a:p>
          <a:p>
            <a:pPr marL="0" indent="0" algn="just">
              <a:spcBef>
                <a:spcPts val="600"/>
              </a:spcBef>
              <a:spcAft>
                <a:spcPts val="600"/>
              </a:spcAft>
            </a:pPr>
            <a:endParaRPr lang="fr-FR" sz="1400" b="0" u="sng" dirty="0">
              <a:solidFill>
                <a:srgbClr val="FF0000"/>
              </a:solidFill>
            </a:endParaRPr>
          </a:p>
          <a:p>
            <a:pPr marL="0" indent="0" algn="l">
              <a:spcBef>
                <a:spcPts val="600"/>
              </a:spcBef>
              <a:spcAft>
                <a:spcPts val="600"/>
              </a:spcAft>
            </a:pPr>
            <a:endParaRPr lang="fr-FR" sz="1400" b="0" i="1" dirty="0">
              <a:solidFill>
                <a:schemeClr val="tx1"/>
              </a:solidFill>
            </a:endParaRPr>
          </a:p>
        </p:txBody>
      </p:sp>
      <p:sp>
        <p:nvSpPr>
          <p:cNvPr id="4" name="Rectangle 3"/>
          <p:cNvSpPr/>
          <p:nvPr/>
        </p:nvSpPr>
        <p:spPr>
          <a:xfrm>
            <a:off x="5971606" y="3244334"/>
            <a:ext cx="412425" cy="369332"/>
          </a:xfrm>
          <a:prstGeom prst="rect">
            <a:avLst/>
          </a:prstGeom>
        </p:spPr>
        <p:txBody>
          <a:bodyPr wrap="square">
            <a:spAutoFit/>
          </a:bodyPr>
          <a:lstStyle/>
          <a:p>
            <a:r>
              <a:rPr lang="en-US" dirty="0"/>
              <a:t> </a:t>
            </a:r>
            <a:endParaRPr lang="fr-FR" dirty="0"/>
          </a:p>
        </p:txBody>
      </p:sp>
      <p:graphicFrame>
        <p:nvGraphicFramePr>
          <p:cNvPr id="5" name="Diagramme 4"/>
          <p:cNvGraphicFramePr/>
          <p:nvPr>
            <p:extLst/>
          </p:nvPr>
        </p:nvGraphicFramePr>
        <p:xfrm>
          <a:off x="2711626" y="621119"/>
          <a:ext cx="6434662" cy="637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me 5"/>
          <p:cNvGraphicFramePr/>
          <p:nvPr>
            <p:extLst/>
          </p:nvPr>
        </p:nvGraphicFramePr>
        <p:xfrm>
          <a:off x="2423592" y="1135937"/>
          <a:ext cx="7056784" cy="79624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Diagramme 7"/>
          <p:cNvGraphicFramePr/>
          <p:nvPr>
            <p:extLst/>
          </p:nvPr>
        </p:nvGraphicFramePr>
        <p:xfrm>
          <a:off x="2063552" y="1916832"/>
          <a:ext cx="7488832" cy="53016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3085296467"/>
      </p:ext>
    </p:extLst>
  </p:cSld>
  <p:clrMapOvr>
    <a:masterClrMapping/>
  </p:clrMapOvr>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d7ff3403-87d2-467f-aba0-f7985b4c5057</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EDE723-3A19-40ED-896D-A096591E33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9F6862-519E-4D3B-959E-8B8E74B90771}">
  <ds:schemaRefs>
    <ds:schemaRef ds:uri="http://schemas.microsoft.com/office/infopath/2007/PartnerControls"/>
    <ds:schemaRef ds:uri="26ca36b3-22a5-4c03-beea-d9082fda911d"/>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www.w3.org/XML/1998/namespace"/>
    <ds:schemaRef ds:uri="http://purl.org/dc/dcmitype/"/>
  </ds:schemaRefs>
</ds:datastoreItem>
</file>

<file path=customXml/itemProps3.xml><?xml version="1.0" encoding="utf-8"?>
<ds:datastoreItem xmlns:ds="http://schemas.openxmlformats.org/officeDocument/2006/customXml" ds:itemID="{0FD88F68-0A51-4E62-AAE4-E730753D58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422</TotalTime>
  <Words>2116</Words>
  <Application>Microsoft Office PowerPoint</Application>
  <PresentationFormat>Grand écran</PresentationFormat>
  <Paragraphs>250</Paragraphs>
  <Slides>17</Slides>
  <Notes>14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17</vt:i4>
      </vt:variant>
    </vt:vector>
  </HeadingPairs>
  <TitlesOfParts>
    <vt:vector size="21" baseType="lpstr">
      <vt:lpstr>Arial</vt:lpstr>
      <vt:lpstr>Calibri</vt:lpstr>
      <vt:lpstr>Wingdings</vt:lpstr>
      <vt:lpstr/>
      <vt:lpstr>CR-GR-HSE-402 Processus de permis de travail​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Où trouver des informations complémentaires et documents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155</cp:revision>
  <cp:lastPrinted>2018-09-13T16:16:27Z</cp:lastPrinted>
  <dcterms:modified xsi:type="dcterms:W3CDTF">2019-10-08T07:33:42Z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