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2"/>
  </p:notesMasterIdLst>
  <p:handoutMasterIdLst>
    <p:handoutMasterId r:id="rId13"/>
  </p:handoutMasterIdLst>
  <p:sldIdLst>
    <p:sldId id="273" r:id="rId5"/>
    <p:sldId id="436" r:id="rId6"/>
    <p:sldId id="462" r:id="rId7"/>
    <p:sldId id="463" r:id="rId8"/>
    <p:sldId id="465" r:id="rId9"/>
    <p:sldId id="464" r:id="rId10"/>
    <p:sldId id="466" r:id="rId11"/>
  </p:sldIdLst>
  <p:sldSz cx="12192000" cy="6858000"/>
  <p:notesSz cx="7010400" cy="9296400"/>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MUNERET" initials="SM" lastIdx="1" clrIdx="0">
    <p:extLst>
      <p:ext uri="{19B8F6BF-5375-455C-9EA6-DF929625EA0E}">
        <p15:presenceInfo xmlns:p15="http://schemas.microsoft.com/office/powerpoint/2012/main" userId="S-1-5-21-1688137703-1013256711-2629252250-323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a:srgbClr val="376092"/>
    <a:srgbClr val="FF9900"/>
    <a:srgbClr val="A90025"/>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B9F4C0-0BA8-4DEA-B5A2-96FF040C0232}" v="3" dt="2019-10-02T07:44:56.425"/>
    <p1510:client id="{ADB641E7-1B20-4604-B902-2A9D5732A894}" v="1" dt="2019-10-02T08:42:50.46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405" autoAdjust="0"/>
  </p:normalViewPr>
  <p:slideViewPr>
    <p:cSldViewPr>
      <p:cViewPr varScale="1">
        <p:scale>
          <a:sx n="110" d="100"/>
          <a:sy n="110" d="100"/>
        </p:scale>
        <p:origin x="492" y="108"/>
      </p:cViewPr>
      <p:guideLst>
        <p:guide orient="horz" pos="2160"/>
        <p:guide pos="3840"/>
      </p:guideLst>
    </p:cSldViewPr>
  </p:slideViewPr>
  <p:outlineViewPr>
    <p:cViewPr>
      <p:scale>
        <a:sx n="33" d="100"/>
        <a:sy n="33" d="100"/>
      </p:scale>
      <p:origin x="0" y="75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ril CHAMPIGNY" userId="8331ef57-2eda-4549-a9c3-149072f322d1" providerId="ADAL" clId="{5AB9F4C0-0BA8-4DEA-B5A2-96FF040C0232}"/>
    <pc:docChg chg="undo modSld">
      <pc:chgData name="Cyril CHAMPIGNY" userId="8331ef57-2eda-4549-a9c3-149072f322d1" providerId="ADAL" clId="{5AB9F4C0-0BA8-4DEA-B5A2-96FF040C0232}" dt="2019-10-02T07:45:20.319" v="100" actId="20577"/>
      <pc:docMkLst>
        <pc:docMk/>
      </pc:docMkLst>
      <pc:sldChg chg="modSp">
        <pc:chgData name="Cyril CHAMPIGNY" userId="8331ef57-2eda-4549-a9c3-149072f322d1" providerId="ADAL" clId="{5AB9F4C0-0BA8-4DEA-B5A2-96FF040C0232}" dt="2019-10-02T07:35:16.310" v="3" actId="20577"/>
        <pc:sldMkLst>
          <pc:docMk/>
          <pc:sldMk cId="233606649" sldId="436"/>
        </pc:sldMkLst>
        <pc:spChg chg="mod">
          <ac:chgData name="Cyril CHAMPIGNY" userId="8331ef57-2eda-4549-a9c3-149072f322d1" providerId="ADAL" clId="{5AB9F4C0-0BA8-4DEA-B5A2-96FF040C0232}" dt="2019-10-02T07:35:16.310" v="3" actId="20577"/>
          <ac:spMkLst>
            <pc:docMk/>
            <pc:sldMk cId="233606649" sldId="436"/>
            <ac:spMk id="2" creationId="{00000000-0000-0000-0000-000000000000}"/>
          </ac:spMkLst>
        </pc:spChg>
      </pc:sldChg>
      <pc:sldChg chg="modSp">
        <pc:chgData name="Cyril CHAMPIGNY" userId="8331ef57-2eda-4549-a9c3-149072f322d1" providerId="ADAL" clId="{5AB9F4C0-0BA8-4DEA-B5A2-96FF040C0232}" dt="2019-10-02T07:40:29.868" v="92" actId="20577"/>
        <pc:sldMkLst>
          <pc:docMk/>
          <pc:sldMk cId="2263155422" sldId="464"/>
        </pc:sldMkLst>
        <pc:spChg chg="mod">
          <ac:chgData name="Cyril CHAMPIGNY" userId="8331ef57-2eda-4549-a9c3-149072f322d1" providerId="ADAL" clId="{5AB9F4C0-0BA8-4DEA-B5A2-96FF040C0232}" dt="2019-10-02T07:40:29.868" v="92" actId="20577"/>
          <ac:spMkLst>
            <pc:docMk/>
            <pc:sldMk cId="2263155422" sldId="464"/>
            <ac:spMk id="7" creationId="{00000000-0000-0000-0000-000000000000}"/>
          </ac:spMkLst>
        </pc:spChg>
      </pc:sldChg>
      <pc:sldChg chg="modSp">
        <pc:chgData name="Cyril CHAMPIGNY" userId="8331ef57-2eda-4549-a9c3-149072f322d1" providerId="ADAL" clId="{5AB9F4C0-0BA8-4DEA-B5A2-96FF040C0232}" dt="2019-10-02T07:45:20.319" v="100" actId="20577"/>
        <pc:sldMkLst>
          <pc:docMk/>
          <pc:sldMk cId="3907307529" sldId="465"/>
        </pc:sldMkLst>
        <pc:spChg chg="mod">
          <ac:chgData name="Cyril CHAMPIGNY" userId="8331ef57-2eda-4549-a9c3-149072f322d1" providerId="ADAL" clId="{5AB9F4C0-0BA8-4DEA-B5A2-96FF040C0232}" dt="2019-10-02T07:45:20.319" v="100" actId="20577"/>
          <ac:spMkLst>
            <pc:docMk/>
            <pc:sldMk cId="3907307529" sldId="465"/>
            <ac:spMk id="7" creationId="{00000000-0000-0000-0000-000000000000}"/>
          </ac:spMkLst>
        </pc:spChg>
      </pc:sldChg>
    </pc:docChg>
  </pc:docChgLst>
  <pc:docChgLst>
    <pc:chgData name="Cyril CHAMPIGNY" userId="8331ef57-2eda-4549-a9c3-149072f322d1" providerId="ADAL" clId="{ADB641E7-1B20-4604-B902-2A9D5732A894}"/>
    <pc:docChg chg="modSld">
      <pc:chgData name="Cyril CHAMPIGNY" userId="8331ef57-2eda-4549-a9c3-149072f322d1" providerId="ADAL" clId="{ADB641E7-1B20-4604-B902-2A9D5732A894}" dt="2019-10-02T08:42:59.770" v="4" actId="20577"/>
      <pc:docMkLst>
        <pc:docMk/>
      </pc:docMkLst>
      <pc:sldChg chg="modSp">
        <pc:chgData name="Cyril CHAMPIGNY" userId="8331ef57-2eda-4549-a9c3-149072f322d1" providerId="ADAL" clId="{ADB641E7-1B20-4604-B902-2A9D5732A894}" dt="2019-10-02T08:42:59.770" v="4" actId="20577"/>
        <pc:sldMkLst>
          <pc:docMk/>
          <pc:sldMk cId="233606649" sldId="436"/>
        </pc:sldMkLst>
        <pc:spChg chg="mod">
          <ac:chgData name="Cyril CHAMPIGNY" userId="8331ef57-2eda-4549-a9c3-149072f322d1" providerId="ADAL" clId="{ADB641E7-1B20-4604-B902-2A9D5732A894}" dt="2019-10-02T08:42:59.770" v="4" actId="20577"/>
          <ac:spMkLst>
            <pc:docMk/>
            <pc:sldMk cId="233606649" sldId="436"/>
            <ac:spMk id="2" creationId="{00000000-0000-0000-0000-000000000000}"/>
          </ac:spMkLst>
        </pc:spChg>
      </pc:sldChg>
    </pc:docChg>
  </pc:docChgLst>
  <pc:docChgLst>
    <pc:chgData name="Cyril CHAMPIGNY" userId="8331ef57-2eda-4549-a9c3-149072f322d1" providerId="ADAL" clId="{4CEFC75A-44E5-476B-9EAC-61DDC7BC2578}"/>
    <pc:docChg chg="undo addSld delSld modSld sldOrd">
      <pc:chgData name="Cyril CHAMPIGNY" userId="8331ef57-2eda-4549-a9c3-149072f322d1" providerId="ADAL" clId="{4CEFC75A-44E5-476B-9EAC-61DDC7BC2578}" dt="2019-09-25T12:18:13.838" v="285" actId="2696"/>
      <pc:docMkLst>
        <pc:docMk/>
      </pc:docMkLst>
      <pc:sldChg chg="modSp">
        <pc:chgData name="Cyril CHAMPIGNY" userId="8331ef57-2eda-4549-a9c3-149072f322d1" providerId="ADAL" clId="{4CEFC75A-44E5-476B-9EAC-61DDC7BC2578}" dt="2019-09-25T11:53:17.117" v="20" actId="20577"/>
        <pc:sldMkLst>
          <pc:docMk/>
          <pc:sldMk cId="233606649" sldId="436"/>
        </pc:sldMkLst>
        <pc:spChg chg="mod">
          <ac:chgData name="Cyril CHAMPIGNY" userId="8331ef57-2eda-4549-a9c3-149072f322d1" providerId="ADAL" clId="{4CEFC75A-44E5-476B-9EAC-61DDC7BC2578}" dt="2019-09-25T11:53:17.117" v="20" actId="20577"/>
          <ac:spMkLst>
            <pc:docMk/>
            <pc:sldMk cId="233606649" sldId="436"/>
            <ac:spMk id="2" creationId="{00000000-0000-0000-0000-000000000000}"/>
          </ac:spMkLst>
        </pc:spChg>
      </pc:sldChg>
      <pc:sldChg chg="del">
        <pc:chgData name="Cyril CHAMPIGNY" userId="8331ef57-2eda-4549-a9c3-149072f322d1" providerId="ADAL" clId="{4CEFC75A-44E5-476B-9EAC-61DDC7BC2578}" dt="2019-09-25T11:53:25.271" v="21" actId="2696"/>
        <pc:sldMkLst>
          <pc:docMk/>
          <pc:sldMk cId="3254525614" sldId="461"/>
        </pc:sldMkLst>
      </pc:sldChg>
      <pc:sldChg chg="modSp">
        <pc:chgData name="Cyril CHAMPIGNY" userId="8331ef57-2eda-4549-a9c3-149072f322d1" providerId="ADAL" clId="{4CEFC75A-44E5-476B-9EAC-61DDC7BC2578}" dt="2019-09-25T11:58:13.137" v="109" actId="20577"/>
        <pc:sldMkLst>
          <pc:docMk/>
          <pc:sldMk cId="2724786202" sldId="462"/>
        </pc:sldMkLst>
        <pc:spChg chg="mod">
          <ac:chgData name="Cyril CHAMPIGNY" userId="8331ef57-2eda-4549-a9c3-149072f322d1" providerId="ADAL" clId="{4CEFC75A-44E5-476B-9EAC-61DDC7BC2578}" dt="2019-09-25T11:53:50.085" v="56" actId="20577"/>
          <ac:spMkLst>
            <pc:docMk/>
            <pc:sldMk cId="2724786202" sldId="462"/>
            <ac:spMk id="2" creationId="{00000000-0000-0000-0000-000000000000}"/>
          </ac:spMkLst>
        </pc:spChg>
        <pc:spChg chg="mod">
          <ac:chgData name="Cyril CHAMPIGNY" userId="8331ef57-2eda-4549-a9c3-149072f322d1" providerId="ADAL" clId="{4CEFC75A-44E5-476B-9EAC-61DDC7BC2578}" dt="2019-09-25T11:58:13.137" v="109" actId="20577"/>
          <ac:spMkLst>
            <pc:docMk/>
            <pc:sldMk cId="2724786202" sldId="462"/>
            <ac:spMk id="7" creationId="{00000000-0000-0000-0000-000000000000}"/>
          </ac:spMkLst>
        </pc:spChg>
      </pc:sldChg>
      <pc:sldChg chg="modSp add">
        <pc:chgData name="Cyril CHAMPIGNY" userId="8331ef57-2eda-4549-a9c3-149072f322d1" providerId="ADAL" clId="{4CEFC75A-44E5-476B-9EAC-61DDC7BC2578}" dt="2019-09-25T12:05:50.779" v="178"/>
        <pc:sldMkLst>
          <pc:docMk/>
          <pc:sldMk cId="195974894" sldId="463"/>
        </pc:sldMkLst>
        <pc:spChg chg="mod">
          <ac:chgData name="Cyril CHAMPIGNY" userId="8331ef57-2eda-4549-a9c3-149072f322d1" providerId="ADAL" clId="{4CEFC75A-44E5-476B-9EAC-61DDC7BC2578}" dt="2019-09-25T11:57:26.497" v="97" actId="20577"/>
          <ac:spMkLst>
            <pc:docMk/>
            <pc:sldMk cId="195974894" sldId="463"/>
            <ac:spMk id="2" creationId="{00000000-0000-0000-0000-000000000000}"/>
          </ac:spMkLst>
        </pc:spChg>
        <pc:spChg chg="mod">
          <ac:chgData name="Cyril CHAMPIGNY" userId="8331ef57-2eda-4549-a9c3-149072f322d1" providerId="ADAL" clId="{4CEFC75A-44E5-476B-9EAC-61DDC7BC2578}" dt="2019-09-25T12:05:50.779" v="178"/>
          <ac:spMkLst>
            <pc:docMk/>
            <pc:sldMk cId="195974894" sldId="463"/>
            <ac:spMk id="7" creationId="{00000000-0000-0000-0000-000000000000}"/>
          </ac:spMkLst>
        </pc:spChg>
      </pc:sldChg>
      <pc:sldChg chg="modSp add ord">
        <pc:chgData name="Cyril CHAMPIGNY" userId="8331ef57-2eda-4549-a9c3-149072f322d1" providerId="ADAL" clId="{4CEFC75A-44E5-476B-9EAC-61DDC7BC2578}" dt="2019-09-25T12:17:03.359" v="276" actId="20577"/>
        <pc:sldMkLst>
          <pc:docMk/>
          <pc:sldMk cId="2263155422" sldId="464"/>
        </pc:sldMkLst>
        <pc:spChg chg="mod">
          <ac:chgData name="Cyril CHAMPIGNY" userId="8331ef57-2eda-4549-a9c3-149072f322d1" providerId="ADAL" clId="{4CEFC75A-44E5-476B-9EAC-61DDC7BC2578}" dt="2019-09-25T12:07:28.347" v="184" actId="20577"/>
          <ac:spMkLst>
            <pc:docMk/>
            <pc:sldMk cId="2263155422" sldId="464"/>
            <ac:spMk id="2" creationId="{00000000-0000-0000-0000-000000000000}"/>
          </ac:spMkLst>
        </pc:spChg>
        <pc:spChg chg="mod">
          <ac:chgData name="Cyril CHAMPIGNY" userId="8331ef57-2eda-4549-a9c3-149072f322d1" providerId="ADAL" clId="{4CEFC75A-44E5-476B-9EAC-61DDC7BC2578}" dt="2019-09-25T12:17:03.359" v="276" actId="20577"/>
          <ac:spMkLst>
            <pc:docMk/>
            <pc:sldMk cId="2263155422" sldId="464"/>
            <ac:spMk id="7" creationId="{00000000-0000-0000-0000-000000000000}"/>
          </ac:spMkLst>
        </pc:spChg>
      </pc:sldChg>
      <pc:sldChg chg="modSp add">
        <pc:chgData name="Cyril CHAMPIGNY" userId="8331ef57-2eda-4549-a9c3-149072f322d1" providerId="ADAL" clId="{4CEFC75A-44E5-476B-9EAC-61DDC7BC2578}" dt="2019-09-25T12:10:21.967" v="211" actId="20577"/>
        <pc:sldMkLst>
          <pc:docMk/>
          <pc:sldMk cId="3907307529" sldId="465"/>
        </pc:sldMkLst>
        <pc:spChg chg="mod">
          <ac:chgData name="Cyril CHAMPIGNY" userId="8331ef57-2eda-4549-a9c3-149072f322d1" providerId="ADAL" clId="{4CEFC75A-44E5-476B-9EAC-61DDC7BC2578}" dt="2019-09-25T12:10:21.967" v="211" actId="20577"/>
          <ac:spMkLst>
            <pc:docMk/>
            <pc:sldMk cId="3907307529" sldId="465"/>
            <ac:spMk id="7" creationId="{00000000-0000-0000-0000-000000000000}"/>
          </ac:spMkLst>
        </pc:spChg>
      </pc:sldChg>
      <pc:sldChg chg="modSp add">
        <pc:chgData name="Cyril CHAMPIGNY" userId="8331ef57-2eda-4549-a9c3-149072f322d1" providerId="ADAL" clId="{4CEFC75A-44E5-476B-9EAC-61DDC7BC2578}" dt="2019-09-25T12:17:36.494" v="283" actId="20577"/>
        <pc:sldMkLst>
          <pc:docMk/>
          <pc:sldMk cId="1898679097" sldId="466"/>
        </pc:sldMkLst>
        <pc:spChg chg="mod">
          <ac:chgData name="Cyril CHAMPIGNY" userId="8331ef57-2eda-4549-a9c3-149072f322d1" providerId="ADAL" clId="{4CEFC75A-44E5-476B-9EAC-61DDC7BC2578}" dt="2019-09-25T12:13:12.639" v="236" actId="20577"/>
          <ac:spMkLst>
            <pc:docMk/>
            <pc:sldMk cId="1898679097" sldId="466"/>
            <ac:spMk id="2" creationId="{00000000-0000-0000-0000-000000000000}"/>
          </ac:spMkLst>
        </pc:spChg>
        <pc:spChg chg="mod">
          <ac:chgData name="Cyril CHAMPIGNY" userId="8331ef57-2eda-4549-a9c3-149072f322d1" providerId="ADAL" clId="{4CEFC75A-44E5-476B-9EAC-61DDC7BC2578}" dt="2019-09-25T12:17:36.494" v="283" actId="20577"/>
          <ac:spMkLst>
            <pc:docMk/>
            <pc:sldMk cId="1898679097" sldId="466"/>
            <ac:spMk id="7" creationId="{00000000-0000-0000-0000-000000000000}"/>
          </ac:spMkLst>
        </pc:spChg>
      </pc:sldChg>
      <pc:sldChg chg="add del">
        <pc:chgData name="Cyril CHAMPIGNY" userId="8331ef57-2eda-4549-a9c3-149072f322d1" providerId="ADAL" clId="{4CEFC75A-44E5-476B-9EAC-61DDC7BC2578}" dt="2019-09-25T12:18:13.838" v="285" actId="2696"/>
        <pc:sldMkLst>
          <pc:docMk/>
          <pc:sldMk cId="2769186799" sldId="467"/>
        </pc:sldMkLst>
      </pc:sldChg>
      <pc:sldChg chg="del">
        <pc:chgData name="Cyril CHAMPIGNY" userId="8331ef57-2eda-4549-a9c3-149072f322d1" providerId="ADAL" clId="{4CEFC75A-44E5-476B-9EAC-61DDC7BC2578}" dt="2019-09-25T11:56:45.922" v="80" actId="2696"/>
        <pc:sldMkLst>
          <pc:docMk/>
          <pc:sldMk cId="3802251508" sldId="477"/>
        </pc:sldMkLst>
      </pc:sldChg>
      <pc:sldChg chg="del">
        <pc:chgData name="Cyril CHAMPIGNY" userId="8331ef57-2eda-4549-a9c3-149072f322d1" providerId="ADAL" clId="{4CEFC75A-44E5-476B-9EAC-61DDC7BC2578}" dt="2019-09-25T11:56:45.938" v="81" actId="2696"/>
        <pc:sldMkLst>
          <pc:docMk/>
          <pc:sldMk cId="695636008" sldId="478"/>
        </pc:sldMkLst>
      </pc:sldChg>
      <pc:sldChg chg="del">
        <pc:chgData name="Cyril CHAMPIGNY" userId="8331ef57-2eda-4549-a9c3-149072f322d1" providerId="ADAL" clId="{4CEFC75A-44E5-476B-9EAC-61DDC7BC2578}" dt="2019-09-25T11:56:45.961" v="82" actId="2696"/>
        <pc:sldMkLst>
          <pc:docMk/>
          <pc:sldMk cId="3841387668" sldId="479"/>
        </pc:sldMkLst>
      </pc:sldChg>
      <pc:sldChg chg="del">
        <pc:chgData name="Cyril CHAMPIGNY" userId="8331ef57-2eda-4549-a9c3-149072f322d1" providerId="ADAL" clId="{4CEFC75A-44E5-476B-9EAC-61DDC7BC2578}" dt="2019-09-25T11:56:46.002" v="83" actId="2696"/>
        <pc:sldMkLst>
          <pc:docMk/>
          <pc:sldMk cId="1546239485" sldId="481"/>
        </pc:sldMkLst>
      </pc:sldChg>
      <pc:sldChg chg="del">
        <pc:chgData name="Cyril CHAMPIGNY" userId="8331ef57-2eda-4549-a9c3-149072f322d1" providerId="ADAL" clId="{4CEFC75A-44E5-476B-9EAC-61DDC7BC2578}" dt="2019-09-25T11:56:46.035" v="84" actId="2696"/>
        <pc:sldMkLst>
          <pc:docMk/>
          <pc:sldMk cId="985870298" sldId="482"/>
        </pc:sldMkLst>
      </pc:sldChg>
      <pc:sldChg chg="del">
        <pc:chgData name="Cyril CHAMPIGNY" userId="8331ef57-2eda-4549-a9c3-149072f322d1" providerId="ADAL" clId="{4CEFC75A-44E5-476B-9EAC-61DDC7BC2578}" dt="2019-09-25T11:56:46.061" v="85" actId="2696"/>
        <pc:sldMkLst>
          <pc:docMk/>
          <pc:sldMk cId="3085296467" sldId="483"/>
        </pc:sldMkLst>
      </pc:sldChg>
      <pc:sldChg chg="del">
        <pc:chgData name="Cyril CHAMPIGNY" userId="8331ef57-2eda-4549-a9c3-149072f322d1" providerId="ADAL" clId="{4CEFC75A-44E5-476B-9EAC-61DDC7BC2578}" dt="2019-09-25T11:56:46.108" v="86" actId="2696"/>
        <pc:sldMkLst>
          <pc:docMk/>
          <pc:sldMk cId="3127515451" sldId="485"/>
        </pc:sldMkLst>
      </pc:sldChg>
      <pc:sldChg chg="del">
        <pc:chgData name="Cyril CHAMPIGNY" userId="8331ef57-2eda-4549-a9c3-149072f322d1" providerId="ADAL" clId="{4CEFC75A-44E5-476B-9EAC-61DDC7BC2578}" dt="2019-09-25T11:56:46.141" v="87" actId="2696"/>
        <pc:sldMkLst>
          <pc:docMk/>
          <pc:sldMk cId="186008690" sldId="486"/>
        </pc:sldMkLst>
      </pc:sldChg>
      <pc:sldChg chg="del">
        <pc:chgData name="Cyril CHAMPIGNY" userId="8331ef57-2eda-4549-a9c3-149072f322d1" providerId="ADAL" clId="{4CEFC75A-44E5-476B-9EAC-61DDC7BC2578}" dt="2019-09-25T11:56:46.177" v="88" actId="2696"/>
        <pc:sldMkLst>
          <pc:docMk/>
          <pc:sldMk cId="397064782" sldId="487"/>
        </pc:sldMkLst>
      </pc:sldChg>
      <pc:sldChg chg="del">
        <pc:chgData name="Cyril CHAMPIGNY" userId="8331ef57-2eda-4549-a9c3-149072f322d1" providerId="ADAL" clId="{4CEFC75A-44E5-476B-9EAC-61DDC7BC2578}" dt="2019-09-25T11:56:46.277" v="90" actId="2696"/>
        <pc:sldMkLst>
          <pc:docMk/>
          <pc:sldMk cId="99458469" sldId="488"/>
        </pc:sldMkLst>
      </pc:sldChg>
      <pc:sldChg chg="del">
        <pc:chgData name="Cyril CHAMPIGNY" userId="8331ef57-2eda-4549-a9c3-149072f322d1" providerId="ADAL" clId="{4CEFC75A-44E5-476B-9EAC-61DDC7BC2578}" dt="2019-09-25T11:56:46.224" v="89" actId="2696"/>
        <pc:sldMkLst>
          <pc:docMk/>
          <pc:sldMk cId="2723135719" sldId="489"/>
        </pc:sldMkLst>
      </pc:sldChg>
      <pc:sldChg chg="del">
        <pc:chgData name="Cyril CHAMPIGNY" userId="8331ef57-2eda-4549-a9c3-149072f322d1" providerId="ADAL" clId="{4CEFC75A-44E5-476B-9EAC-61DDC7BC2578}" dt="2019-09-25T11:56:46.309" v="91" actId="2696"/>
        <pc:sldMkLst>
          <pc:docMk/>
          <pc:sldMk cId="3623014445" sldId="490"/>
        </pc:sldMkLst>
      </pc:sldChg>
      <pc:sldChg chg="del">
        <pc:chgData name="Cyril CHAMPIGNY" userId="8331ef57-2eda-4549-a9c3-149072f322d1" providerId="ADAL" clId="{4CEFC75A-44E5-476B-9EAC-61DDC7BC2578}" dt="2019-09-25T11:56:46.361" v="92" actId="2696"/>
        <pc:sldMkLst>
          <pc:docMk/>
          <pc:sldMk cId="4208619746" sldId="491"/>
        </pc:sldMkLst>
      </pc:sldChg>
      <pc:sldMasterChg chg="delSldLayout">
        <pc:chgData name="Cyril CHAMPIGNY" userId="8331ef57-2eda-4549-a9c3-149072f322d1" providerId="ADAL" clId="{4CEFC75A-44E5-476B-9EAC-61DDC7BC2578}" dt="2019-09-25T11:53:25.272" v="22" actId="2696"/>
        <pc:sldMasterMkLst>
          <pc:docMk/>
          <pc:sldMasterMk cId="0" sldId="2147483648"/>
        </pc:sldMasterMkLst>
        <pc:sldLayoutChg chg="del">
          <pc:chgData name="Cyril CHAMPIGNY" userId="8331ef57-2eda-4549-a9c3-149072f322d1" providerId="ADAL" clId="{4CEFC75A-44E5-476B-9EAC-61DDC7BC2578}" dt="2019-09-25T11:53:25.272" v="22" actId="2696"/>
          <pc:sldLayoutMkLst>
            <pc:docMk/>
            <pc:sldMasterMk cId="0" sldId="2147483648"/>
            <pc:sldLayoutMk cId="1823764053" sldId="214748369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sz="quarter" idx="1"/>
          </p:nvPr>
        </p:nvSpPr>
        <p:spPr>
          <a:xfrm>
            <a:off x="3970940" y="0"/>
            <a:ext cx="3037840" cy="464820"/>
          </a:xfrm>
          <a:prstGeom prst="rect">
            <a:avLst/>
          </a:prstGeom>
        </p:spPr>
        <p:txBody>
          <a:bodyPr vert="horz" lIns="91440" tIns="45720" rIns="91440" bIns="45720" rtlCol="0"/>
          <a:lstStyle>
            <a:lvl1pPr algn="r">
              <a:defRPr sz="1200"/>
            </a:lvl1pPr>
          </a:lstStyle>
          <a:p>
            <a:fld id="{AA8F9218-3AC4-4588-AD15-C8B9615A4193}" type="datetimeFigureOut">
              <a:rPr lang="en-US" smtClean="0"/>
              <a:pPr/>
              <a:t>10/2/2019</a:t>
            </a:fld>
            <a:endParaRPr lang="en-US" dirty="0"/>
          </a:p>
        </p:txBody>
      </p:sp>
      <p:sp>
        <p:nvSpPr>
          <p:cNvPr id="4" name="Espace réservé du pied de page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Espace réservé du numéro de diapositive 4"/>
          <p:cNvSpPr>
            <a:spLocks noGrp="1"/>
          </p:cNvSpPr>
          <p:nvPr>
            <p:ph type="sldNum" sz="quarter" idx="3"/>
          </p:nvPr>
        </p:nvSpPr>
        <p:spPr>
          <a:xfrm>
            <a:off x="3970940" y="8829966"/>
            <a:ext cx="3037840" cy="464820"/>
          </a:xfrm>
          <a:prstGeom prst="rect">
            <a:avLst/>
          </a:prstGeom>
        </p:spPr>
        <p:txBody>
          <a:bodyPr vert="horz" lIns="91440" tIns="45720" rIns="91440" bIns="45720" rtlCol="0" anchor="b"/>
          <a:lstStyle>
            <a:lvl1pPr algn="r">
              <a:defRPr sz="1200"/>
            </a:lvl1pPr>
          </a:lstStyle>
          <a:p>
            <a:fld id="{6471A043-F37E-42BC-90A9-BA46E9EBA480}" type="slidenum">
              <a:rPr lang="en-US" smtClean="0"/>
              <a:pPr/>
              <a:t>‹N°›</a:t>
            </a:fld>
            <a:endParaRPr lang="en-US" dirty="0"/>
          </a:p>
        </p:txBody>
      </p:sp>
    </p:spTree>
    <p:extLst>
      <p:ext uri="{BB962C8B-B14F-4D97-AF65-F5344CB8AC3E}">
        <p14:creationId xmlns:p14="http://schemas.microsoft.com/office/powerpoint/2010/main" val="42296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idx="1"/>
          </p:nvPr>
        </p:nvSpPr>
        <p:spPr>
          <a:xfrm>
            <a:off x="3970940" y="0"/>
            <a:ext cx="3037840" cy="464820"/>
          </a:xfrm>
          <a:prstGeom prst="rect">
            <a:avLst/>
          </a:prstGeom>
        </p:spPr>
        <p:txBody>
          <a:bodyPr vert="horz" lIns="91440" tIns="45720" rIns="91440" bIns="45720" rtlCol="0"/>
          <a:lstStyle>
            <a:lvl1pPr algn="r">
              <a:defRPr sz="1200"/>
            </a:lvl1pPr>
          </a:lstStyle>
          <a:p>
            <a:fld id="{BBCB1C22-5F7F-45DB-B066-C38515A5A04C}" type="datetimeFigureOut">
              <a:rPr lang="en-US" smtClean="0"/>
              <a:pPr/>
              <a:t>10/2/2019</a:t>
            </a:fld>
            <a:endParaRPr lang="en-US" dirty="0"/>
          </a:p>
        </p:txBody>
      </p:sp>
      <p:sp>
        <p:nvSpPr>
          <p:cNvPr id="4" name="Espace réservé de l'image des diapositives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Espace réservé des commentaires 4"/>
          <p:cNvSpPr>
            <a:spLocks noGrp="1"/>
          </p:cNvSpPr>
          <p:nvPr>
            <p:ph type="body" sz="quarter" idx="3"/>
          </p:nvPr>
        </p:nvSpPr>
        <p:spPr>
          <a:xfrm>
            <a:off x="701041" y="4415790"/>
            <a:ext cx="5608320" cy="418338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Espace réservé du numéro de diapositive 6"/>
          <p:cNvSpPr>
            <a:spLocks noGrp="1"/>
          </p:cNvSpPr>
          <p:nvPr>
            <p:ph type="sldNum" sz="quarter" idx="5"/>
          </p:nvPr>
        </p:nvSpPr>
        <p:spPr>
          <a:xfrm>
            <a:off x="3970940" y="8829966"/>
            <a:ext cx="3037840" cy="464820"/>
          </a:xfrm>
          <a:prstGeom prst="rect">
            <a:avLst/>
          </a:prstGeom>
        </p:spPr>
        <p:txBody>
          <a:bodyPr vert="horz" lIns="91440" tIns="45720" rIns="91440" bIns="45720" rtlCol="0" anchor="b"/>
          <a:lstStyle>
            <a:lvl1pPr algn="r">
              <a:defRPr sz="1200"/>
            </a:lvl1pPr>
          </a:lstStyle>
          <a:p>
            <a:fld id="{B19BD1F9-669C-4CA0-8FBF-032659BF0921}" type="slidenum">
              <a:rPr lang="en-US" smtClean="0"/>
              <a:pPr/>
              <a:t>‹N°›</a:t>
            </a:fld>
            <a:endParaRPr lang="en-US" dirty="0"/>
          </a:p>
        </p:txBody>
      </p:sp>
    </p:spTree>
    <p:extLst>
      <p:ext uri="{BB962C8B-B14F-4D97-AF65-F5344CB8AC3E}">
        <p14:creationId xmlns:p14="http://schemas.microsoft.com/office/powerpoint/2010/main" val="299651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dirty="0"/>
          </a:p>
        </p:txBody>
      </p:sp>
    </p:spTree>
    <p:extLst>
      <p:ext uri="{BB962C8B-B14F-4D97-AF65-F5344CB8AC3E}">
        <p14:creationId xmlns:p14="http://schemas.microsoft.com/office/powerpoint/2010/main" val="204181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dirty="0"/>
          </a:p>
        </p:txBody>
      </p:sp>
    </p:spTree>
    <p:extLst>
      <p:ext uri="{BB962C8B-B14F-4D97-AF65-F5344CB8AC3E}">
        <p14:creationId xmlns:p14="http://schemas.microsoft.com/office/powerpoint/2010/main" val="210851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3</a:t>
            </a:fld>
            <a:endParaRPr lang="en-US" dirty="0"/>
          </a:p>
        </p:txBody>
      </p:sp>
    </p:spTree>
    <p:extLst>
      <p:ext uri="{BB962C8B-B14F-4D97-AF65-F5344CB8AC3E}">
        <p14:creationId xmlns:p14="http://schemas.microsoft.com/office/powerpoint/2010/main" val="188923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dirty="0"/>
          </a:p>
        </p:txBody>
      </p:sp>
    </p:spTree>
    <p:extLst>
      <p:ext uri="{BB962C8B-B14F-4D97-AF65-F5344CB8AC3E}">
        <p14:creationId xmlns:p14="http://schemas.microsoft.com/office/powerpoint/2010/main" val="2632006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dirty="0"/>
          </a:p>
        </p:txBody>
      </p:sp>
    </p:spTree>
    <p:extLst>
      <p:ext uri="{BB962C8B-B14F-4D97-AF65-F5344CB8AC3E}">
        <p14:creationId xmlns:p14="http://schemas.microsoft.com/office/powerpoint/2010/main" val="2079730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dirty="0"/>
          </a:p>
        </p:txBody>
      </p:sp>
    </p:spTree>
    <p:extLst>
      <p:ext uri="{BB962C8B-B14F-4D97-AF65-F5344CB8AC3E}">
        <p14:creationId xmlns:p14="http://schemas.microsoft.com/office/powerpoint/2010/main" val="547178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dirty="0"/>
          </a:p>
        </p:txBody>
      </p:sp>
    </p:spTree>
    <p:extLst>
      <p:ext uri="{BB962C8B-B14F-4D97-AF65-F5344CB8AC3E}">
        <p14:creationId xmlns:p14="http://schemas.microsoft.com/office/powerpoint/2010/main" val="4532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2106000"/>
            <a:ext cx="9732536" cy="1487487"/>
          </a:xfrm>
          <a:prstGeom prst="rect">
            <a:avLst/>
          </a:prstGeom>
        </p:spPr>
        <p:txBody>
          <a:bodyPr lIns="0" rIns="0" anchor="b">
            <a:noAutofit/>
          </a:bodyPr>
          <a:lstStyle>
            <a:lvl1pPr>
              <a:defRPr sz="3200">
                <a:solidFill>
                  <a:schemeClr val="bg1"/>
                </a:solidFill>
                <a:latin typeface="+mn-lt"/>
              </a:defRPr>
            </a:lvl1pPr>
          </a:lstStyle>
          <a:p>
            <a:r>
              <a:rPr lang="fr-FR" noProof="0" dirty="0"/>
              <a:t>COMPANY RULE TITLE</a:t>
            </a:r>
          </a:p>
        </p:txBody>
      </p:sp>
      <p:sp>
        <p:nvSpPr>
          <p:cNvPr id="15" name="Espace réservé du texte 15"/>
          <p:cNvSpPr>
            <a:spLocks noGrp="1"/>
          </p:cNvSpPr>
          <p:nvPr>
            <p:ph type="body" sz="quarter" idx="10" hasCustomPrompt="1"/>
          </p:nvPr>
        </p:nvSpPr>
        <p:spPr>
          <a:xfrm>
            <a:off x="1188000" y="3639600"/>
            <a:ext cx="9732536" cy="1778000"/>
          </a:xfrm>
          <a:prstGeom prst="rect">
            <a:avLst/>
          </a:prstGeom>
        </p:spPr>
        <p:txBody>
          <a:bodyPr lIns="0" rIns="0">
            <a:noAutofit/>
          </a:bodyPr>
          <a:lstStyle>
            <a:lvl1pPr marL="0" indent="0">
              <a:buNone/>
              <a:defRPr>
                <a:solidFill>
                  <a:schemeClr val="bg1"/>
                </a:solidFill>
                <a:latin typeface="+mn-lt"/>
              </a:defRPr>
            </a:lvl1pPr>
          </a:lstStyle>
          <a:p>
            <a:pPr lvl="0"/>
            <a:r>
              <a:rPr lang="fr-FR" noProof="0" dirty="0" err="1"/>
              <a:t>Executive</a:t>
            </a:r>
            <a:r>
              <a:rPr lang="fr-FR" noProof="0" dirty="0"/>
              <a:t> </a:t>
            </a:r>
            <a:r>
              <a:rPr lang="fr-FR" noProof="0" dirty="0" err="1"/>
              <a:t>summary</a:t>
            </a:r>
            <a:endParaRPr lang="fr-FR" noProof="0" dirty="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a:t>COMPANY RULE TITLE</a:t>
            </a:r>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a:t>Executive</a:t>
            </a:r>
            <a:r>
              <a:rPr lang="fr-FR" noProof="0" dirty="0"/>
              <a:t> </a:t>
            </a:r>
            <a:r>
              <a:rPr lang="fr-FR" noProof="0" dirty="0" err="1"/>
              <a:t>summary</a:t>
            </a:r>
            <a:endParaRPr lang="fr-FR" noProof="0" dirty="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22860" y="0"/>
            <a:ext cx="1214628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14288"/>
            <a:ext cx="6408712" cy="6899672"/>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42380" y="0"/>
            <a:ext cx="1210724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Tree>
    <p:extLst>
      <p:ext uri="{BB962C8B-B14F-4D97-AF65-F5344CB8AC3E}">
        <p14:creationId xmlns:p14="http://schemas.microsoft.com/office/powerpoint/2010/main" val="3286242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7620"/>
            <a:ext cx="12192000" cy="684276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Tree>
    <p:extLst>
      <p:ext uri="{BB962C8B-B14F-4D97-AF65-F5344CB8AC3E}">
        <p14:creationId xmlns:p14="http://schemas.microsoft.com/office/powerpoint/2010/main" val="4025638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0" y="0"/>
            <a:ext cx="12192000" cy="6858000"/>
          </a:xfrm>
          <a:prstGeom prst="rect">
            <a:avLst/>
          </a:prstGeom>
        </p:spPr>
      </p:pic>
      <p:sp>
        <p:nvSpPr>
          <p:cNvPr id="7" name="Titre 3"/>
          <p:cNvSpPr>
            <a:spLocks noGrp="1"/>
          </p:cNvSpPr>
          <p:nvPr userDrawn="1">
            <p:ph type="title" hasCustomPrompt="1"/>
          </p:nvPr>
        </p:nvSpPr>
        <p:spPr>
          <a:xfrm rot="10800000" flipV="1">
            <a:off x="0" y="0"/>
            <a:ext cx="6456040" cy="6858000"/>
          </a:xfrm>
          <a:prstGeom prst="rect">
            <a:avLst/>
          </a:prstGeom>
          <a:gradFill flip="none" rotWithShape="1">
            <a:gsLst>
              <a:gs pos="0">
                <a:srgbClr val="FFEFD1">
                  <a:alpha val="41000"/>
                </a:srgbClr>
              </a:gs>
              <a:gs pos="64999">
                <a:srgbClr val="F0EBD5"/>
              </a:gs>
              <a:gs pos="100000">
                <a:srgbClr val="D1C39F"/>
              </a:gs>
            </a:gsLst>
            <a:lin ang="18900000" scaled="0"/>
            <a:tileRect/>
          </a:gradFill>
          <a:ln>
            <a:noFill/>
          </a:ln>
        </p:spPr>
        <p:txBody>
          <a:bodyPr lIns="360000" tIns="360000"/>
          <a:lstStyle>
            <a:lvl1pPr>
              <a:defRPr>
                <a:solidFill>
                  <a:schemeClr val="tx1"/>
                </a:solidFill>
                <a:latin typeface="+mn-lt"/>
              </a:defRPr>
            </a:lvl1pPr>
          </a:lstStyle>
          <a:p>
            <a:r>
              <a:rPr lang="fr-FR" dirty="0"/>
              <a:t> </a:t>
            </a:r>
          </a:p>
        </p:txBody>
      </p:sp>
      <p:sp>
        <p:nvSpPr>
          <p:cNvPr id="5"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
        <p:nvSpPr>
          <p:cNvPr id="6"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pic>
        <p:nvPicPr>
          <p:cNvPr id="9" name="Picture 2"/>
          <p:cNvPicPr>
            <a:picLocks noChangeAspect="1" noChangeArrowheads="1"/>
          </p:cNvPicPr>
          <p:nvPr userDrawn="1"/>
        </p:nvPicPr>
        <p:blipFill>
          <a:blip r:embed="rId3" cstate="print"/>
          <a:srcRect/>
          <a:stretch>
            <a:fillRect/>
          </a:stretch>
        </p:blipFill>
        <p:spPr bwMode="auto">
          <a:xfrm>
            <a:off x="2495600" y="6327472"/>
            <a:ext cx="1440160" cy="463338"/>
          </a:xfrm>
          <a:prstGeom prst="rect">
            <a:avLst/>
          </a:prstGeom>
          <a:noFill/>
          <a:ln w="9525">
            <a:noFill/>
            <a:miter lim="800000"/>
            <a:headEnd/>
            <a:tailEnd/>
          </a:ln>
          <a:effectLst/>
        </p:spPr>
      </p:pic>
    </p:spTree>
    <p:extLst>
      <p:ext uri="{BB962C8B-B14F-4D97-AF65-F5344CB8AC3E}">
        <p14:creationId xmlns:p14="http://schemas.microsoft.com/office/powerpoint/2010/main" val="1931505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DOCUMENTS USED FOR THE GAP ANALYSIS</a:t>
            </a:r>
            <a:endParaRPr 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1_">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33338" y="-3175"/>
            <a:ext cx="12260263" cy="6870700"/>
          </a:xfrm>
          <a:prstGeom prst="rect">
            <a:avLst/>
          </a:prstGeom>
          <a:noFill/>
          <a:ln w="9525">
            <a:noFill/>
            <a:miter lim="800000"/>
            <a:headEnd/>
            <a:tailEnd/>
          </a:ln>
          <a:effectLst/>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headEnd/>
            <a:tailEnd/>
          </a:ln>
          <a:effectLst/>
        </p:spPr>
      </p:pic>
    </p:spTree>
    <p:extLst>
      <p:ext uri="{BB962C8B-B14F-4D97-AF65-F5344CB8AC3E}">
        <p14:creationId xmlns:p14="http://schemas.microsoft.com/office/powerpoint/2010/main" val="4314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6" r:id="rId2"/>
    <p:sldLayoutId id="2147483675" r:id="rId3"/>
    <p:sldLayoutId id="2147483694" r:id="rId4"/>
    <p:sldLayoutId id="2147483695" r:id="rId5"/>
    <p:sldLayoutId id="2147483697" r:id="rId6"/>
    <p:sldLayoutId id="2147483692" r:id="rId7"/>
    <p:sldLayoutId id="2147483698" r:id="rId8"/>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8000" y="1844824"/>
            <a:ext cx="9732536" cy="1748663"/>
          </a:xfrm>
        </p:spPr>
        <p:txBody>
          <a:bodyPr/>
          <a:lstStyle/>
          <a:p>
            <a:r>
              <a:rPr lang="fr-FR" b="1" dirty="0"/>
              <a:t>Maitrise des risques liés aux pollutions lors des cessations d’activité</a:t>
            </a:r>
            <a:br>
              <a:rPr lang="en-US" dirty="0"/>
            </a:br>
            <a:r>
              <a:rPr lang="fr-FR" sz="2000" dirty="0"/>
              <a:t>REGLE HSE GROUPE (CR-GR-HSE-421)</a:t>
            </a:r>
            <a:br>
              <a:rPr lang="fr-FR" dirty="0"/>
            </a:br>
            <a:endParaRPr lang="en-US" dirty="0"/>
          </a:p>
        </p:txBody>
      </p:sp>
      <p:sp>
        <p:nvSpPr>
          <p:cNvPr id="3" name="Espace réservé du texte 2"/>
          <p:cNvSpPr>
            <a:spLocks noGrp="1"/>
          </p:cNvSpPr>
          <p:nvPr>
            <p:ph type="body" sz="quarter" idx="10"/>
          </p:nvPr>
        </p:nvSpPr>
        <p:spPr>
          <a:xfrm>
            <a:off x="1188000" y="3429000"/>
            <a:ext cx="9444504" cy="2813736"/>
          </a:xfrm>
        </p:spPr>
        <p:txBody>
          <a:bodyPr/>
          <a:lstStyle/>
          <a:p>
            <a:endParaRPr lang="en-US" dirty="0"/>
          </a:p>
          <a:p>
            <a:pPr>
              <a:spcAft>
                <a:spcPts val="600"/>
              </a:spcAft>
            </a:pPr>
            <a:r>
              <a:rPr lang="en-GB" b="1" i="1" dirty="0"/>
              <a:t>SYNTHÈSE</a:t>
            </a:r>
          </a:p>
          <a:p>
            <a:pPr algn="just"/>
            <a:r>
              <a:rPr lang="fr-FR" sz="1600" dirty="0"/>
              <a:t>Cette règle définit les exigences HSE </a:t>
            </a:r>
            <a:r>
              <a:rPr lang="fr-FR" dirty="0"/>
              <a:t>attachées à la cessation définitive d’activités industrielles sur un site (y compris les stations-service)</a:t>
            </a:r>
            <a:endParaRPr lang="en-US" sz="1600"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8103" y="908720"/>
            <a:ext cx="5904657" cy="5184576"/>
          </a:xfrm>
          <a:solidFill>
            <a:schemeClr val="bg1">
              <a:alpha val="40000"/>
            </a:schemeClr>
          </a:solidFill>
        </p:spPr>
        <p:txBody>
          <a:bodyPr anchor="t"/>
          <a:lstStyle/>
          <a:p>
            <a:pPr fontAlgn="base"/>
            <a:r>
              <a:rPr lang="fr-FR" sz="1400" b="1" dirty="0"/>
              <a:t>Objet</a:t>
            </a:r>
            <a:r>
              <a:rPr lang="en-GB" b="1" dirty="0"/>
              <a:t>: </a:t>
            </a:r>
            <a:r>
              <a:rPr lang="fr-FR" sz="1400" dirty="0"/>
              <a:t>La présente règle définit les exigences HSE attachées à la cessation définitive d’activités industrielles sur un site (y compris les stations-service), dans l’objectif d’assurer la gestion des risques pour la santé et la sécurité des personnes et le cas échéant pour l’environnement, qui seraient occasionnés par une pollution des sols ou des eaux souterraines et de surface issue des activités qui ont été mises à l’arrêt.</a:t>
            </a:r>
          </a:p>
          <a:p>
            <a:pPr fontAlgn="base"/>
            <a:endParaRPr lang="fr-FR" sz="1400" dirty="0"/>
          </a:p>
          <a:p>
            <a:pPr algn="just">
              <a:spcBef>
                <a:spcPts val="1200"/>
              </a:spcBef>
            </a:pPr>
            <a:r>
              <a:rPr lang="fr-FR" sz="1400" b="1" dirty="0"/>
              <a:t>Champ</a:t>
            </a:r>
            <a:r>
              <a:rPr lang="fr-FR" b="1" dirty="0"/>
              <a:t> </a:t>
            </a:r>
            <a:r>
              <a:rPr lang="fr-FR" sz="1400" b="1" dirty="0"/>
              <a:t>d’application</a:t>
            </a:r>
            <a:r>
              <a:rPr lang="en-GB" b="1" dirty="0"/>
              <a:t>: </a:t>
            </a:r>
            <a:r>
              <a:rPr lang="en-GB" sz="1400" dirty="0"/>
              <a:t>Applicable</a:t>
            </a:r>
            <a:r>
              <a:rPr lang="en-US" sz="1400" dirty="0"/>
              <a:t> par </a:t>
            </a:r>
            <a:r>
              <a:rPr lang="en-US" sz="1400" dirty="0" err="1"/>
              <a:t>toutes</a:t>
            </a:r>
            <a:r>
              <a:rPr lang="en-US" sz="1400" dirty="0"/>
              <a:t> les </a:t>
            </a:r>
            <a:r>
              <a:rPr lang="en-US" sz="1400" dirty="0" err="1"/>
              <a:t>entités</a:t>
            </a:r>
            <a:r>
              <a:rPr lang="en-US" sz="1400" dirty="0"/>
              <a:t> et </a:t>
            </a:r>
            <a:r>
              <a:rPr lang="en-US" sz="1400" dirty="0" err="1"/>
              <a:t>filiales</a:t>
            </a:r>
            <a:r>
              <a:rPr lang="en-US" sz="1400" dirty="0"/>
              <a:t> du </a:t>
            </a:r>
            <a:r>
              <a:rPr lang="en-US" sz="1400" dirty="0" err="1"/>
              <a:t>groupe</a:t>
            </a:r>
            <a:r>
              <a:rPr lang="en-US" sz="1400" dirty="0"/>
              <a:t>. </a:t>
            </a:r>
          </a:p>
          <a:p>
            <a:pPr algn="just">
              <a:spcBef>
                <a:spcPts val="1200"/>
              </a:spcBef>
            </a:pPr>
            <a:endParaRPr lang="en-GB" dirty="0"/>
          </a:p>
          <a:p>
            <a:pPr>
              <a:lnSpc>
                <a:spcPct val="150000"/>
              </a:lnSpc>
            </a:pPr>
            <a:r>
              <a:rPr lang="fr-FR" sz="1400" b="1" dirty="0"/>
              <a:t>Remplace pour partie</a:t>
            </a:r>
            <a:r>
              <a:rPr lang="fr-FR" sz="1400" dirty="0">
                <a:solidFill>
                  <a:schemeClr val="tx1"/>
                </a:solidFill>
              </a:rPr>
              <a:t> </a:t>
            </a:r>
            <a:r>
              <a:rPr lang="fr-FR" sz="1400" b="1" dirty="0">
                <a:solidFill>
                  <a:schemeClr val="tx1"/>
                </a:solidFill>
              </a:rPr>
              <a:t>(concernant la cession de site) :</a:t>
            </a:r>
          </a:p>
          <a:p>
            <a:pPr marL="685800" lvl="1" indent="-228600" algn="l" rtl="0">
              <a:spcBef>
                <a:spcPts val="300"/>
              </a:spcBef>
              <a:spcAft>
                <a:spcPts val="300"/>
              </a:spcAft>
              <a:buFont typeface="Arial" panose="020B0604020202020204" pitchFamily="34" charset="0"/>
              <a:buChar char="•"/>
              <a:tabLst>
                <a:tab pos="628650" algn="l"/>
              </a:tabLst>
              <a:defRPr/>
            </a:pPr>
            <a:r>
              <a:rPr lang="fr-FR" sz="1200" kern="1200" dirty="0">
                <a:solidFill>
                  <a:prstClr val="black"/>
                </a:solidFill>
                <a:latin typeface="Calibri"/>
              </a:rPr>
              <a:t>DIR-GR-ENV-005 Maitrise des enjeux environnementaux et sanitaires liés aux contaminations des sols et des eaux souterraines</a:t>
            </a:r>
          </a:p>
          <a:p>
            <a:pPr marL="685800" lvl="1" indent="-228600" algn="l" rtl="0">
              <a:spcBef>
                <a:spcPts val="300"/>
              </a:spcBef>
              <a:spcAft>
                <a:spcPts val="300"/>
              </a:spcAft>
              <a:buFont typeface="Arial" panose="020B0604020202020204" pitchFamily="34" charset="0"/>
              <a:buChar char="•"/>
              <a:tabLst>
                <a:tab pos="628650" algn="l"/>
              </a:tabLst>
              <a:defRPr/>
            </a:pPr>
            <a:r>
              <a:rPr lang="fr-FR" sz="1200" kern="1200" dirty="0">
                <a:solidFill>
                  <a:prstClr val="black"/>
                </a:solidFill>
                <a:latin typeface="Calibri"/>
              </a:rPr>
              <a:t>DIR-GR-HSE-008 Réhabilitation des sites et sols pollués </a:t>
            </a:r>
          </a:p>
          <a:p>
            <a:pPr marL="685800" lvl="1" indent="-228600" algn="l" rtl="0">
              <a:spcBef>
                <a:spcPts val="300"/>
              </a:spcBef>
              <a:spcAft>
                <a:spcPts val="300"/>
              </a:spcAft>
              <a:buFont typeface="Arial" panose="020B0604020202020204" pitchFamily="34" charset="0"/>
              <a:buChar char="•"/>
              <a:tabLst>
                <a:tab pos="628650" algn="l"/>
              </a:tabLst>
              <a:defRPr/>
            </a:pPr>
            <a:endParaRPr lang="fr-FR" sz="1200" kern="1200" dirty="0">
              <a:solidFill>
                <a:prstClr val="black"/>
              </a:solidFill>
              <a:latin typeface="Calibri"/>
            </a:endParaRPr>
          </a:p>
          <a:p>
            <a:pPr algn="l">
              <a:lnSpc>
                <a:spcPct val="200000"/>
              </a:lnSpc>
              <a:spcBef>
                <a:spcPts val="300"/>
              </a:spcBef>
              <a:spcAft>
                <a:spcPts val="600"/>
              </a:spcAft>
            </a:pPr>
            <a:r>
              <a:rPr lang="fr-FR" sz="1400" b="1" dirty="0"/>
              <a:t>Date de publication dans REFLEX: </a:t>
            </a:r>
            <a:r>
              <a:rPr lang="fr-FR" sz="1400" dirty="0"/>
              <a:t>01/10/2019</a:t>
            </a:r>
          </a:p>
          <a:p>
            <a:pPr algn="l">
              <a:spcBef>
                <a:spcPts val="300"/>
              </a:spcBef>
              <a:spcAft>
                <a:spcPts val="600"/>
              </a:spcAft>
            </a:pPr>
            <a:r>
              <a:rPr lang="fr-FR" sz="1400" b="1" dirty="0"/>
              <a:t>Date d’application: </a:t>
            </a:r>
            <a:r>
              <a:rPr lang="fr-FR" sz="1400" dirty="0"/>
              <a:t>3 mois après publication.</a:t>
            </a:r>
          </a:p>
        </p:txBody>
      </p:sp>
    </p:spTree>
    <p:extLst>
      <p:ext uri="{BB962C8B-B14F-4D97-AF65-F5344CB8AC3E}">
        <p14:creationId xmlns:p14="http://schemas.microsoft.com/office/powerpoint/2010/main" val="233606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Mise en sécurité des installations</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endParaRPr lang="en-US" u="sng" dirty="0">
              <a:solidFill>
                <a:schemeClr val="tx1"/>
              </a:solidFill>
            </a:endParaRPr>
          </a:p>
          <a:p>
            <a:pPr marL="0" indent="0" algn="l">
              <a:spcAft>
                <a:spcPts val="1200"/>
              </a:spcAft>
            </a:pPr>
            <a:r>
              <a:rPr lang="en-US" u="sng" dirty="0">
                <a:solidFill>
                  <a:schemeClr val="tx1"/>
                </a:solidFill>
              </a:rPr>
              <a:t>Mise </a:t>
            </a:r>
            <a:r>
              <a:rPr lang="en-US" u="sng" dirty="0" err="1">
                <a:solidFill>
                  <a:schemeClr val="tx1"/>
                </a:solidFill>
              </a:rPr>
              <a:t>en</a:t>
            </a:r>
            <a:r>
              <a:rPr lang="en-US" u="sng" dirty="0">
                <a:solidFill>
                  <a:schemeClr val="tx1"/>
                </a:solidFill>
              </a:rPr>
              <a:t> </a:t>
            </a:r>
            <a:r>
              <a:rPr lang="en-US" u="sng" dirty="0" err="1">
                <a:solidFill>
                  <a:schemeClr val="tx1"/>
                </a:solidFill>
              </a:rPr>
              <a:t>sécurité</a:t>
            </a:r>
            <a:r>
              <a:rPr lang="en-US" u="sng" dirty="0">
                <a:solidFill>
                  <a:schemeClr val="tx1"/>
                </a:solidFill>
              </a:rPr>
              <a:t> </a:t>
            </a:r>
            <a:r>
              <a:rPr lang="fr-FR" u="sng" dirty="0">
                <a:solidFill>
                  <a:schemeClr val="tx1"/>
                </a:solidFill>
              </a:rPr>
              <a:t>(Exigence 3.1.1)</a:t>
            </a:r>
          </a:p>
          <a:p>
            <a:pPr marL="0" indent="0" algn="just">
              <a:spcBef>
                <a:spcPts val="600"/>
              </a:spcBef>
              <a:spcAft>
                <a:spcPts val="600"/>
              </a:spcAft>
            </a:pPr>
            <a:r>
              <a:rPr lang="fr-FR" sz="1600" b="0" dirty="0">
                <a:solidFill>
                  <a:schemeClr val="tx1"/>
                </a:solidFill>
              </a:rPr>
              <a:t>La cessation définitive d’activité sur un site ou une partie de site est accompagnée de la mise en œuvre sans délai de mesures de mise en sécurité  incluant la vidange, le nettoyage/dégazage, la gestion des déchets présents et la restriction des accès.</a:t>
            </a:r>
          </a:p>
          <a:p>
            <a:pPr marL="0" indent="0" algn="just">
              <a:spcBef>
                <a:spcPts val="600"/>
              </a:spcBef>
              <a:spcAft>
                <a:spcPts val="600"/>
              </a:spcAft>
            </a:pPr>
            <a:r>
              <a:rPr lang="fr-FR" sz="1400" b="0" u="sng" dirty="0">
                <a:solidFill>
                  <a:srgbClr val="FF0000"/>
                </a:solidFill>
              </a:rPr>
              <a:t>Pas d’impact</a:t>
            </a: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724786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Evaluation et gestion des risques liés aux pollutions</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Appréciation des risques liés aux pollution</a:t>
            </a:r>
            <a:r>
              <a:rPr lang="en-US" u="sng" dirty="0">
                <a:solidFill>
                  <a:schemeClr val="tx1"/>
                </a:solidFill>
              </a:rPr>
              <a:t>s </a:t>
            </a:r>
            <a:r>
              <a:rPr lang="fr-FR" u="sng" dirty="0">
                <a:solidFill>
                  <a:schemeClr val="tx1"/>
                </a:solidFill>
              </a:rPr>
              <a:t>(Exigence 3.2.1)</a:t>
            </a:r>
          </a:p>
          <a:p>
            <a:pPr marL="0" indent="0" algn="just">
              <a:spcBef>
                <a:spcPts val="600"/>
              </a:spcBef>
              <a:spcAft>
                <a:spcPts val="600"/>
              </a:spcAft>
            </a:pPr>
            <a:r>
              <a:rPr lang="fr-FR" sz="1600" b="0" dirty="0">
                <a:solidFill>
                  <a:schemeClr val="tx1"/>
                </a:solidFill>
              </a:rPr>
              <a:t>La cessation définitive des activités industrielles sur un site donne lieu à un diagnostic des sols et des eaux souterraines et de surface, à l’issue duquel est réalisée une évaluation des risques occasionnés par la pollution éventuelle du site, pour la santé, la sécurité des personnes et l’environnement</a:t>
            </a:r>
            <a:r>
              <a:rPr lang="en-US" sz="1600" b="0" dirty="0">
                <a:solidFill>
                  <a:schemeClr val="tx1"/>
                </a:solidFill>
              </a:rPr>
              <a:t>.</a:t>
            </a:r>
            <a:endParaRPr lang="fr-FR" sz="1600" b="0" dirty="0">
              <a:solidFill>
                <a:schemeClr val="tx1"/>
              </a:solidFill>
            </a:endParaRPr>
          </a:p>
          <a:p>
            <a:pPr marL="0" indent="0" algn="just">
              <a:spcBef>
                <a:spcPts val="600"/>
              </a:spcBef>
              <a:spcAft>
                <a:spcPts val="600"/>
              </a:spcAft>
            </a:pPr>
            <a:r>
              <a:rPr lang="fr-FR" sz="1400" b="0" u="sng" dirty="0">
                <a:solidFill>
                  <a:srgbClr val="FF0000"/>
                </a:solidFill>
              </a:rPr>
              <a:t>Pas d’impact</a:t>
            </a:r>
          </a:p>
          <a:p>
            <a:pPr marL="0" indent="0" algn="just">
              <a:spcBef>
                <a:spcPts val="600"/>
              </a:spcBef>
              <a:spcAft>
                <a:spcPts val="600"/>
              </a:spcAft>
            </a:pPr>
            <a:endParaRPr lang="fr-FR" sz="1050" u="sng" dirty="0">
              <a:solidFill>
                <a:schemeClr val="tx1"/>
              </a:solidFill>
            </a:endParaRPr>
          </a:p>
          <a:p>
            <a:pPr marL="0" indent="0" algn="just">
              <a:spcBef>
                <a:spcPts val="600"/>
              </a:spcBef>
              <a:spcAft>
                <a:spcPts val="600"/>
              </a:spcAft>
            </a:pPr>
            <a:r>
              <a:rPr lang="fr-FR" u="sng" dirty="0">
                <a:solidFill>
                  <a:schemeClr val="tx1"/>
                </a:solidFill>
              </a:rPr>
              <a:t>Recensement des sites en cessation d’activité et à risques sanitaires liés aux pollutions </a:t>
            </a:r>
            <a:r>
              <a:rPr lang="en-US" u="sng" dirty="0">
                <a:solidFill>
                  <a:schemeClr val="tx1"/>
                </a:solidFill>
              </a:rPr>
              <a:t>(Exigence 3.2.2)</a:t>
            </a:r>
            <a:endParaRPr lang="fr-FR" u="sng" dirty="0">
              <a:solidFill>
                <a:schemeClr val="tx1"/>
              </a:solidFill>
            </a:endParaRPr>
          </a:p>
          <a:p>
            <a:pPr marL="0" indent="0" algn="just">
              <a:spcBef>
                <a:spcPts val="600"/>
              </a:spcBef>
              <a:spcAft>
                <a:spcPts val="600"/>
              </a:spcAft>
            </a:pPr>
            <a:r>
              <a:rPr lang="fr-FR" sz="1600" b="0" dirty="0">
                <a:solidFill>
                  <a:schemeClr val="tx1"/>
                </a:solidFill>
              </a:rPr>
              <a:t>Lorsque les pollutions des eaux ou des sols peuvent occasionner des risques sanitaires avérés selon la réglementation et la méthodologie applicables localement, l’état de pollution et l’évaluation des risques associés sont transmis à la direction HSE de Branche et à la ligne opérationnelle concernée à des fins de recensement</a:t>
            </a:r>
            <a:r>
              <a:rPr lang="en-US" sz="1600" b="0" dirty="0">
                <a:solidFill>
                  <a:schemeClr val="tx1"/>
                </a:solidFill>
              </a:rPr>
              <a:t>.</a:t>
            </a:r>
            <a:endParaRPr lang="fr-FR" sz="1600" b="0" dirty="0">
              <a:solidFill>
                <a:schemeClr val="tx1"/>
              </a:solidFill>
            </a:endParaRPr>
          </a:p>
          <a:p>
            <a:pPr marL="0" indent="0" algn="l">
              <a:spcBef>
                <a:spcPts val="600"/>
              </a:spcBef>
              <a:spcAft>
                <a:spcPts val="600"/>
              </a:spcAft>
            </a:pPr>
            <a:r>
              <a:rPr lang="fr-FR" sz="1400" b="0" u="sng" dirty="0">
                <a:solidFill>
                  <a:srgbClr val="FF0000"/>
                </a:solidFill>
              </a:rPr>
              <a:t>Pas d’impact</a:t>
            </a:r>
          </a:p>
          <a:p>
            <a:pPr marL="0" indent="0" algn="l">
              <a:spcBef>
                <a:spcPts val="600"/>
              </a:spcBef>
              <a:spcAft>
                <a:spcPts val="600"/>
              </a:spcAft>
            </a:pPr>
            <a:endParaRPr lang="fr-FR" sz="1200" b="0" u="sng" dirty="0">
              <a:solidFill>
                <a:srgbClr val="FF000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95974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Evaluation et gestion des risques liés aux pollutions</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endParaRPr lang="en-US" u="sng" dirty="0">
              <a:solidFill>
                <a:schemeClr val="tx1"/>
              </a:solidFill>
            </a:endParaRPr>
          </a:p>
          <a:p>
            <a:pPr marL="0" indent="0" algn="l">
              <a:spcAft>
                <a:spcPts val="1200"/>
              </a:spcAft>
            </a:pPr>
            <a:r>
              <a:rPr lang="en-US" u="sng" dirty="0" err="1">
                <a:solidFill>
                  <a:schemeClr val="tx1"/>
                </a:solidFill>
              </a:rPr>
              <a:t>Modalités</a:t>
            </a:r>
            <a:r>
              <a:rPr lang="en-US" u="sng" dirty="0">
                <a:solidFill>
                  <a:schemeClr val="tx1"/>
                </a:solidFill>
              </a:rPr>
              <a:t> de gestion des pollutions </a:t>
            </a:r>
            <a:r>
              <a:rPr lang="en-US" u="sng" dirty="0" err="1">
                <a:solidFill>
                  <a:schemeClr val="tx1"/>
                </a:solidFill>
              </a:rPr>
              <a:t>lors</a:t>
            </a:r>
            <a:r>
              <a:rPr lang="en-US" u="sng" dirty="0">
                <a:solidFill>
                  <a:schemeClr val="tx1"/>
                </a:solidFill>
              </a:rPr>
              <a:t> des cessations </a:t>
            </a:r>
            <a:r>
              <a:rPr lang="en-US" u="sng" dirty="0" err="1">
                <a:solidFill>
                  <a:schemeClr val="tx1"/>
                </a:solidFill>
              </a:rPr>
              <a:t>d’activités</a:t>
            </a:r>
            <a:r>
              <a:rPr lang="en-US" u="sng" dirty="0">
                <a:solidFill>
                  <a:schemeClr val="tx1"/>
                </a:solidFill>
              </a:rPr>
              <a:t> </a:t>
            </a:r>
            <a:r>
              <a:rPr lang="fr-FR" u="sng" dirty="0">
                <a:solidFill>
                  <a:schemeClr val="tx1"/>
                </a:solidFill>
              </a:rPr>
              <a:t>(Exigence 3.2.3)</a:t>
            </a:r>
          </a:p>
          <a:p>
            <a:r>
              <a:rPr lang="fr-FR" sz="1600" b="0" dirty="0">
                <a:solidFill>
                  <a:schemeClr val="tx1"/>
                </a:solidFill>
              </a:rPr>
              <a:t>En fonction des résultats de l’évaluation des risques, les modes de gestion des pollutions identifiées sont déterminés en prenant en </a:t>
            </a:r>
          </a:p>
          <a:p>
            <a:pPr marL="0" indent="0"/>
            <a:r>
              <a:rPr lang="fr-FR" sz="1600" b="0" dirty="0">
                <a:solidFill>
                  <a:schemeClr val="tx1"/>
                </a:solidFill>
              </a:rPr>
              <a:t>compte prioritairement le contrôle de l’usage du site et en privilégiant les possibilités de redéveloppement d’activités du Groupe (solaire, reboisement, etc.)</a:t>
            </a:r>
          </a:p>
          <a:p>
            <a:pPr marL="0" indent="0"/>
            <a:endParaRPr lang="fr-FR" sz="1600" b="0" dirty="0">
              <a:solidFill>
                <a:schemeClr val="tx1"/>
              </a:solidFill>
            </a:endParaRPr>
          </a:p>
          <a:p>
            <a:pPr marL="0" indent="0" algn="just">
              <a:spcBef>
                <a:spcPts val="600"/>
              </a:spcBef>
              <a:spcAft>
                <a:spcPts val="600"/>
              </a:spcAft>
            </a:pPr>
            <a:r>
              <a:rPr lang="en-US" sz="1600" b="0" dirty="0" err="1">
                <a:solidFill>
                  <a:schemeClr val="tx1"/>
                </a:solidFill>
              </a:rPr>
              <a:t>L’élaboration</a:t>
            </a:r>
            <a:r>
              <a:rPr lang="en-US" sz="1600" b="0" dirty="0">
                <a:solidFill>
                  <a:schemeClr val="tx1"/>
                </a:solidFill>
              </a:rPr>
              <a:t> et la mise </a:t>
            </a:r>
            <a:r>
              <a:rPr lang="en-US" sz="1600" b="0" dirty="0" err="1">
                <a:solidFill>
                  <a:schemeClr val="tx1"/>
                </a:solidFill>
              </a:rPr>
              <a:t>en</a:t>
            </a:r>
            <a:r>
              <a:rPr lang="en-US" sz="1600" b="0" dirty="0">
                <a:solidFill>
                  <a:schemeClr val="tx1"/>
                </a:solidFill>
              </a:rPr>
              <a:t> </a:t>
            </a:r>
            <a:r>
              <a:rPr lang="en-US" sz="1600" b="0" dirty="0" err="1">
                <a:solidFill>
                  <a:schemeClr val="tx1"/>
                </a:solidFill>
              </a:rPr>
              <a:t>œuvre</a:t>
            </a:r>
            <a:r>
              <a:rPr lang="en-US" sz="1600" b="0" dirty="0">
                <a:solidFill>
                  <a:schemeClr val="tx1"/>
                </a:solidFill>
              </a:rPr>
              <a:t> des </a:t>
            </a:r>
            <a:r>
              <a:rPr lang="en-US" sz="1600" b="0" dirty="0" err="1">
                <a:solidFill>
                  <a:schemeClr val="tx1"/>
                </a:solidFill>
              </a:rPr>
              <a:t>modalités</a:t>
            </a:r>
            <a:r>
              <a:rPr lang="en-US" sz="1600" b="0" dirty="0">
                <a:solidFill>
                  <a:schemeClr val="tx1"/>
                </a:solidFill>
              </a:rPr>
              <a:t> de gestion font </a:t>
            </a:r>
            <a:r>
              <a:rPr lang="en-US" sz="1600" b="0" dirty="0" err="1">
                <a:solidFill>
                  <a:schemeClr val="tx1"/>
                </a:solidFill>
              </a:rPr>
              <a:t>l’objet</a:t>
            </a:r>
            <a:r>
              <a:rPr lang="en-US" sz="1600" b="0" dirty="0">
                <a:solidFill>
                  <a:schemeClr val="tx1"/>
                </a:solidFill>
              </a:rPr>
              <a:t> d’un </a:t>
            </a:r>
            <a:r>
              <a:rPr lang="en-US" sz="1600" b="0" dirty="0" err="1">
                <a:solidFill>
                  <a:schemeClr val="tx1"/>
                </a:solidFill>
              </a:rPr>
              <a:t>suivi</a:t>
            </a:r>
            <a:r>
              <a:rPr lang="en-US" sz="1600" b="0" dirty="0">
                <a:solidFill>
                  <a:schemeClr val="tx1"/>
                </a:solidFill>
              </a:rPr>
              <a:t> par des </a:t>
            </a:r>
            <a:r>
              <a:rPr lang="en-US" sz="1600" b="0" dirty="0" err="1">
                <a:solidFill>
                  <a:schemeClr val="tx1"/>
                </a:solidFill>
              </a:rPr>
              <a:t>référents</a:t>
            </a:r>
            <a:r>
              <a:rPr lang="en-US" sz="1600" b="0" dirty="0">
                <a:solidFill>
                  <a:schemeClr val="tx1"/>
                </a:solidFill>
              </a:rPr>
              <a:t> techniques.</a:t>
            </a:r>
          </a:p>
          <a:p>
            <a:pPr marL="0" indent="0" algn="just">
              <a:spcBef>
                <a:spcPts val="600"/>
              </a:spcBef>
              <a:spcAft>
                <a:spcPts val="600"/>
              </a:spcAft>
            </a:pPr>
            <a:endParaRPr lang="en-US" sz="1600" b="0" dirty="0">
              <a:solidFill>
                <a:schemeClr val="tx1"/>
              </a:solidFill>
            </a:endParaRPr>
          </a:p>
          <a:p>
            <a:pPr marL="0" indent="0" algn="just">
              <a:spcBef>
                <a:spcPts val="600"/>
              </a:spcBef>
              <a:spcAft>
                <a:spcPts val="600"/>
              </a:spcAft>
            </a:pPr>
            <a:r>
              <a:rPr lang="fr-FR" sz="1400" b="0" u="sng" dirty="0">
                <a:solidFill>
                  <a:srgbClr val="FF0000"/>
                </a:solidFill>
              </a:rPr>
              <a:t>Pas d’impact</a:t>
            </a:r>
          </a:p>
          <a:p>
            <a:pPr marL="0" indent="0" algn="l">
              <a:spcBef>
                <a:spcPts val="600"/>
              </a:spcBef>
              <a:spcAft>
                <a:spcPts val="600"/>
              </a:spcAft>
            </a:pPr>
            <a:endParaRPr lang="fr-FR" sz="1200" b="0" u="sng" dirty="0">
              <a:solidFill>
                <a:srgbClr val="FF000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390730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Cession ou restitution d’un site suite à cessation d’activité</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600"/>
              </a:spcBef>
              <a:spcAft>
                <a:spcPts val="600"/>
              </a:spcAft>
            </a:pPr>
            <a:r>
              <a:rPr lang="en-US" u="sng" dirty="0" err="1">
                <a:solidFill>
                  <a:schemeClr val="tx1"/>
                </a:solidFill>
              </a:rPr>
              <a:t>Informations</a:t>
            </a:r>
            <a:r>
              <a:rPr lang="en-US" u="sng" dirty="0">
                <a:solidFill>
                  <a:schemeClr val="tx1"/>
                </a:solidFill>
              </a:rPr>
              <a:t> </a:t>
            </a:r>
            <a:r>
              <a:rPr lang="en-US" u="sng" dirty="0" err="1">
                <a:solidFill>
                  <a:schemeClr val="tx1"/>
                </a:solidFill>
              </a:rPr>
              <a:t>communiquées</a:t>
            </a:r>
            <a:r>
              <a:rPr lang="en-US" u="sng" dirty="0">
                <a:solidFill>
                  <a:schemeClr val="tx1"/>
                </a:solidFill>
              </a:rPr>
              <a:t> </a:t>
            </a:r>
            <a:r>
              <a:rPr lang="en-US" u="sng" dirty="0" err="1">
                <a:solidFill>
                  <a:schemeClr val="tx1"/>
                </a:solidFill>
              </a:rPr>
              <a:t>lors</a:t>
            </a:r>
            <a:r>
              <a:rPr lang="en-US" u="sng" dirty="0">
                <a:solidFill>
                  <a:schemeClr val="tx1"/>
                </a:solidFill>
              </a:rPr>
              <a:t> de la cession </a:t>
            </a:r>
            <a:r>
              <a:rPr lang="en-US" u="sng" dirty="0" err="1">
                <a:solidFill>
                  <a:schemeClr val="tx1"/>
                </a:solidFill>
              </a:rPr>
              <a:t>ou</a:t>
            </a:r>
            <a:r>
              <a:rPr lang="en-US" u="sng" dirty="0">
                <a:solidFill>
                  <a:schemeClr val="tx1"/>
                </a:solidFill>
              </a:rPr>
              <a:t> de la restitution du site (Exigence 3.3.1) </a:t>
            </a:r>
          </a:p>
          <a:p>
            <a:pPr marL="0" indent="0" algn="just">
              <a:spcBef>
                <a:spcPts val="600"/>
              </a:spcBef>
              <a:spcAft>
                <a:spcPts val="600"/>
              </a:spcAft>
            </a:pPr>
            <a:r>
              <a:rPr lang="en-US" sz="1600" b="0" dirty="0" err="1">
                <a:solidFill>
                  <a:schemeClr val="tx1"/>
                </a:solidFill>
              </a:rPr>
              <a:t>Lors</a:t>
            </a:r>
            <a:r>
              <a:rPr lang="en-US" sz="1600" b="0" dirty="0">
                <a:solidFill>
                  <a:schemeClr val="tx1"/>
                </a:solidFill>
              </a:rPr>
              <a:t> de cession </a:t>
            </a:r>
            <a:r>
              <a:rPr lang="en-US" sz="1600" b="0" dirty="0" err="1">
                <a:solidFill>
                  <a:schemeClr val="tx1"/>
                </a:solidFill>
              </a:rPr>
              <a:t>ou</a:t>
            </a:r>
            <a:r>
              <a:rPr lang="en-US" sz="1600" b="0" dirty="0">
                <a:solidFill>
                  <a:schemeClr val="tx1"/>
                </a:solidFill>
              </a:rPr>
              <a:t> de restitution d’un site </a:t>
            </a:r>
            <a:r>
              <a:rPr lang="en-US" sz="1600" b="0" dirty="0" err="1">
                <a:solidFill>
                  <a:schemeClr val="tx1"/>
                </a:solidFill>
              </a:rPr>
              <a:t>consécutive</a:t>
            </a:r>
            <a:r>
              <a:rPr lang="en-US" sz="1600" b="0" dirty="0">
                <a:solidFill>
                  <a:schemeClr val="tx1"/>
                </a:solidFill>
              </a:rPr>
              <a:t> à </a:t>
            </a:r>
            <a:r>
              <a:rPr lang="en-US" sz="1600" b="0" dirty="0" err="1">
                <a:solidFill>
                  <a:schemeClr val="tx1"/>
                </a:solidFill>
              </a:rPr>
              <a:t>une</a:t>
            </a:r>
            <a:r>
              <a:rPr lang="en-US" sz="1600" b="0" dirty="0">
                <a:solidFill>
                  <a:schemeClr val="tx1"/>
                </a:solidFill>
              </a:rPr>
              <a:t> cessation </a:t>
            </a:r>
            <a:r>
              <a:rPr lang="en-US" sz="1600" b="0" dirty="0" err="1">
                <a:solidFill>
                  <a:schemeClr val="tx1"/>
                </a:solidFill>
              </a:rPr>
              <a:t>d’activité</a:t>
            </a:r>
            <a:r>
              <a:rPr lang="en-US" sz="1600" b="0" dirty="0">
                <a:solidFill>
                  <a:schemeClr val="tx1"/>
                </a:solidFill>
              </a:rPr>
              <a:t>, les </a:t>
            </a:r>
            <a:r>
              <a:rPr lang="en-US" sz="1600" b="0" dirty="0" err="1">
                <a:solidFill>
                  <a:schemeClr val="tx1"/>
                </a:solidFill>
              </a:rPr>
              <a:t>informations</a:t>
            </a:r>
            <a:r>
              <a:rPr lang="en-US" sz="1600" b="0" dirty="0">
                <a:solidFill>
                  <a:schemeClr val="tx1"/>
                </a:solidFill>
              </a:rPr>
              <a:t> </a:t>
            </a:r>
            <a:r>
              <a:rPr lang="en-US" sz="1600" b="0" dirty="0" err="1">
                <a:solidFill>
                  <a:schemeClr val="tx1"/>
                </a:solidFill>
              </a:rPr>
              <a:t>suivantes</a:t>
            </a:r>
            <a:r>
              <a:rPr lang="en-US" sz="1600" b="0" dirty="0">
                <a:solidFill>
                  <a:schemeClr val="tx1"/>
                </a:solidFill>
              </a:rPr>
              <a:t> </a:t>
            </a:r>
            <a:r>
              <a:rPr lang="en-US" sz="1600" b="0" dirty="0" err="1">
                <a:solidFill>
                  <a:schemeClr val="tx1"/>
                </a:solidFill>
              </a:rPr>
              <a:t>sont</a:t>
            </a:r>
            <a:r>
              <a:rPr lang="en-US" sz="1600" b="0" dirty="0">
                <a:solidFill>
                  <a:schemeClr val="tx1"/>
                </a:solidFill>
              </a:rPr>
              <a:t> </a:t>
            </a:r>
            <a:r>
              <a:rPr lang="en-US" sz="1600" b="0" dirty="0" err="1">
                <a:solidFill>
                  <a:schemeClr val="tx1"/>
                </a:solidFill>
              </a:rPr>
              <a:t>communiquées</a:t>
            </a:r>
            <a:r>
              <a:rPr lang="en-US" sz="1600" b="0" dirty="0">
                <a:solidFill>
                  <a:schemeClr val="tx1"/>
                </a:solidFill>
              </a:rPr>
              <a:t> à </a:t>
            </a:r>
            <a:r>
              <a:rPr lang="en-US" sz="1600" b="0" dirty="0" err="1">
                <a:solidFill>
                  <a:schemeClr val="tx1"/>
                </a:solidFill>
              </a:rPr>
              <a:t>l’acquéreur</a:t>
            </a:r>
            <a:r>
              <a:rPr lang="en-US" sz="1600" b="0" dirty="0">
                <a:solidFill>
                  <a:schemeClr val="tx1"/>
                </a:solidFill>
              </a:rPr>
              <a:t> (</a:t>
            </a:r>
            <a:r>
              <a:rPr lang="en-US" sz="1600" b="0" dirty="0" err="1">
                <a:solidFill>
                  <a:schemeClr val="tx1"/>
                </a:solidFill>
              </a:rPr>
              <a:t>ou</a:t>
            </a:r>
            <a:r>
              <a:rPr lang="en-US" sz="1600" b="0" dirty="0">
                <a:solidFill>
                  <a:schemeClr val="tx1"/>
                </a:solidFill>
              </a:rPr>
              <a:t> au propriétaire </a:t>
            </a:r>
            <a:r>
              <a:rPr lang="en-US" sz="1600" b="0" dirty="0" err="1">
                <a:solidFill>
                  <a:schemeClr val="tx1"/>
                </a:solidFill>
              </a:rPr>
              <a:t>en</a:t>
            </a:r>
            <a:r>
              <a:rPr lang="en-US" sz="1600" b="0" dirty="0">
                <a:solidFill>
                  <a:schemeClr val="tx1"/>
                </a:solidFill>
              </a:rPr>
              <a:t> </a:t>
            </a:r>
            <a:r>
              <a:rPr lang="en-US" sz="1600" b="0" dirty="0" err="1">
                <a:solidFill>
                  <a:schemeClr val="tx1"/>
                </a:solidFill>
              </a:rPr>
              <a:t>cas</a:t>
            </a:r>
            <a:r>
              <a:rPr lang="en-US" sz="1600" b="0" dirty="0">
                <a:solidFill>
                  <a:schemeClr val="tx1"/>
                </a:solidFill>
              </a:rPr>
              <a:t> de restitution) :</a:t>
            </a:r>
            <a:endParaRPr lang="fr-FR" sz="1600" b="0" dirty="0">
              <a:solidFill>
                <a:schemeClr val="tx1"/>
              </a:solidFill>
            </a:endParaRPr>
          </a:p>
          <a:p>
            <a:pPr marL="714375" lvl="0" indent="-285750" algn="just" fontAlgn="base">
              <a:spcBef>
                <a:spcPts val="600"/>
              </a:spcBef>
              <a:spcAft>
                <a:spcPts val="600"/>
              </a:spcAft>
              <a:buFont typeface="Arial" panose="020B0604020202020204" pitchFamily="34" charset="0"/>
              <a:buChar char="•"/>
            </a:pPr>
            <a:r>
              <a:rPr lang="en-US" sz="1600" b="0" dirty="0" err="1">
                <a:solidFill>
                  <a:schemeClr val="tx1"/>
                </a:solidFill>
              </a:rPr>
              <a:t>toutes</a:t>
            </a:r>
            <a:r>
              <a:rPr lang="en-US" sz="1600" b="0" dirty="0">
                <a:solidFill>
                  <a:schemeClr val="tx1"/>
                </a:solidFill>
              </a:rPr>
              <a:t> les </a:t>
            </a:r>
            <a:r>
              <a:rPr lang="en-US" sz="1600" b="0" dirty="0" err="1">
                <a:solidFill>
                  <a:schemeClr val="tx1"/>
                </a:solidFill>
              </a:rPr>
              <a:t>données</a:t>
            </a:r>
            <a:r>
              <a:rPr lang="en-US" sz="1600" b="0" dirty="0">
                <a:solidFill>
                  <a:schemeClr val="tx1"/>
                </a:solidFill>
              </a:rPr>
              <a:t> </a:t>
            </a:r>
            <a:r>
              <a:rPr lang="en-US" sz="1600" b="0" dirty="0" err="1">
                <a:solidFill>
                  <a:schemeClr val="tx1"/>
                </a:solidFill>
              </a:rPr>
              <a:t>disponibles</a:t>
            </a:r>
            <a:r>
              <a:rPr lang="en-US" sz="1600" b="0" dirty="0">
                <a:solidFill>
                  <a:schemeClr val="tx1"/>
                </a:solidFill>
              </a:rPr>
              <a:t> relatives à </a:t>
            </a:r>
            <a:r>
              <a:rPr lang="en-US" sz="1600" b="0" dirty="0" err="1">
                <a:solidFill>
                  <a:schemeClr val="tx1"/>
                </a:solidFill>
              </a:rPr>
              <a:t>l’historique</a:t>
            </a:r>
            <a:r>
              <a:rPr lang="en-US" sz="1600" b="0" dirty="0">
                <a:solidFill>
                  <a:schemeClr val="tx1"/>
                </a:solidFill>
              </a:rPr>
              <a:t> du site, à la mise </a:t>
            </a:r>
            <a:r>
              <a:rPr lang="en-US" sz="1600" b="0" dirty="0" err="1">
                <a:solidFill>
                  <a:schemeClr val="tx1"/>
                </a:solidFill>
              </a:rPr>
              <a:t>en</a:t>
            </a:r>
            <a:r>
              <a:rPr lang="en-US" sz="1600" b="0" dirty="0">
                <a:solidFill>
                  <a:schemeClr val="tx1"/>
                </a:solidFill>
              </a:rPr>
              <a:t> </a:t>
            </a:r>
            <a:r>
              <a:rPr lang="en-US" sz="1600" b="0" dirty="0" err="1">
                <a:solidFill>
                  <a:schemeClr val="tx1"/>
                </a:solidFill>
              </a:rPr>
              <a:t>sécurité</a:t>
            </a:r>
            <a:r>
              <a:rPr lang="en-US" sz="1600" b="0" dirty="0">
                <a:solidFill>
                  <a:schemeClr val="tx1"/>
                </a:solidFill>
              </a:rPr>
              <a:t> et aux </a:t>
            </a:r>
            <a:r>
              <a:rPr lang="en-US" sz="1600" b="0" dirty="0" err="1">
                <a:solidFill>
                  <a:schemeClr val="tx1"/>
                </a:solidFill>
              </a:rPr>
              <a:t>opérations</a:t>
            </a:r>
            <a:r>
              <a:rPr lang="en-US" sz="1600" b="0" dirty="0">
                <a:solidFill>
                  <a:schemeClr val="tx1"/>
                </a:solidFill>
              </a:rPr>
              <a:t> de gestion des pollutions </a:t>
            </a:r>
            <a:r>
              <a:rPr lang="en-US" sz="1600" b="0" dirty="0" err="1">
                <a:solidFill>
                  <a:schemeClr val="tx1"/>
                </a:solidFill>
              </a:rPr>
              <a:t>éventuellement</a:t>
            </a:r>
            <a:r>
              <a:rPr lang="en-US" sz="1600" b="0" dirty="0">
                <a:solidFill>
                  <a:schemeClr val="tx1"/>
                </a:solidFill>
              </a:rPr>
              <a:t> </a:t>
            </a:r>
            <a:r>
              <a:rPr lang="en-US" sz="1600" b="0" dirty="0" err="1">
                <a:solidFill>
                  <a:schemeClr val="tx1"/>
                </a:solidFill>
              </a:rPr>
              <a:t>effectuées</a:t>
            </a:r>
            <a:r>
              <a:rPr lang="en-US" sz="1600" b="0" dirty="0">
                <a:solidFill>
                  <a:schemeClr val="tx1"/>
                </a:solidFill>
              </a:rPr>
              <a:t>, et à </a:t>
            </a:r>
            <a:r>
              <a:rPr lang="en-US" sz="1600" b="0" dirty="0" err="1">
                <a:solidFill>
                  <a:schemeClr val="tx1"/>
                </a:solidFill>
              </a:rPr>
              <a:t>l’état</a:t>
            </a:r>
            <a:r>
              <a:rPr lang="en-US" sz="1600" b="0" dirty="0">
                <a:solidFill>
                  <a:schemeClr val="tx1"/>
                </a:solidFill>
              </a:rPr>
              <a:t> final de pollution du site ;</a:t>
            </a:r>
            <a:endParaRPr lang="fr-FR" sz="1600" b="0" dirty="0">
              <a:solidFill>
                <a:schemeClr val="tx1"/>
              </a:solidFill>
            </a:endParaRPr>
          </a:p>
          <a:p>
            <a:pPr marL="714375" indent="-285750" algn="just">
              <a:spcBef>
                <a:spcPts val="600"/>
              </a:spcBef>
              <a:spcAft>
                <a:spcPts val="600"/>
              </a:spcAft>
              <a:buFont typeface="Arial" panose="020B0604020202020204" pitchFamily="34" charset="0"/>
              <a:buChar char="•"/>
            </a:pPr>
            <a:r>
              <a:rPr lang="en-US" sz="1600" b="0" dirty="0" err="1">
                <a:solidFill>
                  <a:schemeClr val="tx1"/>
                </a:solidFill>
              </a:rPr>
              <a:t>l’usage</a:t>
            </a:r>
            <a:r>
              <a:rPr lang="en-US" sz="1600" b="0" dirty="0">
                <a:solidFill>
                  <a:schemeClr val="tx1"/>
                </a:solidFill>
              </a:rPr>
              <a:t> </a:t>
            </a:r>
            <a:r>
              <a:rPr lang="en-US" sz="1600" b="0" dirty="0" err="1">
                <a:solidFill>
                  <a:schemeClr val="tx1"/>
                </a:solidFill>
              </a:rPr>
              <a:t>pris</a:t>
            </a:r>
            <a:r>
              <a:rPr lang="en-US" sz="1600" b="0" dirty="0">
                <a:solidFill>
                  <a:schemeClr val="tx1"/>
                </a:solidFill>
              </a:rPr>
              <a:t> </a:t>
            </a:r>
            <a:r>
              <a:rPr lang="en-US" sz="1600" b="0" dirty="0" err="1">
                <a:solidFill>
                  <a:schemeClr val="tx1"/>
                </a:solidFill>
              </a:rPr>
              <a:t>en</a:t>
            </a:r>
            <a:r>
              <a:rPr lang="en-US" sz="1600" b="0" dirty="0">
                <a:solidFill>
                  <a:schemeClr val="tx1"/>
                </a:solidFill>
              </a:rPr>
              <a:t> </a:t>
            </a:r>
            <a:r>
              <a:rPr lang="en-US" sz="1600" b="0" dirty="0" err="1">
                <a:solidFill>
                  <a:schemeClr val="tx1"/>
                </a:solidFill>
              </a:rPr>
              <a:t>compte</a:t>
            </a:r>
            <a:r>
              <a:rPr lang="en-US" sz="1600" b="0" dirty="0">
                <a:solidFill>
                  <a:schemeClr val="tx1"/>
                </a:solidFill>
              </a:rPr>
              <a:t> pour la </a:t>
            </a:r>
            <a:r>
              <a:rPr lang="en-US" sz="1600" b="0" dirty="0" err="1">
                <a:solidFill>
                  <a:schemeClr val="tx1"/>
                </a:solidFill>
              </a:rPr>
              <a:t>définition</a:t>
            </a:r>
            <a:r>
              <a:rPr lang="en-US" sz="1600" b="0" dirty="0">
                <a:solidFill>
                  <a:schemeClr val="tx1"/>
                </a:solidFill>
              </a:rPr>
              <a:t> des </a:t>
            </a:r>
            <a:r>
              <a:rPr lang="en-US" sz="1600" b="0" dirty="0" err="1">
                <a:solidFill>
                  <a:schemeClr val="tx1"/>
                </a:solidFill>
              </a:rPr>
              <a:t>mesures</a:t>
            </a:r>
            <a:r>
              <a:rPr lang="en-US" sz="1600" b="0" dirty="0">
                <a:solidFill>
                  <a:schemeClr val="tx1"/>
                </a:solidFill>
              </a:rPr>
              <a:t> de gestion des pollutions et les </a:t>
            </a:r>
            <a:r>
              <a:rPr lang="en-US" sz="1600" b="0" dirty="0" err="1">
                <a:solidFill>
                  <a:schemeClr val="tx1"/>
                </a:solidFill>
              </a:rPr>
              <a:t>éventuelles</a:t>
            </a:r>
            <a:r>
              <a:rPr lang="en-US" sz="1600" b="0" dirty="0">
                <a:solidFill>
                  <a:schemeClr val="tx1"/>
                </a:solidFill>
              </a:rPr>
              <a:t> restrictions </a:t>
            </a:r>
            <a:r>
              <a:rPr lang="en-US" sz="1600" b="0" dirty="0" err="1">
                <a:solidFill>
                  <a:schemeClr val="tx1"/>
                </a:solidFill>
              </a:rPr>
              <a:t>d’usages</a:t>
            </a:r>
            <a:r>
              <a:rPr lang="en-US" sz="1600" b="0" dirty="0">
                <a:solidFill>
                  <a:schemeClr val="tx1"/>
                </a:solidFill>
              </a:rPr>
              <a:t> </a:t>
            </a:r>
            <a:r>
              <a:rPr lang="en-US" sz="1600" b="0" dirty="0" err="1">
                <a:solidFill>
                  <a:schemeClr val="tx1"/>
                </a:solidFill>
              </a:rPr>
              <a:t>associées</a:t>
            </a:r>
            <a:r>
              <a:rPr lang="en-US" sz="1600" b="0" dirty="0">
                <a:solidFill>
                  <a:schemeClr val="tx1"/>
                </a:solidFill>
              </a:rPr>
              <a:t> au site.</a:t>
            </a:r>
            <a:endParaRPr lang="fr-FR" sz="1600" b="0" dirty="0">
              <a:solidFill>
                <a:schemeClr val="tx1"/>
              </a:solidFill>
            </a:endParaRPr>
          </a:p>
          <a:p>
            <a:pPr marL="0" indent="0" algn="just">
              <a:spcBef>
                <a:spcPts val="600"/>
              </a:spcBef>
              <a:spcAft>
                <a:spcPts val="600"/>
              </a:spcAft>
            </a:pPr>
            <a:r>
              <a:rPr lang="fr-FR" sz="1400" b="0" u="sng" dirty="0">
                <a:solidFill>
                  <a:srgbClr val="FF0000"/>
                </a:solidFill>
              </a:rPr>
              <a:t>Pas d’impact</a:t>
            </a: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r>
              <a:rPr lang="en-US" u="sng" dirty="0">
                <a:solidFill>
                  <a:schemeClr val="tx1"/>
                </a:solidFill>
              </a:rPr>
              <a:t>Obligations </a:t>
            </a:r>
            <a:r>
              <a:rPr lang="en-US" u="sng" dirty="0" err="1">
                <a:solidFill>
                  <a:schemeClr val="tx1"/>
                </a:solidFill>
              </a:rPr>
              <a:t>subsistant</a:t>
            </a:r>
            <a:r>
              <a:rPr lang="en-US" u="sng" dirty="0">
                <a:solidFill>
                  <a:schemeClr val="tx1"/>
                </a:solidFill>
              </a:rPr>
              <a:t> après la cession </a:t>
            </a:r>
            <a:r>
              <a:rPr lang="en-US" u="sng" dirty="0" err="1">
                <a:solidFill>
                  <a:schemeClr val="tx1"/>
                </a:solidFill>
              </a:rPr>
              <a:t>ou</a:t>
            </a:r>
            <a:r>
              <a:rPr lang="en-US" u="sng" dirty="0">
                <a:solidFill>
                  <a:schemeClr val="tx1"/>
                </a:solidFill>
              </a:rPr>
              <a:t> la restitution du site(Exigence 3.3.2) </a:t>
            </a:r>
          </a:p>
          <a:p>
            <a:pPr marL="0" indent="0" algn="just">
              <a:spcBef>
                <a:spcPts val="600"/>
              </a:spcBef>
              <a:spcAft>
                <a:spcPts val="600"/>
              </a:spcAft>
            </a:pPr>
            <a:r>
              <a:rPr lang="en-US" sz="1600" b="0" dirty="0">
                <a:solidFill>
                  <a:schemeClr val="tx1"/>
                </a:solidFill>
              </a:rPr>
              <a:t>Les</a:t>
            </a:r>
            <a:r>
              <a:rPr lang="en-US" dirty="0"/>
              <a:t> </a:t>
            </a:r>
            <a:r>
              <a:rPr lang="en-US" sz="1600" b="0" dirty="0">
                <a:solidFill>
                  <a:schemeClr val="tx1"/>
                </a:solidFill>
              </a:rPr>
              <a:t>obligations et </a:t>
            </a:r>
            <a:r>
              <a:rPr lang="en-US" sz="1600" b="0" dirty="0" err="1">
                <a:solidFill>
                  <a:schemeClr val="tx1"/>
                </a:solidFill>
              </a:rPr>
              <a:t>responsabilités</a:t>
            </a:r>
            <a:r>
              <a:rPr lang="en-US" sz="1600" b="0" dirty="0">
                <a:solidFill>
                  <a:schemeClr val="tx1"/>
                </a:solidFill>
              </a:rPr>
              <a:t> </a:t>
            </a:r>
            <a:r>
              <a:rPr lang="en-US" sz="1600" b="0" dirty="0" err="1">
                <a:solidFill>
                  <a:schemeClr val="tx1"/>
                </a:solidFill>
              </a:rPr>
              <a:t>légales</a:t>
            </a:r>
            <a:r>
              <a:rPr lang="en-US" sz="1600" b="0" dirty="0">
                <a:solidFill>
                  <a:schemeClr val="tx1"/>
                </a:solidFill>
              </a:rPr>
              <a:t> et </a:t>
            </a:r>
            <a:r>
              <a:rPr lang="en-US" sz="1600" b="0" dirty="0" err="1">
                <a:solidFill>
                  <a:schemeClr val="tx1"/>
                </a:solidFill>
              </a:rPr>
              <a:t>contractuelles</a:t>
            </a:r>
            <a:r>
              <a:rPr lang="en-US" sz="1600" b="0" dirty="0">
                <a:solidFill>
                  <a:schemeClr val="tx1"/>
                </a:solidFill>
              </a:rPr>
              <a:t> </a:t>
            </a:r>
            <a:r>
              <a:rPr lang="en-US" sz="1600" b="0" dirty="0" err="1">
                <a:solidFill>
                  <a:schemeClr val="tx1"/>
                </a:solidFill>
              </a:rPr>
              <a:t>subsistant</a:t>
            </a:r>
            <a:r>
              <a:rPr lang="en-US" sz="1600" b="0" dirty="0">
                <a:solidFill>
                  <a:schemeClr val="tx1"/>
                </a:solidFill>
              </a:rPr>
              <a:t> après la cession </a:t>
            </a:r>
            <a:r>
              <a:rPr lang="en-US" sz="1600" b="0" dirty="0" err="1">
                <a:solidFill>
                  <a:schemeClr val="tx1"/>
                </a:solidFill>
              </a:rPr>
              <a:t>ou</a:t>
            </a:r>
            <a:r>
              <a:rPr lang="en-US" sz="1600" b="0" dirty="0">
                <a:solidFill>
                  <a:schemeClr val="tx1"/>
                </a:solidFill>
              </a:rPr>
              <a:t> la restitution du site </a:t>
            </a:r>
            <a:r>
              <a:rPr lang="en-US" sz="1600" b="0" dirty="0" err="1">
                <a:solidFill>
                  <a:schemeClr val="tx1"/>
                </a:solidFill>
              </a:rPr>
              <a:t>sont</a:t>
            </a:r>
            <a:r>
              <a:rPr lang="en-US" sz="1600" b="0" dirty="0">
                <a:solidFill>
                  <a:schemeClr val="tx1"/>
                </a:solidFill>
              </a:rPr>
              <a:t> </a:t>
            </a:r>
            <a:r>
              <a:rPr lang="en-US" sz="1600" b="0" dirty="0" err="1">
                <a:solidFill>
                  <a:schemeClr val="tx1"/>
                </a:solidFill>
              </a:rPr>
              <a:t>identifiées</a:t>
            </a:r>
            <a:r>
              <a:rPr lang="en-US" sz="1600" b="0" dirty="0">
                <a:solidFill>
                  <a:schemeClr val="tx1"/>
                </a:solidFill>
              </a:rPr>
              <a:t> avec </a:t>
            </a:r>
            <a:r>
              <a:rPr lang="en-US" sz="1600" b="0" dirty="0" err="1">
                <a:solidFill>
                  <a:schemeClr val="tx1"/>
                </a:solidFill>
              </a:rPr>
              <a:t>l’assistance</a:t>
            </a:r>
            <a:r>
              <a:rPr lang="en-US" sz="1600" b="0" dirty="0">
                <a:solidFill>
                  <a:schemeClr val="tx1"/>
                </a:solidFill>
              </a:rPr>
              <a:t> de </a:t>
            </a:r>
            <a:r>
              <a:rPr lang="en-US" sz="1600" b="0" dirty="0" err="1">
                <a:solidFill>
                  <a:schemeClr val="tx1"/>
                </a:solidFill>
              </a:rPr>
              <a:t>juristes</a:t>
            </a:r>
            <a:r>
              <a:rPr lang="en-US" sz="1600" b="0" dirty="0">
                <a:solidFill>
                  <a:schemeClr val="tx1"/>
                </a:solidFill>
              </a:rPr>
              <a:t> et de </a:t>
            </a:r>
            <a:r>
              <a:rPr lang="en-US" sz="1600" b="0" dirty="0" err="1">
                <a:solidFill>
                  <a:schemeClr val="tx1"/>
                </a:solidFill>
              </a:rPr>
              <a:t>référents</a:t>
            </a:r>
            <a:r>
              <a:rPr lang="en-US" sz="1600" b="0" dirty="0">
                <a:solidFill>
                  <a:schemeClr val="tx1"/>
                </a:solidFill>
              </a:rPr>
              <a:t> techniques. </a:t>
            </a:r>
          </a:p>
          <a:p>
            <a:pPr marL="0" indent="0" algn="just">
              <a:spcBef>
                <a:spcPts val="600"/>
              </a:spcBef>
              <a:spcAft>
                <a:spcPts val="600"/>
              </a:spcAft>
            </a:pPr>
            <a:r>
              <a:rPr lang="en-US" sz="1600" b="0" dirty="0">
                <a:solidFill>
                  <a:schemeClr val="tx1"/>
                </a:solidFill>
              </a:rPr>
              <a:t>Un </a:t>
            </a:r>
            <a:r>
              <a:rPr lang="en-US" sz="1600" b="0" dirty="0" err="1">
                <a:solidFill>
                  <a:schemeClr val="tx1"/>
                </a:solidFill>
              </a:rPr>
              <a:t>suivi</a:t>
            </a:r>
            <a:r>
              <a:rPr lang="en-US" sz="1600" b="0" dirty="0">
                <a:solidFill>
                  <a:schemeClr val="tx1"/>
                </a:solidFill>
              </a:rPr>
              <a:t> post-cession de </a:t>
            </a:r>
            <a:r>
              <a:rPr lang="en-US" sz="1600" b="0" dirty="0" err="1">
                <a:solidFill>
                  <a:schemeClr val="tx1"/>
                </a:solidFill>
              </a:rPr>
              <a:t>ces</a:t>
            </a:r>
            <a:r>
              <a:rPr lang="en-US" sz="1600" b="0" dirty="0">
                <a:solidFill>
                  <a:schemeClr val="tx1"/>
                </a:solidFill>
              </a:rPr>
              <a:t> obligations </a:t>
            </a:r>
            <a:r>
              <a:rPr lang="en-US" sz="1600" b="0" dirty="0" err="1">
                <a:solidFill>
                  <a:schemeClr val="tx1"/>
                </a:solidFill>
              </a:rPr>
              <a:t>est</a:t>
            </a:r>
            <a:r>
              <a:rPr lang="en-US" sz="1600" b="0" dirty="0">
                <a:solidFill>
                  <a:schemeClr val="tx1"/>
                </a:solidFill>
              </a:rPr>
              <a:t> </a:t>
            </a:r>
            <a:r>
              <a:rPr lang="en-US" sz="1600" b="0" dirty="0" err="1">
                <a:solidFill>
                  <a:schemeClr val="tx1"/>
                </a:solidFill>
              </a:rPr>
              <a:t>réalisé</a:t>
            </a:r>
            <a:r>
              <a:rPr lang="en-US" sz="1600" b="0" dirty="0">
                <a:solidFill>
                  <a:schemeClr val="tx1"/>
                </a:solidFill>
              </a:rPr>
              <a:t> avec </a:t>
            </a:r>
            <a:r>
              <a:rPr lang="en-US" sz="1600" b="0" dirty="0" err="1">
                <a:solidFill>
                  <a:schemeClr val="tx1"/>
                </a:solidFill>
              </a:rPr>
              <a:t>l’assistance</a:t>
            </a:r>
            <a:r>
              <a:rPr lang="en-US" sz="1600" b="0" dirty="0">
                <a:solidFill>
                  <a:schemeClr val="tx1"/>
                </a:solidFill>
              </a:rPr>
              <a:t> de </a:t>
            </a:r>
            <a:r>
              <a:rPr lang="en-US" sz="1600" b="0" dirty="0" err="1">
                <a:solidFill>
                  <a:schemeClr val="tx1"/>
                </a:solidFill>
              </a:rPr>
              <a:t>juristes</a:t>
            </a:r>
            <a:r>
              <a:rPr lang="en-US" sz="1600" b="0" dirty="0">
                <a:solidFill>
                  <a:schemeClr val="tx1"/>
                </a:solidFill>
              </a:rPr>
              <a:t> et de </a:t>
            </a:r>
            <a:r>
              <a:rPr lang="en-US" sz="1600" b="0" dirty="0" err="1">
                <a:solidFill>
                  <a:schemeClr val="tx1"/>
                </a:solidFill>
              </a:rPr>
              <a:t>référents</a:t>
            </a:r>
            <a:r>
              <a:rPr lang="en-US" sz="1600" b="0" dirty="0">
                <a:solidFill>
                  <a:schemeClr val="tx1"/>
                </a:solidFill>
              </a:rPr>
              <a:t> techniques le </a:t>
            </a:r>
            <a:r>
              <a:rPr lang="en-US" sz="1600" b="0" dirty="0" err="1">
                <a:solidFill>
                  <a:schemeClr val="tx1"/>
                </a:solidFill>
              </a:rPr>
              <a:t>cas</a:t>
            </a:r>
            <a:r>
              <a:rPr lang="en-US" sz="1600" b="0" dirty="0">
                <a:solidFill>
                  <a:schemeClr val="tx1"/>
                </a:solidFill>
              </a:rPr>
              <a:t> </a:t>
            </a:r>
            <a:r>
              <a:rPr lang="en-US" sz="1600" b="0" dirty="0" err="1">
                <a:solidFill>
                  <a:schemeClr val="tx1"/>
                </a:solidFill>
              </a:rPr>
              <a:t>échéant</a:t>
            </a:r>
            <a:r>
              <a:rPr lang="en-US" b="0" dirty="0">
                <a:solidFill>
                  <a:schemeClr val="tx1"/>
                </a:solidFill>
              </a:rPr>
              <a:t>.</a:t>
            </a:r>
          </a:p>
          <a:p>
            <a:pPr marL="0" indent="0" algn="just">
              <a:spcBef>
                <a:spcPts val="600"/>
              </a:spcBef>
              <a:spcAft>
                <a:spcPts val="600"/>
              </a:spcAft>
            </a:pPr>
            <a:r>
              <a:rPr lang="fr-FR" sz="1200" b="0" u="sng" dirty="0">
                <a:solidFill>
                  <a:srgbClr val="FF0000"/>
                </a:solidFill>
              </a:rPr>
              <a:t>Pas d’impact</a:t>
            </a: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263155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Documentation et archivage</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endParaRPr lang="en-US" u="sng" dirty="0">
              <a:solidFill>
                <a:schemeClr val="tx1"/>
              </a:solidFill>
            </a:endParaRPr>
          </a:p>
          <a:p>
            <a:pPr marL="0" indent="0" algn="l">
              <a:spcBef>
                <a:spcPts val="600"/>
              </a:spcBef>
              <a:spcAft>
                <a:spcPts val="600"/>
              </a:spcAft>
            </a:pPr>
            <a:r>
              <a:rPr lang="en-US" u="sng" dirty="0">
                <a:solidFill>
                  <a:schemeClr val="tx1"/>
                </a:solidFill>
              </a:rPr>
              <a:t>Documentation et </a:t>
            </a:r>
            <a:r>
              <a:rPr lang="en-US" u="sng" dirty="0" err="1">
                <a:solidFill>
                  <a:schemeClr val="tx1"/>
                </a:solidFill>
              </a:rPr>
              <a:t>archivage</a:t>
            </a:r>
            <a:r>
              <a:rPr lang="en-US" u="sng" dirty="0">
                <a:solidFill>
                  <a:schemeClr val="tx1"/>
                </a:solidFill>
              </a:rPr>
              <a:t> (Exigence 3.4.1) </a:t>
            </a:r>
          </a:p>
          <a:p>
            <a:pPr marL="0" indent="0" fontAlgn="base"/>
            <a:r>
              <a:rPr lang="fr-FR" sz="1600" b="0" dirty="0">
                <a:solidFill>
                  <a:schemeClr val="tx1"/>
                </a:solidFill>
              </a:rPr>
              <a:t>Les informations suivantes sont archivées sous la responsabilité des services juridiques concernés, y compris en cas de cession ou de restitution du site :</a:t>
            </a:r>
          </a:p>
          <a:p>
            <a:pPr marL="540000" indent="-285750" fontAlgn="base">
              <a:lnSpc>
                <a:spcPct val="150000"/>
              </a:lnSpc>
              <a:buFont typeface="Wingdings" panose="05000000000000000000" pitchFamily="2" charset="2"/>
              <a:buChar char="§"/>
            </a:pPr>
            <a:r>
              <a:rPr lang="fr-FR" sz="1600" b="0" dirty="0">
                <a:solidFill>
                  <a:schemeClr val="tx1"/>
                </a:solidFill>
              </a:rPr>
              <a:t>tous les documents disponibles relatifs à l’historique du site, à son état de pollution, à l’évaluation et au suivi des risques liés aux pollutions, aux opérations de cessation d’activité, de mise en sécurité et d’éventuelles mesures de gestion des pollutions ;</a:t>
            </a:r>
          </a:p>
          <a:p>
            <a:pPr marL="540000" indent="-285750" fontAlgn="base">
              <a:lnSpc>
                <a:spcPct val="150000"/>
              </a:lnSpc>
              <a:buFont typeface="Wingdings" panose="05000000000000000000" pitchFamily="2" charset="2"/>
              <a:buChar char="§"/>
            </a:pPr>
            <a:r>
              <a:rPr lang="fr-FR" sz="1600" b="0" dirty="0">
                <a:solidFill>
                  <a:schemeClr val="tx1"/>
                </a:solidFill>
              </a:rPr>
              <a:t>l’usage pris en compte pour la définition des mesures de gestion, et les éventuelles restrictions d’usages associées ;</a:t>
            </a:r>
          </a:p>
          <a:p>
            <a:pPr marL="540000" indent="-285750" fontAlgn="base">
              <a:lnSpc>
                <a:spcPct val="150000"/>
              </a:lnSpc>
              <a:spcAft>
                <a:spcPts val="600"/>
              </a:spcAft>
              <a:buFont typeface="Wingdings" panose="05000000000000000000" pitchFamily="2" charset="2"/>
              <a:buChar char="§"/>
            </a:pPr>
            <a:r>
              <a:rPr lang="fr-FR" sz="1600" b="0" dirty="0">
                <a:solidFill>
                  <a:schemeClr val="tx1"/>
                </a:solidFill>
              </a:rPr>
              <a:t>les obligations et responsabilités légales et contractuelles subsistant après l’éventuelle cession ou restitution du site. </a:t>
            </a:r>
          </a:p>
          <a:p>
            <a:pPr marL="0" indent="0" fontAlgn="base"/>
            <a:r>
              <a:rPr lang="fr-FR" sz="1600" b="0" dirty="0">
                <a:solidFill>
                  <a:schemeClr val="tx1"/>
                </a:solidFill>
              </a:rPr>
              <a:t>Un système de gestion documentaire est mis en place pour assurer la traçabilité et la sauvegarde de ces documents qui sont archivés selon les modalités prévues par la politique de conservation des documents du Groupe et si besoin, pour une durée plus longue requise par la réglementation locale.</a:t>
            </a:r>
          </a:p>
          <a:p>
            <a:pPr marL="0" indent="0"/>
            <a:endParaRPr lang="en-US" sz="1600" b="0" dirty="0">
              <a:solidFill>
                <a:schemeClr val="tx1"/>
              </a:solidFill>
            </a:endParaRPr>
          </a:p>
          <a:p>
            <a:pPr>
              <a:lnSpc>
                <a:spcPct val="150000"/>
              </a:lnSpc>
            </a:pPr>
            <a:r>
              <a:rPr lang="fr-FR" sz="1400" b="0" u="sng" dirty="0">
                <a:solidFill>
                  <a:srgbClr val="FF0000"/>
                </a:solidFill>
              </a:rPr>
              <a:t>Pas d’impact</a:t>
            </a: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898679097"/>
      </p:ext>
    </p:extLst>
  </p:cSld>
  <p:clrMapOvr>
    <a:masterClrMapping/>
  </p:clrMapOvr>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5F59FDF42DE547BFD6E5891ADB92C9" ma:contentTypeVersion="4" ma:contentTypeDescription="Crée un document." ma:contentTypeScope="" ma:versionID="edc04490c7da944723b78ecba24ac2c7">
  <xsd:schema xmlns:xsd="http://www.w3.org/2001/XMLSchema" xmlns:xs="http://www.w3.org/2001/XMLSchema" xmlns:p="http://schemas.microsoft.com/office/2006/metadata/properties" xmlns:ns2="21704ee1-111b-490d-a76d-d2c364ee5600" xmlns:ns3="4b50f26b-75a6-4d91-ac13-e98b30e4ed8a" targetNamespace="http://schemas.microsoft.com/office/2006/metadata/properties" ma:root="true" ma:fieldsID="c3c3fe0b6a17acbc95107ccd384256cd" ns2:_="" ns3:_="">
    <xsd:import namespace="21704ee1-111b-490d-a76d-d2c364ee5600"/>
    <xsd:import namespace="4b50f26b-75a6-4d91-ac13-e98b30e4ed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704ee1-111b-490d-a76d-d2c364ee56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50f26b-75a6-4d91-ac13-e98b30e4ed8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b50f26b-75a6-4d91-ac13-e98b30e4ed8a">
      <UserInfo>
        <DisplayName>Alexandre FAKIH</DisplayName>
        <AccountId>98</AccountId>
        <AccountType/>
      </UserInfo>
    </SharedWithUsers>
  </documentManagement>
</p:properties>
</file>

<file path=customXml/itemProps1.xml><?xml version="1.0" encoding="utf-8"?>
<ds:datastoreItem xmlns:ds="http://schemas.openxmlformats.org/officeDocument/2006/customXml" ds:itemID="{61F270F0-EC24-4674-9301-5B01982C75C9}">
  <ds:schemaRefs>
    <ds:schemaRef ds:uri="http://schemas.microsoft.com/sharepoint/v3/contenttype/forms"/>
  </ds:schemaRefs>
</ds:datastoreItem>
</file>

<file path=customXml/itemProps2.xml><?xml version="1.0" encoding="utf-8"?>
<ds:datastoreItem xmlns:ds="http://schemas.openxmlformats.org/officeDocument/2006/customXml" ds:itemID="{0F24D135-67B9-4861-B322-4FC4E8CE51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704ee1-111b-490d-a76d-d2c364ee5600"/>
    <ds:schemaRef ds:uri="4b50f26b-75a6-4d91-ac13-e98b30e4ed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C26BA1-78A3-453B-9FBD-D496DF888812}">
  <ds:schemaRefs>
    <ds:schemaRef ds:uri="http://purl.org/dc/dcmitype/"/>
    <ds:schemaRef ds:uri="http://purl.org/dc/elements/1.1/"/>
    <ds:schemaRef ds:uri="4b50f26b-75a6-4d91-ac13-e98b30e4ed8a"/>
    <ds:schemaRef ds:uri="21704ee1-111b-490d-a76d-d2c364ee5600"/>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16</TotalTime>
  <Words>685</Words>
  <Application>Microsoft Office PowerPoint</Application>
  <PresentationFormat>Grand écran</PresentationFormat>
  <Paragraphs>69</Paragraphs>
  <Slides>7</Slides>
  <Notes>7</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vt:i4>
      </vt:variant>
    </vt:vector>
  </HeadingPairs>
  <TitlesOfParts>
    <vt:vector size="11" baseType="lpstr">
      <vt:lpstr>Arial</vt:lpstr>
      <vt:lpstr>Calibri</vt:lpstr>
      <vt:lpstr>Wingdings</vt:lpstr>
      <vt:lpstr/>
      <vt:lpstr>Maitrise des risques liés aux pollutions lors des cessations d’activité REGLE HSE GROUPE (CR-GR-HSE-421) </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Cyril CHAMPIGNY</cp:lastModifiedBy>
  <cp:revision>573</cp:revision>
  <cp:lastPrinted>2019-06-19T09:21:13Z</cp:lastPrinted>
  <dcterms:modified xsi:type="dcterms:W3CDTF">2019-10-02T08:43:08Z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0x010100035F59FDF42DE547BFD6E5891ADB92C9</vt:lpwstr>
  </property>
  <property fmtid="{D5CDD505-2E9C-101B-9397-08002B2CF9AE}" pid="3" name="Order">
    <vt:r8>102400</vt:r8>
  </property>
  <property fmtid="{D5CDD505-2E9C-101B-9397-08002B2CF9AE}" pid="4" name="xd_Signature">
    <vt:bool>false</vt:bool>
  </property>
  <property fmtid="{D5CDD505-2E9C-101B-9397-08002B2CF9AE}" pid="5" name="SharedWithUsers">
    <vt:lpwstr>98;#Alexandre FAKIH</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ies>
</file>