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91"/>
    <p:restoredTop sz="96327"/>
  </p:normalViewPr>
  <p:slideViewPr>
    <p:cSldViewPr snapToGrid="0">
      <p:cViewPr>
        <p:scale>
          <a:sx n="10" d="100"/>
          <a:sy n="10" d="100"/>
        </p:scale>
        <p:origin x="2040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Tous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SafeDrivers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sp>
        <p:nvSpPr>
          <p:cNvPr id="66" name="Espace réservé du texte 65">
            <a:extLst>
              <a:ext uri="{FF2B5EF4-FFF2-40B4-BE49-F238E27FC236}">
                <a16:creationId xmlns:a16="http://schemas.microsoft.com/office/drawing/2014/main" id="{2B7224F1-EAAF-5114-7F16-AEF1B157851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80409" y="25342221"/>
            <a:ext cx="9083750" cy="18684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dirty="0">
                <a:solidFill>
                  <a:srgbClr val="374649"/>
                </a:solidFill>
              </a:rPr>
              <a:t>Je maîtrise mon véhicule </a:t>
            </a:r>
            <a:br>
              <a:rPr lang="fr-FR" sz="5400" dirty="0">
                <a:solidFill>
                  <a:srgbClr val="374649"/>
                </a:solidFill>
              </a:rPr>
            </a:br>
            <a:r>
              <a:rPr lang="fr-FR" sz="5400" dirty="0">
                <a:solidFill>
                  <a:srgbClr val="374649"/>
                </a:solidFill>
              </a:rPr>
              <a:t>en toutes circonstances</a:t>
            </a:r>
          </a:p>
        </p:txBody>
      </p:sp>
      <p:sp>
        <p:nvSpPr>
          <p:cNvPr id="67" name="Espace réservé du texte 66">
            <a:extLst>
              <a:ext uri="{FF2B5EF4-FFF2-40B4-BE49-F238E27FC236}">
                <a16:creationId xmlns:a16="http://schemas.microsoft.com/office/drawing/2014/main" id="{8B338952-EFBB-8905-B727-4AFB9F737F9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6641369" y="27519410"/>
            <a:ext cx="10412460" cy="2521297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dirty="0">
                <a:solidFill>
                  <a:srgbClr val="374649"/>
                </a:solidFill>
              </a:rPr>
              <a:t>Je ne conduis pas </a:t>
            </a:r>
            <a:br>
              <a:rPr lang="fr-FR" sz="5400" dirty="0">
                <a:solidFill>
                  <a:srgbClr val="374649"/>
                </a:solidFill>
              </a:rPr>
            </a:br>
            <a:r>
              <a:rPr lang="fr-FR" sz="5400" dirty="0">
                <a:solidFill>
                  <a:srgbClr val="374649"/>
                </a:solidFill>
              </a:rPr>
              <a:t>si je suis fatigué et j’évite </a:t>
            </a:r>
            <a:br>
              <a:rPr lang="fr-FR" sz="5400" dirty="0">
                <a:solidFill>
                  <a:srgbClr val="374649"/>
                </a:solidFill>
              </a:rPr>
            </a:br>
            <a:r>
              <a:rPr lang="fr-FR" sz="5400" dirty="0">
                <a:solidFill>
                  <a:srgbClr val="374649"/>
                </a:solidFill>
              </a:rPr>
              <a:t>toute distraction au volant</a:t>
            </a:r>
          </a:p>
        </p:txBody>
      </p:sp>
      <p:sp>
        <p:nvSpPr>
          <p:cNvPr id="68" name="Espace réservé du texte 67">
            <a:extLst>
              <a:ext uri="{FF2B5EF4-FFF2-40B4-BE49-F238E27FC236}">
                <a16:creationId xmlns:a16="http://schemas.microsoft.com/office/drawing/2014/main" id="{789FB0FA-C09C-35B9-3301-3BB230A7EA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6580409" y="30272609"/>
            <a:ext cx="10503900" cy="1868419"/>
          </a:xfrm>
          <a:noFill/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5400" dirty="0">
                <a:solidFill>
                  <a:srgbClr val="374649"/>
                </a:solidFill>
              </a:rPr>
              <a:t>Je suis attentif </a:t>
            </a:r>
            <a:br>
              <a:rPr lang="fr-FR" sz="5400" dirty="0">
                <a:solidFill>
                  <a:srgbClr val="374649"/>
                </a:solidFill>
              </a:rPr>
            </a:br>
            <a:r>
              <a:rPr lang="fr-FR" sz="5400" dirty="0">
                <a:solidFill>
                  <a:srgbClr val="374649"/>
                </a:solidFill>
              </a:rPr>
              <a:t>aux autres en conduisant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A3A94076-588E-8A20-83A3-502D535DC3D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2603479" y="24829264"/>
            <a:ext cx="2916000" cy="7586581"/>
            <a:chOff x="12603479" y="24829264"/>
            <a:chExt cx="2916000" cy="7586581"/>
          </a:xfrm>
        </p:grpSpPr>
        <p:pic>
          <p:nvPicPr>
            <p:cNvPr id="69" name="Image 6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41BE70E-8F9C-E94C-251E-A886A761E4A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03479" y="27444212"/>
              <a:ext cx="2916000" cy="2544873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9650AE3F-8A91-BBF5-1E18-D9DD0EEF5C2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03479" y="24829264"/>
              <a:ext cx="2916000" cy="2756947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264EEABF-E9A9-56AB-C64A-843C22B2FBB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03479" y="29870972"/>
              <a:ext cx="2916000" cy="2544873"/>
            </a:xfrm>
            <a:prstGeom prst="rect">
              <a:avLst/>
            </a:prstGeom>
          </p:spPr>
        </p:pic>
      </p:grpSp>
      <p:pic>
        <p:nvPicPr>
          <p:cNvPr id="82" name="Image 81" descr="Une image contenant texte, personne, transport, Voiturette de golf&#10;&#10;Description générée automatiquement">
            <a:extLst>
              <a:ext uri="{FF2B5EF4-FFF2-40B4-BE49-F238E27FC236}">
                <a16:creationId xmlns:a16="http://schemas.microsoft.com/office/drawing/2014/main" id="{271065CD-C79C-382E-B1AB-4343545D66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7" r="887"/>
          <a:stretch/>
        </p:blipFill>
        <p:spPr>
          <a:xfrm>
            <a:off x="0" y="0"/>
            <a:ext cx="30243463" cy="21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</TotalTime>
  <Words>35</Words>
  <Application>Microsoft Office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Aymeric MONTOIS</cp:lastModifiedBy>
  <cp:revision>5</cp:revision>
  <dcterms:created xsi:type="dcterms:W3CDTF">2023-04-05T15:59:59Z</dcterms:created>
  <dcterms:modified xsi:type="dcterms:W3CDTF">2023-04-18T10:48:43Z</dcterms:modified>
</cp:coreProperties>
</file>