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4649"/>
    <a:srgbClr val="FF00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e MARTIN" userId="368f1771-3f08-4d68-9aa7-d209efa7ebf2" providerId="ADAL" clId="{6B880635-4886-474D-83F7-B91C1F3F8130}"/>
    <pc:docChg chg="undo redo custSel modSld">
      <pc:chgData name="Valentine MARTIN" userId="368f1771-3f08-4d68-9aa7-d209efa7ebf2" providerId="ADAL" clId="{6B880635-4886-474D-83F7-B91C1F3F8130}" dt="2022-05-02T08:20:55.824" v="75" actId="14100"/>
      <pc:docMkLst>
        <pc:docMk/>
      </pc:docMkLst>
      <pc:sldChg chg="modSp mod">
        <pc:chgData name="Valentine MARTIN" userId="368f1771-3f08-4d68-9aa7-d209efa7ebf2" providerId="ADAL" clId="{6B880635-4886-474D-83F7-B91C1F3F8130}" dt="2022-05-02T08:20:55.824" v="75" actId="14100"/>
        <pc:sldMkLst>
          <pc:docMk/>
          <pc:sldMk cId="428453429" sldId="256"/>
        </pc:sldMkLst>
        <pc:spChg chg="mod">
          <ac:chgData name="Valentine MARTIN" userId="368f1771-3f08-4d68-9aa7-d209efa7ebf2" providerId="ADAL" clId="{6B880635-4886-474D-83F7-B91C1F3F8130}" dt="2022-04-19T08:35:18.240" v="63" actId="113"/>
          <ac:spMkLst>
            <pc:docMk/>
            <pc:sldMk cId="428453429" sldId="256"/>
            <ac:spMk id="8" creationId="{8991BD3A-5F21-4E1D-B748-FD9B8812E8CB}"/>
          </ac:spMkLst>
        </pc:spChg>
        <pc:spChg chg="mod">
          <ac:chgData name="Valentine MARTIN" userId="368f1771-3f08-4d68-9aa7-d209efa7ebf2" providerId="ADAL" clId="{6B880635-4886-474D-83F7-B91C1F3F8130}" dt="2022-04-13T12:14:26.742" v="26" actId="113"/>
          <ac:spMkLst>
            <pc:docMk/>
            <pc:sldMk cId="428453429" sldId="256"/>
            <ac:spMk id="11" creationId="{A3D0F3EB-D993-47ED-AE67-7C528791B119}"/>
          </ac:spMkLst>
        </pc:spChg>
        <pc:spChg chg="mod">
          <ac:chgData name="Valentine MARTIN" userId="368f1771-3f08-4d68-9aa7-d209efa7ebf2" providerId="ADAL" clId="{6B880635-4886-474D-83F7-B91C1F3F8130}" dt="2022-04-13T14:38:03.150" v="62" actId="113"/>
          <ac:spMkLst>
            <pc:docMk/>
            <pc:sldMk cId="428453429" sldId="256"/>
            <ac:spMk id="13" creationId="{71DCE7BD-89E3-419B-B8DC-EECE6F845F60}"/>
          </ac:spMkLst>
        </pc:spChg>
        <pc:spChg chg="mod">
          <ac:chgData name="Valentine MARTIN" userId="368f1771-3f08-4d68-9aa7-d209efa7ebf2" providerId="ADAL" clId="{6B880635-4886-474D-83F7-B91C1F3F8130}" dt="2022-04-13T12:14:37.796" v="28" actId="113"/>
          <ac:spMkLst>
            <pc:docMk/>
            <pc:sldMk cId="428453429" sldId="256"/>
            <ac:spMk id="15" creationId="{D53CE3DB-2340-441C-B52D-55D61321D8AF}"/>
          </ac:spMkLst>
        </pc:spChg>
        <pc:spChg chg="mod">
          <ac:chgData name="Valentine MARTIN" userId="368f1771-3f08-4d68-9aa7-d209efa7ebf2" providerId="ADAL" clId="{6B880635-4886-474D-83F7-B91C1F3F8130}" dt="2022-04-13T12:15:02.289" v="30" actId="113"/>
          <ac:spMkLst>
            <pc:docMk/>
            <pc:sldMk cId="428453429" sldId="256"/>
            <ac:spMk id="17" creationId="{3271C714-E858-42C7-8BFE-B3E7FA7DAB6B}"/>
          </ac:spMkLst>
        </pc:spChg>
        <pc:spChg chg="mod">
          <ac:chgData name="Valentine MARTIN" userId="368f1771-3f08-4d68-9aa7-d209efa7ebf2" providerId="ADAL" clId="{6B880635-4886-474D-83F7-B91C1F3F8130}" dt="2022-04-13T12:14:33.046" v="27" actId="113"/>
          <ac:spMkLst>
            <pc:docMk/>
            <pc:sldMk cId="428453429" sldId="256"/>
            <ac:spMk id="19" creationId="{EDE7FDA2-61B1-4817-AEB9-1B6E99ACBA1E}"/>
          </ac:spMkLst>
        </pc:spChg>
        <pc:spChg chg="mod">
          <ac:chgData name="Valentine MARTIN" userId="368f1771-3f08-4d68-9aa7-d209efa7ebf2" providerId="ADAL" clId="{6B880635-4886-474D-83F7-B91C1F3F8130}" dt="2022-04-13T12:17:20.538" v="31" actId="113"/>
          <ac:spMkLst>
            <pc:docMk/>
            <pc:sldMk cId="428453429" sldId="256"/>
            <ac:spMk id="23" creationId="{356AEA90-7DD7-4A7B-A8BB-536F0AAC7A49}"/>
          </ac:spMkLst>
        </pc:spChg>
        <pc:spChg chg="mod">
          <ac:chgData name="Valentine MARTIN" userId="368f1771-3f08-4d68-9aa7-d209efa7ebf2" providerId="ADAL" clId="{6B880635-4886-474D-83F7-B91C1F3F8130}" dt="2022-04-13T12:14:42.492" v="29" actId="113"/>
          <ac:spMkLst>
            <pc:docMk/>
            <pc:sldMk cId="428453429" sldId="256"/>
            <ac:spMk id="25" creationId="{65212102-CAF8-4C9A-944C-E07D8476FBD9}"/>
          </ac:spMkLst>
        </pc:spChg>
        <pc:spChg chg="mod">
          <ac:chgData name="Valentine MARTIN" userId="368f1771-3f08-4d68-9aa7-d209efa7ebf2" providerId="ADAL" clId="{6B880635-4886-474D-83F7-B91C1F3F8130}" dt="2022-04-13T12:14:22.587" v="25" actId="113"/>
          <ac:spMkLst>
            <pc:docMk/>
            <pc:sldMk cId="428453429" sldId="256"/>
            <ac:spMk id="27" creationId="{D0811A3E-343A-4910-9907-758252D7EC9D}"/>
          </ac:spMkLst>
        </pc:spChg>
        <pc:spChg chg="mod">
          <ac:chgData name="Valentine MARTIN" userId="368f1771-3f08-4d68-9aa7-d209efa7ebf2" providerId="ADAL" clId="{6B880635-4886-474D-83F7-B91C1F3F8130}" dt="2022-04-13T12:49:29.267" v="56" actId="1076"/>
          <ac:spMkLst>
            <pc:docMk/>
            <pc:sldMk cId="428453429" sldId="256"/>
            <ac:spMk id="31" creationId="{58A7E2D0-EE3A-4D2D-976B-6D636FE67296}"/>
          </ac:spMkLst>
        </pc:spChg>
        <pc:spChg chg="mod">
          <ac:chgData name="Valentine MARTIN" userId="368f1771-3f08-4d68-9aa7-d209efa7ebf2" providerId="ADAL" clId="{6B880635-4886-474D-83F7-B91C1F3F8130}" dt="2022-05-02T08:20:55.824" v="75" actId="14100"/>
          <ac:spMkLst>
            <pc:docMk/>
            <pc:sldMk cId="428453429" sldId="256"/>
            <ac:spMk id="33" creationId="{C9317C47-6216-4372-8F90-ED94EA782D4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45D1-E4CD-4801-9B01-03B93304557C}" type="datetimeFigureOut">
              <a:rPr lang="fr-FR" smtClean="0"/>
              <a:t>02/05/2022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944DA-DBF5-4F7C-8CF0-44EC67679D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196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45D1-E4CD-4801-9B01-03B93304557C}" type="datetimeFigureOut">
              <a:rPr lang="fr-FR" smtClean="0"/>
              <a:t>02/05/2022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944DA-DBF5-4F7C-8CF0-44EC67679D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147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45D1-E4CD-4801-9B01-03B93304557C}" type="datetimeFigureOut">
              <a:rPr lang="fr-FR" smtClean="0"/>
              <a:t>02/05/2022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944DA-DBF5-4F7C-8CF0-44EC67679D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4184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45D1-E4CD-4801-9B01-03B93304557C}" type="datetimeFigureOut">
              <a:rPr lang="fr-FR" smtClean="0"/>
              <a:t>02/05/2022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944DA-DBF5-4F7C-8CF0-44EC67679D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212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45D1-E4CD-4801-9B01-03B93304557C}" type="datetimeFigureOut">
              <a:rPr lang="fr-FR" smtClean="0"/>
              <a:t>02/05/2022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944DA-DBF5-4F7C-8CF0-44EC67679D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1927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45D1-E4CD-4801-9B01-03B93304557C}" type="datetimeFigureOut">
              <a:rPr lang="fr-FR" smtClean="0"/>
              <a:t>02/05/2022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944DA-DBF5-4F7C-8CF0-44EC67679D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3257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45D1-E4CD-4801-9B01-03B93304557C}" type="datetimeFigureOut">
              <a:rPr lang="fr-FR" smtClean="0"/>
              <a:t>02/05/2022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944DA-DBF5-4F7C-8CF0-44EC67679D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553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45D1-E4CD-4801-9B01-03B93304557C}" type="datetimeFigureOut">
              <a:rPr lang="fr-FR" smtClean="0"/>
              <a:t>02/05/2022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944DA-DBF5-4F7C-8CF0-44EC67679D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30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45D1-E4CD-4801-9B01-03B93304557C}" type="datetimeFigureOut">
              <a:rPr lang="fr-FR" smtClean="0"/>
              <a:t>02/05/2022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944DA-DBF5-4F7C-8CF0-44EC67679D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191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45D1-E4CD-4801-9B01-03B93304557C}" type="datetimeFigureOut">
              <a:rPr lang="fr-FR" smtClean="0"/>
              <a:t>02/05/2022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944DA-DBF5-4F7C-8CF0-44EC67679D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718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45D1-E4CD-4801-9B01-03B93304557C}" type="datetimeFigureOut">
              <a:rPr lang="fr-FR" smtClean="0"/>
              <a:t>02/05/2022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944DA-DBF5-4F7C-8CF0-44EC67679D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0755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345D1-E4CD-4801-9B01-03B93304557C}" type="datetimeFigureOut">
              <a:rPr lang="fr-FR" smtClean="0"/>
              <a:t>02/05/2022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944DA-DBF5-4F7C-8CF0-44EC67679D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534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853E071-F01F-43FB-9F15-70B63808F0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913" y="293739"/>
            <a:ext cx="3599380" cy="2515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44ED9C5F-4020-4CD8-BC91-2E910D7920BB}"/>
              </a:ext>
            </a:extLst>
          </p:cNvPr>
          <p:cNvSpPr txBox="1"/>
          <p:nvPr/>
        </p:nvSpPr>
        <p:spPr>
          <a:xfrm>
            <a:off x="469780" y="474935"/>
            <a:ext cx="3040869" cy="1514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000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STOP CARD </a:t>
            </a:r>
          </a:p>
          <a:p>
            <a:endParaRPr lang="fr-FR" sz="4044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fr-FR" dirty="0">
                <a:solidFill>
                  <a:srgbClr val="374649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Traduction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5485BAF-013F-4ACC-B71D-A2F255DE8D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574" y="9219157"/>
            <a:ext cx="737225" cy="582698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8991BD3A-5F21-4E1D-B748-FD9B8812E8CB}"/>
              </a:ext>
            </a:extLst>
          </p:cNvPr>
          <p:cNvSpPr txBox="1"/>
          <p:nvPr/>
        </p:nvSpPr>
        <p:spPr>
          <a:xfrm>
            <a:off x="614581" y="5211101"/>
            <a:ext cx="2602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Ich schreite ein, wenn mir eine Situation </a:t>
            </a:r>
            <a:r>
              <a:rPr lang="de-DE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unsicher </a:t>
            </a:r>
            <a:r>
              <a:rPr lang="de-DE" sz="14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erscheint !</a:t>
            </a:r>
            <a:endParaRPr lang="fr-FR" sz="1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3D0F3EB-D993-47ED-AE67-7C528791B119}"/>
              </a:ext>
            </a:extLst>
          </p:cNvPr>
          <p:cNvSpPr txBox="1"/>
          <p:nvPr/>
        </p:nvSpPr>
        <p:spPr>
          <a:xfrm>
            <a:off x="614581" y="6417950"/>
            <a:ext cx="26021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¡Intervengo si una situación me parece </a:t>
            </a:r>
            <a:r>
              <a:rPr lang="es-E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peligrosa!</a:t>
            </a:r>
            <a:endParaRPr lang="fr-FR" sz="14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1DCE7BD-89E3-419B-B8DC-EECE6F845F60}"/>
              </a:ext>
            </a:extLst>
          </p:cNvPr>
          <p:cNvSpPr txBox="1"/>
          <p:nvPr/>
        </p:nvSpPr>
        <p:spPr>
          <a:xfrm>
            <a:off x="614581" y="7642859"/>
            <a:ext cx="23390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Ik grijp in als een situatie mij </a:t>
            </a:r>
            <a:r>
              <a:rPr lang="nl-NL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gevaarlijk lijkt!</a:t>
            </a:r>
            <a:endParaRPr lang="fr-FR" sz="14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53CE3DB-2340-441C-B52D-55D61321D8AF}"/>
              </a:ext>
            </a:extLst>
          </p:cNvPr>
          <p:cNvSpPr txBox="1"/>
          <p:nvPr/>
        </p:nvSpPr>
        <p:spPr>
          <a:xfrm>
            <a:off x="3795032" y="3545696"/>
            <a:ext cx="26021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Intervenho se uma situação me parecer </a:t>
            </a:r>
            <a:r>
              <a:rPr lang="pt-BR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perigosa!</a:t>
            </a:r>
            <a:endParaRPr lang="fr-FR" sz="14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271C714-E858-42C7-8BFE-B3E7FA7DAB6B}"/>
              </a:ext>
            </a:extLst>
          </p:cNvPr>
          <p:cNvSpPr txBox="1"/>
          <p:nvPr/>
        </p:nvSpPr>
        <p:spPr>
          <a:xfrm>
            <a:off x="3804074" y="6040376"/>
            <a:ext cx="25427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fr-FR" sz="1600" dirty="0">
                <a:solidFill>
                  <a:srgbClr val="3746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如果我观察到不安全状况，</a:t>
            </a:r>
            <a:r>
              <a:rPr lang="zh-CN" altLang="fr-FR" sz="1600" b="1" dirty="0">
                <a:solidFill>
                  <a:srgbClr val="3746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一定要介入</a:t>
            </a:r>
            <a:r>
              <a:rPr lang="zh-CN" altLang="fr-FR" sz="1600" b="1" dirty="0">
                <a:solidFill>
                  <a:srgbClr val="374649"/>
                </a:solidFill>
                <a:latin typeface="Roboto" panose="02000000000000000000" pitchFamily="2" charset="0"/>
              </a:rPr>
              <a:t>！</a:t>
            </a:r>
            <a:endParaRPr lang="fr-FR" sz="16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DE7FDA2-61B1-4817-AEB9-1B6E99ACBA1E}"/>
              </a:ext>
            </a:extLst>
          </p:cNvPr>
          <p:cNvSpPr txBox="1"/>
          <p:nvPr/>
        </p:nvSpPr>
        <p:spPr>
          <a:xfrm>
            <a:off x="3804074" y="7341572"/>
            <a:ext cx="23390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Intervengo se la situazione mi sembra </a:t>
            </a:r>
            <a:r>
              <a:rPr lang="it-IT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pericolosa !</a:t>
            </a:r>
            <a:endParaRPr lang="fr-FR" sz="14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356AEA90-7DD7-4A7B-A8BB-536F0AAC7A49}"/>
              </a:ext>
            </a:extLst>
          </p:cNvPr>
          <p:cNvSpPr txBox="1"/>
          <p:nvPr/>
        </p:nvSpPr>
        <p:spPr>
          <a:xfrm>
            <a:off x="3823297" y="8571250"/>
            <a:ext cx="243152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Если вы заметили небезопасную ситуацию, </a:t>
            </a:r>
            <a:r>
              <a:rPr lang="ru-RU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вмешайтесь!</a:t>
            </a:r>
            <a:endParaRPr lang="fr-FR" sz="14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65212102-CAF8-4C9A-944C-E07D8476FBD9}"/>
              </a:ext>
            </a:extLst>
          </p:cNvPr>
          <p:cNvSpPr txBox="1"/>
          <p:nvPr/>
        </p:nvSpPr>
        <p:spPr>
          <a:xfrm>
            <a:off x="578110" y="2752750"/>
            <a:ext cx="24392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 step in if a situation seems </a:t>
            </a:r>
            <a: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dangerous</a:t>
            </a:r>
            <a:r>
              <a:rPr lang="en-US" sz="14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to me!</a:t>
            </a:r>
            <a:endParaRPr lang="fr-FR" sz="1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D0811A3E-343A-4910-9907-758252D7EC9D}"/>
              </a:ext>
            </a:extLst>
          </p:cNvPr>
          <p:cNvSpPr txBox="1"/>
          <p:nvPr/>
        </p:nvSpPr>
        <p:spPr>
          <a:xfrm>
            <a:off x="578110" y="3963963"/>
            <a:ext cx="24392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J’interviens si une situation </a:t>
            </a:r>
          </a:p>
          <a:p>
            <a:r>
              <a:rPr lang="fr-FR" sz="14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me paraît </a:t>
            </a:r>
            <a:r>
              <a:rPr lang="fr-FR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dangereuse !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58A7E2D0-EE3A-4D2D-976B-6D636FE67296}"/>
              </a:ext>
            </a:extLst>
          </p:cNvPr>
          <p:cNvSpPr txBox="1"/>
          <p:nvPr/>
        </p:nvSpPr>
        <p:spPr>
          <a:xfrm>
            <a:off x="659884" y="8461873"/>
            <a:ext cx="1406578" cy="1002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Y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 </a:t>
            </a:r>
            <a:endParaRPr lang="fr-FR" sz="1800" dirty="0"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Y" sz="1600" dirty="0">
                <a:solidFill>
                  <a:srgbClr val="374649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أنا أتدخل إذا بدا </a:t>
            </a:r>
            <a:br>
              <a:rPr lang="fr-FR" sz="1600" dirty="0">
                <a:solidFill>
                  <a:srgbClr val="374649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</a:br>
            <a:r>
              <a:rPr lang="ar-SY" sz="1600" b="1" dirty="0">
                <a:solidFill>
                  <a:srgbClr val="374649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لي </a:t>
            </a:r>
            <a:r>
              <a:rPr lang="ar-SY" sz="1600" dirty="0">
                <a:solidFill>
                  <a:srgbClr val="374649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الوضع</a:t>
            </a:r>
            <a:r>
              <a:rPr lang="ar-SY" sz="1600" b="1" dirty="0">
                <a:solidFill>
                  <a:srgbClr val="374649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خطيراً!</a:t>
            </a:r>
            <a:endParaRPr lang="fr-FR" sz="1600" dirty="0">
              <a:solidFill>
                <a:srgbClr val="374649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C9317C47-6216-4372-8F90-ED94EA782D42}"/>
              </a:ext>
            </a:extLst>
          </p:cNvPr>
          <p:cNvSpPr txBox="1"/>
          <p:nvPr/>
        </p:nvSpPr>
        <p:spPr>
          <a:xfrm>
            <a:off x="3787665" y="4794954"/>
            <a:ext cx="226091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4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Jeg griber ind, når jeg</a:t>
            </a:r>
          </a:p>
          <a:p>
            <a:r>
              <a:rPr lang="da-DK" sz="14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synes, at en situation</a:t>
            </a:r>
          </a:p>
          <a:p>
            <a:r>
              <a:rPr lang="da-DK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virker farlig!</a:t>
            </a:r>
            <a:endParaRPr lang="fr-FR" sz="14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A4426AB-411B-48D2-A06F-1F1FC92E5112}"/>
              </a:ext>
            </a:extLst>
          </p:cNvPr>
          <p:cNvSpPr/>
          <p:nvPr/>
        </p:nvSpPr>
        <p:spPr>
          <a:xfrm>
            <a:off x="659884" y="2460184"/>
            <a:ext cx="1662653" cy="292566"/>
          </a:xfrm>
          <a:prstGeom prst="rect">
            <a:avLst/>
          </a:prstGeom>
          <a:solidFill>
            <a:srgbClr val="FF00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latin typeface="Roboto Light" panose="02000000000000000000" pitchFamily="2" charset="0"/>
                <a:ea typeface="Roboto Light" panose="02000000000000000000" pitchFamily="2" charset="0"/>
              </a:rPr>
              <a:t>Anglais / English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F93E8AA-15C7-4B88-A9B2-ED52F2A71BE3}"/>
              </a:ext>
            </a:extLst>
          </p:cNvPr>
          <p:cNvSpPr/>
          <p:nvPr/>
        </p:nvSpPr>
        <p:spPr>
          <a:xfrm>
            <a:off x="659884" y="3629632"/>
            <a:ext cx="1662653" cy="292566"/>
          </a:xfrm>
          <a:prstGeom prst="rect">
            <a:avLst/>
          </a:prstGeom>
          <a:solidFill>
            <a:srgbClr val="FF00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latin typeface="Roboto Light" panose="02000000000000000000" pitchFamily="2" charset="0"/>
                <a:ea typeface="Roboto Light" panose="02000000000000000000" pitchFamily="2" charset="0"/>
              </a:rPr>
              <a:t>Français / French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3444AFC-5CE4-4A33-A525-AD6D51C6B8A0}"/>
              </a:ext>
            </a:extLst>
          </p:cNvPr>
          <p:cNvSpPr/>
          <p:nvPr/>
        </p:nvSpPr>
        <p:spPr>
          <a:xfrm>
            <a:off x="679581" y="4856228"/>
            <a:ext cx="1679426" cy="316417"/>
          </a:xfrm>
          <a:prstGeom prst="rect">
            <a:avLst/>
          </a:prstGeom>
          <a:solidFill>
            <a:srgbClr val="FF00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latin typeface="Roboto Light" panose="02000000000000000000" pitchFamily="2" charset="0"/>
                <a:ea typeface="Roboto Light" panose="02000000000000000000" pitchFamily="2" charset="0"/>
              </a:rPr>
              <a:t>Allemand / German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8999DB1-9EF8-442C-9EF4-4B4772BCA8E6}"/>
              </a:ext>
            </a:extLst>
          </p:cNvPr>
          <p:cNvSpPr/>
          <p:nvPr/>
        </p:nvSpPr>
        <p:spPr>
          <a:xfrm>
            <a:off x="696354" y="6086929"/>
            <a:ext cx="1662653" cy="292566"/>
          </a:xfrm>
          <a:prstGeom prst="rect">
            <a:avLst/>
          </a:prstGeom>
          <a:solidFill>
            <a:srgbClr val="FF00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latin typeface="Roboto Light" panose="02000000000000000000" pitchFamily="2" charset="0"/>
                <a:ea typeface="Roboto Light" panose="02000000000000000000" pitchFamily="2" charset="0"/>
              </a:rPr>
              <a:t>Espagnol / </a:t>
            </a:r>
            <a:r>
              <a:rPr lang="fr-FR" sz="1400" b="1" dirty="0" err="1">
                <a:latin typeface="Roboto Light" panose="02000000000000000000" pitchFamily="2" charset="0"/>
                <a:ea typeface="Roboto Light" panose="02000000000000000000" pitchFamily="2" charset="0"/>
              </a:rPr>
              <a:t>Spanish</a:t>
            </a:r>
            <a:endParaRPr lang="fr-FR" sz="14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612256C-F7C0-4101-A1AA-47670D3C8B05}"/>
              </a:ext>
            </a:extLst>
          </p:cNvPr>
          <p:cNvSpPr/>
          <p:nvPr/>
        </p:nvSpPr>
        <p:spPr>
          <a:xfrm>
            <a:off x="682720" y="7304181"/>
            <a:ext cx="1794931" cy="273623"/>
          </a:xfrm>
          <a:prstGeom prst="rect">
            <a:avLst/>
          </a:prstGeom>
          <a:solidFill>
            <a:srgbClr val="FF00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latin typeface="Roboto Light" panose="02000000000000000000" pitchFamily="2" charset="0"/>
                <a:ea typeface="Roboto Light" panose="02000000000000000000" pitchFamily="2" charset="0"/>
              </a:rPr>
              <a:t>Néerlandais / Dutch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C01F1A8-3E38-45D7-9CAF-84FAAAB97958}"/>
              </a:ext>
            </a:extLst>
          </p:cNvPr>
          <p:cNvSpPr/>
          <p:nvPr/>
        </p:nvSpPr>
        <p:spPr>
          <a:xfrm>
            <a:off x="3871455" y="3188863"/>
            <a:ext cx="2002545" cy="270095"/>
          </a:xfrm>
          <a:prstGeom prst="rect">
            <a:avLst/>
          </a:prstGeom>
          <a:solidFill>
            <a:srgbClr val="FF00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latin typeface="Roboto Light" panose="02000000000000000000" pitchFamily="2" charset="0"/>
                <a:ea typeface="Roboto Light" panose="02000000000000000000" pitchFamily="2" charset="0"/>
              </a:rPr>
              <a:t>Portugais / </a:t>
            </a:r>
            <a:r>
              <a:rPr lang="fr-FR" sz="1400" b="1" dirty="0" err="1">
                <a:latin typeface="Roboto Light" panose="02000000000000000000" pitchFamily="2" charset="0"/>
                <a:ea typeface="Roboto Light" panose="02000000000000000000" pitchFamily="2" charset="0"/>
              </a:rPr>
              <a:t>Portuguese</a:t>
            </a:r>
            <a:endParaRPr lang="fr-FR" sz="14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8E29356-2B1A-45BC-90B0-169E18C2C8F0}"/>
              </a:ext>
            </a:extLst>
          </p:cNvPr>
          <p:cNvSpPr/>
          <p:nvPr/>
        </p:nvSpPr>
        <p:spPr>
          <a:xfrm>
            <a:off x="3870525" y="4455273"/>
            <a:ext cx="1889811" cy="273623"/>
          </a:xfrm>
          <a:prstGeom prst="rect">
            <a:avLst/>
          </a:prstGeom>
          <a:solidFill>
            <a:srgbClr val="FF00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latin typeface="Roboto Light" panose="02000000000000000000" pitchFamily="2" charset="0"/>
                <a:ea typeface="Roboto Light" panose="02000000000000000000" pitchFamily="2" charset="0"/>
              </a:rPr>
              <a:t>Danois / </a:t>
            </a:r>
            <a:r>
              <a:rPr lang="fr-FR" sz="1400" b="1" dirty="0" err="1">
                <a:latin typeface="Roboto Light" panose="02000000000000000000" pitchFamily="2" charset="0"/>
                <a:ea typeface="Roboto Light" panose="02000000000000000000" pitchFamily="2" charset="0"/>
              </a:rPr>
              <a:t>Danish</a:t>
            </a:r>
            <a:endParaRPr lang="fr-FR" sz="14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8243DA2-4176-4236-A746-7FE274D4A052}"/>
              </a:ext>
            </a:extLst>
          </p:cNvPr>
          <p:cNvSpPr/>
          <p:nvPr/>
        </p:nvSpPr>
        <p:spPr>
          <a:xfrm>
            <a:off x="3855317" y="5703621"/>
            <a:ext cx="1889811" cy="273623"/>
          </a:xfrm>
          <a:prstGeom prst="rect">
            <a:avLst/>
          </a:prstGeom>
          <a:solidFill>
            <a:srgbClr val="FF00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latin typeface="Roboto Light" panose="02000000000000000000" pitchFamily="2" charset="0"/>
                <a:ea typeface="Roboto Light" panose="02000000000000000000" pitchFamily="2" charset="0"/>
              </a:rPr>
              <a:t>Chinois / </a:t>
            </a:r>
            <a:r>
              <a:rPr lang="fr-FR" sz="1400" b="1" dirty="0" err="1">
                <a:latin typeface="Roboto Light" panose="02000000000000000000" pitchFamily="2" charset="0"/>
                <a:ea typeface="Roboto Light" panose="02000000000000000000" pitchFamily="2" charset="0"/>
              </a:rPr>
              <a:t>Chinese</a:t>
            </a:r>
            <a:endParaRPr lang="fr-FR" sz="14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8F1BE81-DB9B-4816-BE0B-FAEDD00825B7}"/>
              </a:ext>
            </a:extLst>
          </p:cNvPr>
          <p:cNvSpPr/>
          <p:nvPr/>
        </p:nvSpPr>
        <p:spPr>
          <a:xfrm>
            <a:off x="3889412" y="7001829"/>
            <a:ext cx="1889811" cy="273623"/>
          </a:xfrm>
          <a:prstGeom prst="rect">
            <a:avLst/>
          </a:prstGeom>
          <a:solidFill>
            <a:srgbClr val="FF00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latin typeface="Roboto Light" panose="02000000000000000000" pitchFamily="2" charset="0"/>
                <a:ea typeface="Roboto Light" panose="02000000000000000000" pitchFamily="2" charset="0"/>
              </a:rPr>
              <a:t>Italien / </a:t>
            </a:r>
            <a:r>
              <a:rPr lang="fr-FR" sz="1400" b="1" dirty="0" err="1">
                <a:latin typeface="Roboto Light" panose="02000000000000000000" pitchFamily="2" charset="0"/>
                <a:ea typeface="Roboto Light" panose="02000000000000000000" pitchFamily="2" charset="0"/>
              </a:rPr>
              <a:t>Italian</a:t>
            </a:r>
            <a:endParaRPr lang="fr-FR" sz="14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618B508-B718-481F-8502-5AD057B1FB62}"/>
              </a:ext>
            </a:extLst>
          </p:cNvPr>
          <p:cNvSpPr/>
          <p:nvPr/>
        </p:nvSpPr>
        <p:spPr>
          <a:xfrm>
            <a:off x="3874540" y="8241470"/>
            <a:ext cx="1889811" cy="273623"/>
          </a:xfrm>
          <a:prstGeom prst="rect">
            <a:avLst/>
          </a:prstGeom>
          <a:solidFill>
            <a:srgbClr val="FF00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latin typeface="Roboto Light" panose="02000000000000000000" pitchFamily="2" charset="0"/>
                <a:ea typeface="Roboto Light" panose="02000000000000000000" pitchFamily="2" charset="0"/>
              </a:rPr>
              <a:t>Russe / </a:t>
            </a:r>
            <a:r>
              <a:rPr lang="fr-FR" sz="1400" b="1" dirty="0" err="1">
                <a:latin typeface="Roboto Light" panose="02000000000000000000" pitchFamily="2" charset="0"/>
                <a:ea typeface="Roboto Light" panose="02000000000000000000" pitchFamily="2" charset="0"/>
              </a:rPr>
              <a:t>Russian</a:t>
            </a:r>
            <a:endParaRPr lang="fr-FR" sz="14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5157D6B-D8E6-4FBC-AB8B-42DCDA2D31C9}"/>
              </a:ext>
            </a:extLst>
          </p:cNvPr>
          <p:cNvSpPr/>
          <p:nvPr/>
        </p:nvSpPr>
        <p:spPr>
          <a:xfrm>
            <a:off x="696354" y="8518687"/>
            <a:ext cx="1662653" cy="292566"/>
          </a:xfrm>
          <a:prstGeom prst="rect">
            <a:avLst/>
          </a:prstGeom>
          <a:solidFill>
            <a:srgbClr val="FF00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latin typeface="Roboto Light" panose="02000000000000000000" pitchFamily="2" charset="0"/>
                <a:ea typeface="Roboto Light" panose="02000000000000000000" pitchFamily="2" charset="0"/>
              </a:rPr>
              <a:t>Arabe / </a:t>
            </a:r>
            <a:r>
              <a:rPr lang="fr-FR" sz="1400" b="1" dirty="0" err="1">
                <a:latin typeface="Roboto Light" panose="02000000000000000000" pitchFamily="2" charset="0"/>
                <a:ea typeface="Roboto Light" panose="02000000000000000000" pitchFamily="2" charset="0"/>
              </a:rPr>
              <a:t>Arabic</a:t>
            </a:r>
            <a:endParaRPr lang="fr-FR" sz="14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534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1" ma:contentTypeDescription="Crée un document." ma:contentTypeScope="" ma:versionID="911af1e4eb43987dad0b2ef70c9c85b6">
  <xsd:schema xmlns:xsd="http://www.w3.org/2001/XMLSchema" xmlns:xs="http://www.w3.org/2001/XMLSchema" xmlns:p="http://schemas.microsoft.com/office/2006/metadata/properties" xmlns:ns2="c7df1beb-9555-4a34-a0bb-bc4222cc815e" targetNamespace="http://schemas.microsoft.com/office/2006/metadata/properties" ma:root="true" ma:fieldsID="126df27a22c03233c151caf8b271fad2" ns2:_="">
    <xsd:import namespace="c7df1beb-9555-4a34-a0bb-bc4222cc8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6A86DC8-360B-47E1-8C04-6DB11206624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AFF69A-94FD-424A-825E-F49A57168B1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BE3DDCA-4C86-44D1-B8D2-3DDD9C24FB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</TotalTime>
  <Words>151</Words>
  <Application>Microsoft Office PowerPoint</Application>
  <PresentationFormat>Format A4 (210 x 297 mm)</PresentationFormat>
  <Paragraphs>29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Roboto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Valentine MARTIN</dc:creator>
  <cp:lastModifiedBy>Valentine MARTIN</cp:lastModifiedBy>
  <cp:revision>8</cp:revision>
  <dcterms:created xsi:type="dcterms:W3CDTF">2022-03-22T14:34:49Z</dcterms:created>
  <dcterms:modified xsi:type="dcterms:W3CDTF">2022-05-02T08:20:57Z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</Properties>
</file>