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4025900" cy="5765800"/>
  <p:notesSz cx="4025900" cy="57658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C896"/>
    <a:srgbClr val="374649"/>
    <a:srgbClr val="3448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0D1E26-857E-4DCD-8009-5A18C830BB96}" v="23" dt="2024-07-02T12:28:41.49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130" d="100"/>
          <a:sy n="130" d="100"/>
        </p:scale>
        <p:origin x="3408" y="6"/>
      </p:cViewPr>
      <p:guideLst>
        <p:guide orient="horz" pos="5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WAGENER" userId="128c56e7-2035-463e-b4ba-24ff68185f70" providerId="ADAL" clId="{670D1E26-857E-4DCD-8009-5A18C830BB96}"/>
    <pc:docChg chg="undo custSel addSld delSld modSld">
      <pc:chgData name="Marina WAGENER" userId="128c56e7-2035-463e-b4ba-24ff68185f70" providerId="ADAL" clId="{670D1E26-857E-4DCD-8009-5A18C830BB96}" dt="2024-07-02T12:48:47.211" v="680" actId="478"/>
      <pc:docMkLst>
        <pc:docMk/>
      </pc:docMkLst>
      <pc:sldChg chg="addSp delSp modSp mod">
        <pc:chgData name="Marina WAGENER" userId="128c56e7-2035-463e-b4ba-24ff68185f70" providerId="ADAL" clId="{670D1E26-857E-4DCD-8009-5A18C830BB96}" dt="2024-07-02T12:48:47.211" v="680" actId="478"/>
        <pc:sldMkLst>
          <pc:docMk/>
          <pc:sldMk cId="0" sldId="256"/>
        </pc:sldMkLst>
        <pc:spChg chg="del">
          <ac:chgData name="Marina WAGENER" userId="128c56e7-2035-463e-b4ba-24ff68185f70" providerId="ADAL" clId="{670D1E26-857E-4DCD-8009-5A18C830BB96}" dt="2024-07-02T09:24:18.788" v="12" actId="478"/>
          <ac:spMkLst>
            <pc:docMk/>
            <pc:sldMk cId="0" sldId="256"/>
            <ac:spMk id="2" creationId="{00000000-0000-0000-0000-000000000000}"/>
          </ac:spMkLst>
        </pc:spChg>
        <pc:spChg chg="add mod">
          <ac:chgData name="Marina WAGENER" userId="128c56e7-2035-463e-b4ba-24ff68185f70" providerId="ADAL" clId="{670D1E26-857E-4DCD-8009-5A18C830BB96}" dt="2024-07-02T12:30:22.780" v="677" actId="1076"/>
          <ac:spMkLst>
            <pc:docMk/>
            <pc:sldMk cId="0" sldId="256"/>
            <ac:spMk id="4" creationId="{C0C8CB02-CD63-460C-1DB4-C182A2E0F3CC}"/>
          </ac:spMkLst>
        </pc:spChg>
        <pc:spChg chg="mod">
          <ac:chgData name="Marina WAGENER" userId="128c56e7-2035-463e-b4ba-24ff68185f70" providerId="ADAL" clId="{670D1E26-857E-4DCD-8009-5A18C830BB96}" dt="2024-07-02T12:28:23.218" v="666" actId="1076"/>
          <ac:spMkLst>
            <pc:docMk/>
            <pc:sldMk cId="0" sldId="256"/>
            <ac:spMk id="8" creationId="{00000000-0000-0000-0000-000000000000}"/>
          </ac:spMkLst>
        </pc:spChg>
        <pc:spChg chg="del">
          <ac:chgData name="Marina WAGENER" userId="128c56e7-2035-463e-b4ba-24ff68185f70" providerId="ADAL" clId="{670D1E26-857E-4DCD-8009-5A18C830BB96}" dt="2024-07-02T09:39:00.784" v="269" actId="478"/>
          <ac:spMkLst>
            <pc:docMk/>
            <pc:sldMk cId="0" sldId="256"/>
            <ac:spMk id="14" creationId="{00000000-0000-0000-0000-000000000000}"/>
          </ac:spMkLst>
        </pc:spChg>
        <pc:spChg chg="add del mod">
          <ac:chgData name="Marina WAGENER" userId="128c56e7-2035-463e-b4ba-24ff68185f70" providerId="ADAL" clId="{670D1E26-857E-4DCD-8009-5A18C830BB96}" dt="2024-07-02T12:48:32.319" v="679" actId="1076"/>
          <ac:spMkLst>
            <pc:docMk/>
            <pc:sldMk cId="0" sldId="256"/>
            <ac:spMk id="15" creationId="{00000000-0000-0000-0000-000000000000}"/>
          </ac:spMkLst>
        </pc:spChg>
        <pc:spChg chg="del mod">
          <ac:chgData name="Marina WAGENER" userId="128c56e7-2035-463e-b4ba-24ff68185f70" providerId="ADAL" clId="{670D1E26-857E-4DCD-8009-5A18C830BB96}" dt="2024-07-02T09:16:02.566" v="1" actId="478"/>
          <ac:spMkLst>
            <pc:docMk/>
            <pc:sldMk cId="0" sldId="256"/>
            <ac:spMk id="20" creationId="{00000000-0000-0000-0000-000000000000}"/>
          </ac:spMkLst>
        </pc:spChg>
        <pc:spChg chg="add mod">
          <ac:chgData name="Marina WAGENER" userId="128c56e7-2035-463e-b4ba-24ff68185f70" providerId="ADAL" clId="{670D1E26-857E-4DCD-8009-5A18C830BB96}" dt="2024-07-02T12:15:07.886" v="532" actId="164"/>
          <ac:spMkLst>
            <pc:docMk/>
            <pc:sldMk cId="0" sldId="256"/>
            <ac:spMk id="22" creationId="{65EC3784-C3BA-A3F4-0E15-4C2DBF7B0398}"/>
          </ac:spMkLst>
        </pc:spChg>
        <pc:spChg chg="mod">
          <ac:chgData name="Marina WAGENER" userId="128c56e7-2035-463e-b4ba-24ff68185f70" providerId="ADAL" clId="{670D1E26-857E-4DCD-8009-5A18C830BB96}" dt="2024-07-02T09:47:39.560" v="348" actId="164"/>
          <ac:spMkLst>
            <pc:docMk/>
            <pc:sldMk cId="0" sldId="256"/>
            <ac:spMk id="24" creationId="{E0F0B514-3E4C-F945-9DCA-D6077557FA96}"/>
          </ac:spMkLst>
        </pc:spChg>
        <pc:spChg chg="add del mod">
          <ac:chgData name="Marina WAGENER" userId="128c56e7-2035-463e-b4ba-24ff68185f70" providerId="ADAL" clId="{670D1E26-857E-4DCD-8009-5A18C830BB96}" dt="2024-07-02T09:48:11.518" v="359" actId="164"/>
          <ac:spMkLst>
            <pc:docMk/>
            <pc:sldMk cId="0" sldId="256"/>
            <ac:spMk id="25" creationId="{2B38B7C8-B775-724B-AA9F-30F9BBAA7B92}"/>
          </ac:spMkLst>
        </pc:spChg>
        <pc:spChg chg="del">
          <ac:chgData name="Marina WAGENER" userId="128c56e7-2035-463e-b4ba-24ff68185f70" providerId="ADAL" clId="{670D1E26-857E-4DCD-8009-5A18C830BB96}" dt="2024-07-02T09:38:57.157" v="267" actId="478"/>
          <ac:spMkLst>
            <pc:docMk/>
            <pc:sldMk cId="0" sldId="256"/>
            <ac:spMk id="26" creationId="{31003562-70B8-9345-83A0-BCF661B27853}"/>
          </ac:spMkLst>
        </pc:spChg>
        <pc:spChg chg="add del">
          <ac:chgData name="Marina WAGENER" userId="128c56e7-2035-463e-b4ba-24ff68185f70" providerId="ADAL" clId="{670D1E26-857E-4DCD-8009-5A18C830BB96}" dt="2024-07-02T09:45:36.623" v="327" actId="478"/>
          <ac:spMkLst>
            <pc:docMk/>
            <pc:sldMk cId="0" sldId="256"/>
            <ac:spMk id="27" creationId="{C0D9C751-DF35-BE45-9C82-5455C35E11AB}"/>
          </ac:spMkLst>
        </pc:spChg>
        <pc:spChg chg="mod">
          <ac:chgData name="Marina WAGENER" userId="128c56e7-2035-463e-b4ba-24ff68185f70" providerId="ADAL" clId="{670D1E26-857E-4DCD-8009-5A18C830BB96}" dt="2024-07-02T12:14:54.470" v="531" actId="1076"/>
          <ac:spMkLst>
            <pc:docMk/>
            <pc:sldMk cId="0" sldId="256"/>
            <ac:spMk id="29" creationId="{32BD659A-71F0-B74E-88B1-4502AA601EFF}"/>
          </ac:spMkLst>
        </pc:spChg>
        <pc:spChg chg="del mod topLvl">
          <ac:chgData name="Marina WAGENER" userId="128c56e7-2035-463e-b4ba-24ff68185f70" providerId="ADAL" clId="{670D1E26-857E-4DCD-8009-5A18C830BB96}" dt="2024-07-02T12:14:46.816" v="529" actId="478"/>
          <ac:spMkLst>
            <pc:docMk/>
            <pc:sldMk cId="0" sldId="256"/>
            <ac:spMk id="33" creationId="{59220AEA-5899-0B49-B941-D90065D46B8F}"/>
          </ac:spMkLst>
        </pc:spChg>
        <pc:spChg chg="mod ord topLvl">
          <ac:chgData name="Marina WAGENER" userId="128c56e7-2035-463e-b4ba-24ff68185f70" providerId="ADAL" clId="{670D1E26-857E-4DCD-8009-5A18C830BB96}" dt="2024-07-02T12:15:07.886" v="532" actId="164"/>
          <ac:spMkLst>
            <pc:docMk/>
            <pc:sldMk cId="0" sldId="256"/>
            <ac:spMk id="34" creationId="{3278CA28-D0BD-8E4B-813F-B641F7E194A2}"/>
          </ac:spMkLst>
        </pc:spChg>
        <pc:spChg chg="del mod">
          <ac:chgData name="Marina WAGENER" userId="128c56e7-2035-463e-b4ba-24ff68185f70" providerId="ADAL" clId="{670D1E26-857E-4DCD-8009-5A18C830BB96}" dt="2024-07-02T12:15:16.788" v="534" actId="478"/>
          <ac:spMkLst>
            <pc:docMk/>
            <pc:sldMk cId="0" sldId="256"/>
            <ac:spMk id="35" creationId="{51D3BB9C-0DB1-6942-9120-AA8DAB982D54}"/>
          </ac:spMkLst>
        </pc:spChg>
        <pc:spChg chg="mod">
          <ac:chgData name="Marina WAGENER" userId="128c56e7-2035-463e-b4ba-24ff68185f70" providerId="ADAL" clId="{670D1E26-857E-4DCD-8009-5A18C830BB96}" dt="2024-07-02T12:12:38.015" v="510" actId="1076"/>
          <ac:spMkLst>
            <pc:docMk/>
            <pc:sldMk cId="0" sldId="256"/>
            <ac:spMk id="36" creationId="{6635F37F-7EC7-434C-8DD6-53ADD7818001}"/>
          </ac:spMkLst>
        </pc:spChg>
        <pc:spChg chg="mod">
          <ac:chgData name="Marina WAGENER" userId="128c56e7-2035-463e-b4ba-24ff68185f70" providerId="ADAL" clId="{670D1E26-857E-4DCD-8009-5A18C830BB96}" dt="2024-07-02T09:47:45.313" v="349" actId="164"/>
          <ac:spMkLst>
            <pc:docMk/>
            <pc:sldMk cId="0" sldId="256"/>
            <ac:spMk id="37" creationId="{3356C340-916A-1A47-AFA5-C9CF84D75CC4}"/>
          </ac:spMkLst>
        </pc:spChg>
        <pc:spChg chg="mod">
          <ac:chgData name="Marina WAGENER" userId="128c56e7-2035-463e-b4ba-24ff68185f70" providerId="ADAL" clId="{670D1E26-857E-4DCD-8009-5A18C830BB96}" dt="2024-07-02T12:12:32.944" v="509" actId="1076"/>
          <ac:spMkLst>
            <pc:docMk/>
            <pc:sldMk cId="0" sldId="256"/>
            <ac:spMk id="38" creationId="{F274AF33-809E-8E49-BF91-B80F2C0F203B}"/>
          </ac:spMkLst>
        </pc:spChg>
        <pc:spChg chg="mod">
          <ac:chgData name="Marina WAGENER" userId="128c56e7-2035-463e-b4ba-24ff68185f70" providerId="ADAL" clId="{670D1E26-857E-4DCD-8009-5A18C830BB96}" dt="2024-07-02T09:48:11.518" v="359" actId="164"/>
          <ac:spMkLst>
            <pc:docMk/>
            <pc:sldMk cId="0" sldId="256"/>
            <ac:spMk id="39" creationId="{962EE278-62C5-7A4B-BB6A-AC3FB1EEA986}"/>
          </ac:spMkLst>
        </pc:spChg>
        <pc:spChg chg="add del mod">
          <ac:chgData name="Marina WAGENER" userId="128c56e7-2035-463e-b4ba-24ff68185f70" providerId="ADAL" clId="{670D1E26-857E-4DCD-8009-5A18C830BB96}" dt="2024-07-02T09:48:11.518" v="359" actId="164"/>
          <ac:spMkLst>
            <pc:docMk/>
            <pc:sldMk cId="0" sldId="256"/>
            <ac:spMk id="40" creationId="{E9E0AD43-5914-2E43-8DB1-764335BC072D}"/>
          </ac:spMkLst>
        </pc:spChg>
        <pc:spChg chg="mod">
          <ac:chgData name="Marina WAGENER" userId="128c56e7-2035-463e-b4ba-24ff68185f70" providerId="ADAL" clId="{670D1E26-857E-4DCD-8009-5A18C830BB96}" dt="2024-07-02T12:15:28.434" v="537"/>
          <ac:spMkLst>
            <pc:docMk/>
            <pc:sldMk cId="0" sldId="256"/>
            <ac:spMk id="42" creationId="{FF1A685D-5C59-72B9-1F9D-D16DA418BCEC}"/>
          </ac:spMkLst>
        </pc:spChg>
        <pc:spChg chg="mod">
          <ac:chgData name="Marina WAGENER" userId="128c56e7-2035-463e-b4ba-24ff68185f70" providerId="ADAL" clId="{670D1E26-857E-4DCD-8009-5A18C830BB96}" dt="2024-07-02T12:15:53.819" v="540" actId="1076"/>
          <ac:spMkLst>
            <pc:docMk/>
            <pc:sldMk cId="0" sldId="256"/>
            <ac:spMk id="43" creationId="{22378A04-13BD-3425-5DBD-9D6F5D14F391}"/>
          </ac:spMkLst>
        </pc:spChg>
        <pc:spChg chg="mod">
          <ac:chgData name="Marina WAGENER" userId="128c56e7-2035-463e-b4ba-24ff68185f70" providerId="ADAL" clId="{670D1E26-857E-4DCD-8009-5A18C830BB96}" dt="2024-07-02T12:16:01.212" v="541"/>
          <ac:spMkLst>
            <pc:docMk/>
            <pc:sldMk cId="0" sldId="256"/>
            <ac:spMk id="45" creationId="{67AB67A5-60F9-4B89-72FB-EDA3C3DA6B9F}"/>
          </ac:spMkLst>
        </pc:spChg>
        <pc:spChg chg="mod">
          <ac:chgData name="Marina WAGENER" userId="128c56e7-2035-463e-b4ba-24ff68185f70" providerId="ADAL" clId="{670D1E26-857E-4DCD-8009-5A18C830BB96}" dt="2024-07-02T12:16:37.212" v="544" actId="20577"/>
          <ac:spMkLst>
            <pc:docMk/>
            <pc:sldMk cId="0" sldId="256"/>
            <ac:spMk id="46" creationId="{A1E0EC61-D12E-BE95-593C-205E46745781}"/>
          </ac:spMkLst>
        </pc:spChg>
        <pc:spChg chg="add mod">
          <ac:chgData name="Marina WAGENER" userId="128c56e7-2035-463e-b4ba-24ff68185f70" providerId="ADAL" clId="{670D1E26-857E-4DCD-8009-5A18C830BB96}" dt="2024-07-02T12:26:38.615" v="658" actId="255"/>
          <ac:spMkLst>
            <pc:docMk/>
            <pc:sldMk cId="0" sldId="256"/>
            <ac:spMk id="47" creationId="{13C8DE35-EEFD-C41A-9F3D-37D78FE344B4}"/>
          </ac:spMkLst>
        </pc:spChg>
        <pc:spChg chg="add mod">
          <ac:chgData name="Marina WAGENER" userId="128c56e7-2035-463e-b4ba-24ff68185f70" providerId="ADAL" clId="{670D1E26-857E-4DCD-8009-5A18C830BB96}" dt="2024-07-02T12:21:41.796" v="624" actId="207"/>
          <ac:spMkLst>
            <pc:docMk/>
            <pc:sldMk cId="0" sldId="256"/>
            <ac:spMk id="48" creationId="{23DBB4BB-DA4E-D347-F3AE-B8015655011A}"/>
          </ac:spMkLst>
        </pc:spChg>
        <pc:spChg chg="add mod">
          <ac:chgData name="Marina WAGENER" userId="128c56e7-2035-463e-b4ba-24ff68185f70" providerId="ADAL" clId="{670D1E26-857E-4DCD-8009-5A18C830BB96}" dt="2024-07-02T12:28:29.162" v="667" actId="1076"/>
          <ac:spMkLst>
            <pc:docMk/>
            <pc:sldMk cId="0" sldId="256"/>
            <ac:spMk id="49" creationId="{ADB5FF3F-8D48-6250-A7D2-8D6561AD1A99}"/>
          </ac:spMkLst>
        </pc:spChg>
        <pc:spChg chg="mod">
          <ac:chgData name="Marina WAGENER" userId="128c56e7-2035-463e-b4ba-24ff68185f70" providerId="ADAL" clId="{670D1E26-857E-4DCD-8009-5A18C830BB96}" dt="2024-07-02T12:28:41.498" v="668"/>
          <ac:spMkLst>
            <pc:docMk/>
            <pc:sldMk cId="0" sldId="256"/>
            <ac:spMk id="52" creationId="{2D71CE61-E52D-7858-7F62-6E0E6008A2D7}"/>
          </ac:spMkLst>
        </pc:spChg>
        <pc:spChg chg="mod">
          <ac:chgData name="Marina WAGENER" userId="128c56e7-2035-463e-b4ba-24ff68185f70" providerId="ADAL" clId="{670D1E26-857E-4DCD-8009-5A18C830BB96}" dt="2024-07-02T12:29:40.916" v="675" actId="1076"/>
          <ac:spMkLst>
            <pc:docMk/>
            <pc:sldMk cId="0" sldId="256"/>
            <ac:spMk id="53" creationId="{DA906294-A717-B2DD-88DD-FEBDB1D19783}"/>
          </ac:spMkLst>
        </pc:spChg>
        <pc:grpChg chg="add del mod">
          <ac:chgData name="Marina WAGENER" userId="128c56e7-2035-463e-b4ba-24ff68185f70" providerId="ADAL" clId="{670D1E26-857E-4DCD-8009-5A18C830BB96}" dt="2024-07-02T12:14:28.230" v="525" actId="165"/>
          <ac:grpSpMkLst>
            <pc:docMk/>
            <pc:sldMk cId="0" sldId="256"/>
            <ac:grpSpMk id="12" creationId="{63B13951-FBC7-75BD-DC4A-4FC2F9EAE0C4}"/>
          </ac:grpSpMkLst>
        </pc:grpChg>
        <pc:grpChg chg="add mod">
          <ac:chgData name="Marina WAGENER" userId="128c56e7-2035-463e-b4ba-24ff68185f70" providerId="ADAL" clId="{670D1E26-857E-4DCD-8009-5A18C830BB96}" dt="2024-07-02T12:28:13.876" v="665" actId="1076"/>
          <ac:grpSpMkLst>
            <pc:docMk/>
            <pc:sldMk cId="0" sldId="256"/>
            <ac:grpSpMk id="13" creationId="{613ACA69-4F2A-9A95-3816-229F5503BA54}"/>
          </ac:grpSpMkLst>
        </pc:grpChg>
        <pc:grpChg chg="add del mod">
          <ac:chgData name="Marina WAGENER" userId="128c56e7-2035-463e-b4ba-24ff68185f70" providerId="ADAL" clId="{670D1E26-857E-4DCD-8009-5A18C830BB96}" dt="2024-07-02T12:15:19.075" v="535" actId="478"/>
          <ac:grpSpMkLst>
            <pc:docMk/>
            <pc:sldMk cId="0" sldId="256"/>
            <ac:grpSpMk id="16" creationId="{E9DD5654-EBBE-15DA-3CAE-20AAEBF261C0}"/>
          </ac:grpSpMkLst>
        </pc:grpChg>
        <pc:grpChg chg="add mod">
          <ac:chgData name="Marina WAGENER" userId="128c56e7-2035-463e-b4ba-24ff68185f70" providerId="ADAL" clId="{670D1E26-857E-4DCD-8009-5A18C830BB96}" dt="2024-07-02T09:47:56.308" v="353" actId="164"/>
          <ac:grpSpMkLst>
            <pc:docMk/>
            <pc:sldMk cId="0" sldId="256"/>
            <ac:grpSpMk id="17" creationId="{C08C0801-F5C8-9744-467C-7C7D21197E48}"/>
          </ac:grpSpMkLst>
        </pc:grpChg>
        <pc:grpChg chg="add del mod">
          <ac:chgData name="Marina WAGENER" userId="128c56e7-2035-463e-b4ba-24ff68185f70" providerId="ADAL" clId="{670D1E26-857E-4DCD-8009-5A18C830BB96}" dt="2024-07-02T12:15:20.739" v="536" actId="478"/>
          <ac:grpSpMkLst>
            <pc:docMk/>
            <pc:sldMk cId="0" sldId="256"/>
            <ac:grpSpMk id="18" creationId="{1D0B09A5-F73B-6B65-AC70-1E864AB395FE}"/>
          </ac:grpSpMkLst>
        </pc:grpChg>
        <pc:grpChg chg="add mod">
          <ac:chgData name="Marina WAGENER" userId="128c56e7-2035-463e-b4ba-24ff68185f70" providerId="ADAL" clId="{670D1E26-857E-4DCD-8009-5A18C830BB96}" dt="2024-07-02T12:28:13.876" v="665" actId="1076"/>
          <ac:grpSpMkLst>
            <pc:docMk/>
            <pc:sldMk cId="0" sldId="256"/>
            <ac:grpSpMk id="23" creationId="{458DB89E-3069-29BD-E046-D0A35931F1F1}"/>
          </ac:grpSpMkLst>
        </pc:grpChg>
        <pc:grpChg chg="add mod">
          <ac:chgData name="Marina WAGENER" userId="128c56e7-2035-463e-b4ba-24ff68185f70" providerId="ADAL" clId="{670D1E26-857E-4DCD-8009-5A18C830BB96}" dt="2024-07-02T12:28:13.876" v="665" actId="1076"/>
          <ac:grpSpMkLst>
            <pc:docMk/>
            <pc:sldMk cId="0" sldId="256"/>
            <ac:grpSpMk id="30" creationId="{A4B9E515-D295-E4F7-E008-01D51931AC2A}"/>
          </ac:grpSpMkLst>
        </pc:grpChg>
        <pc:grpChg chg="add mod">
          <ac:chgData name="Marina WAGENER" userId="128c56e7-2035-463e-b4ba-24ff68185f70" providerId="ADAL" clId="{670D1E26-857E-4DCD-8009-5A18C830BB96}" dt="2024-07-02T12:28:13.876" v="665" actId="1076"/>
          <ac:grpSpMkLst>
            <pc:docMk/>
            <pc:sldMk cId="0" sldId="256"/>
            <ac:grpSpMk id="44" creationId="{E01F0A75-99C9-3993-1A47-813FF2B082BB}"/>
          </ac:grpSpMkLst>
        </pc:grpChg>
        <pc:grpChg chg="add mod">
          <ac:chgData name="Marina WAGENER" userId="128c56e7-2035-463e-b4ba-24ff68185f70" providerId="ADAL" clId="{670D1E26-857E-4DCD-8009-5A18C830BB96}" dt="2024-07-02T12:29:18.116" v="674" actId="1036"/>
          <ac:grpSpMkLst>
            <pc:docMk/>
            <pc:sldMk cId="0" sldId="256"/>
            <ac:grpSpMk id="51" creationId="{1E139A90-31C4-F5DD-3B28-C74CD99A2D9C}"/>
          </ac:grpSpMkLst>
        </pc:grpChg>
        <pc:picChg chg="add del mod modCrop">
          <ac:chgData name="Marina WAGENER" userId="128c56e7-2035-463e-b4ba-24ff68185f70" providerId="ADAL" clId="{670D1E26-857E-4DCD-8009-5A18C830BB96}" dt="2024-07-02T09:43:41.311" v="296" actId="478"/>
          <ac:picMkLst>
            <pc:docMk/>
            <pc:sldMk cId="0" sldId="256"/>
            <ac:picMk id="6" creationId="{3BF6AB2C-D78E-A2E2-C80B-D0FC68B84E4C}"/>
          </ac:picMkLst>
        </pc:picChg>
        <pc:picChg chg="add del mod modCrop">
          <ac:chgData name="Marina WAGENER" userId="128c56e7-2035-463e-b4ba-24ff68185f70" providerId="ADAL" clId="{670D1E26-857E-4DCD-8009-5A18C830BB96}" dt="2024-07-02T09:43:42.223" v="297" actId="478"/>
          <ac:picMkLst>
            <pc:docMk/>
            <pc:sldMk cId="0" sldId="256"/>
            <ac:picMk id="7" creationId="{EFB78E7F-C976-0C3D-D1F5-6961E50EA0AC}"/>
          </ac:picMkLst>
        </pc:picChg>
        <pc:picChg chg="add mod modCrop">
          <ac:chgData name="Marina WAGENER" userId="128c56e7-2035-463e-b4ba-24ff68185f70" providerId="ADAL" clId="{670D1E26-857E-4DCD-8009-5A18C830BB96}" dt="2024-07-02T12:25:40.802" v="655" actId="1076"/>
          <ac:picMkLst>
            <pc:docMk/>
            <pc:sldMk cId="0" sldId="256"/>
            <ac:picMk id="10" creationId="{2F42BFAB-9828-D215-76F4-73F87B0D2115}"/>
          </ac:picMkLst>
        </pc:picChg>
        <pc:picChg chg="add mod modCrop">
          <ac:chgData name="Marina WAGENER" userId="128c56e7-2035-463e-b4ba-24ff68185f70" providerId="ADAL" clId="{670D1E26-857E-4DCD-8009-5A18C830BB96}" dt="2024-07-02T12:25:06.842" v="651" actId="1076"/>
          <ac:picMkLst>
            <pc:docMk/>
            <pc:sldMk cId="0" sldId="256"/>
            <ac:picMk id="11" creationId="{D89D8B14-31CA-8BE3-757A-9D6B49B43656}"/>
          </ac:picMkLst>
        </pc:picChg>
        <pc:picChg chg="add mod">
          <ac:chgData name="Marina WAGENER" userId="128c56e7-2035-463e-b4ba-24ff68185f70" providerId="ADAL" clId="{670D1E26-857E-4DCD-8009-5A18C830BB96}" dt="2024-07-02T12:27:26.987" v="662" actId="1076"/>
          <ac:picMkLst>
            <pc:docMk/>
            <pc:sldMk cId="0" sldId="256"/>
            <ac:picMk id="21" creationId="{69A3F22F-DC12-B4D4-A105-694F7F55281C}"/>
          </ac:picMkLst>
        </pc:picChg>
        <pc:picChg chg="del">
          <ac:chgData name="Marina WAGENER" userId="128c56e7-2035-463e-b4ba-24ff68185f70" providerId="ADAL" clId="{670D1E26-857E-4DCD-8009-5A18C830BB96}" dt="2024-07-02T09:38:59.151" v="268" actId="478"/>
          <ac:picMkLst>
            <pc:docMk/>
            <pc:sldMk cId="0" sldId="256"/>
            <ac:picMk id="31" creationId="{33377AED-5737-0943-B7C9-9885A6359510}"/>
          </ac:picMkLst>
        </pc:picChg>
        <pc:picChg chg="add del">
          <ac:chgData name="Marina WAGENER" userId="128c56e7-2035-463e-b4ba-24ff68185f70" providerId="ADAL" clId="{670D1E26-857E-4DCD-8009-5A18C830BB96}" dt="2024-07-02T09:45:35.995" v="326" actId="478"/>
          <ac:picMkLst>
            <pc:docMk/>
            <pc:sldMk cId="0" sldId="256"/>
            <ac:picMk id="32" creationId="{6ED8912D-3740-C643-9E13-290A70D698F8}"/>
          </ac:picMkLst>
        </pc:picChg>
        <pc:picChg chg="add del mod">
          <ac:chgData name="Marina WAGENER" userId="128c56e7-2035-463e-b4ba-24ff68185f70" providerId="ADAL" clId="{670D1E26-857E-4DCD-8009-5A18C830BB96}" dt="2024-07-02T12:48:47.211" v="680" actId="478"/>
          <ac:picMkLst>
            <pc:docMk/>
            <pc:sldMk cId="0" sldId="256"/>
            <ac:picMk id="50" creationId="{F0DEAE56-CBD4-E99F-498C-553F6BEB2211}"/>
          </ac:picMkLst>
        </pc:picChg>
      </pc:sldChg>
      <pc:sldChg chg="addSp delSp modSp new del mod">
        <pc:chgData name="Marina WAGENER" userId="128c56e7-2035-463e-b4ba-24ff68185f70" providerId="ADAL" clId="{670D1E26-857E-4DCD-8009-5A18C830BB96}" dt="2024-07-02T12:27:03.894" v="661" actId="47"/>
        <pc:sldMkLst>
          <pc:docMk/>
          <pc:sldMk cId="2903730208" sldId="257"/>
        </pc:sldMkLst>
        <pc:spChg chg="del">
          <ac:chgData name="Marina WAGENER" userId="128c56e7-2035-463e-b4ba-24ff68185f70" providerId="ADAL" clId="{670D1E26-857E-4DCD-8009-5A18C830BB96}" dt="2024-07-02T09:16:15.844" v="3" actId="478"/>
          <ac:spMkLst>
            <pc:docMk/>
            <pc:sldMk cId="2903730208" sldId="257"/>
            <ac:spMk id="2" creationId="{E27BFD0C-8631-058E-4E1B-71D301B439CA}"/>
          </ac:spMkLst>
        </pc:spChg>
        <pc:spChg chg="del">
          <ac:chgData name="Marina WAGENER" userId="128c56e7-2035-463e-b4ba-24ff68185f70" providerId="ADAL" clId="{670D1E26-857E-4DCD-8009-5A18C830BB96}" dt="2024-07-02T09:16:18.455" v="4" actId="478"/>
          <ac:spMkLst>
            <pc:docMk/>
            <pc:sldMk cId="2903730208" sldId="257"/>
            <ac:spMk id="3" creationId="{26D4B1FD-2447-BA48-5A79-BF8D18C5FE99}"/>
          </ac:spMkLst>
        </pc:spChg>
        <pc:picChg chg="add mod">
          <ac:chgData name="Marina WAGENER" userId="128c56e7-2035-463e-b4ba-24ff68185f70" providerId="ADAL" clId="{670D1E26-857E-4DCD-8009-5A18C830BB96}" dt="2024-07-02T09:17:01.890" v="11" actId="14100"/>
          <ac:picMkLst>
            <pc:docMk/>
            <pc:sldMk cId="2903730208" sldId="257"/>
            <ac:picMk id="5" creationId="{776CB820-F358-E0B2-E14D-9C83F62ADFA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2418" y="1787398"/>
            <a:ext cx="3427412" cy="1210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04837" y="3228848"/>
            <a:ext cx="2822575" cy="144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01612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076608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9100" y="278072"/>
            <a:ext cx="3294049" cy="37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1612" y="1326134"/>
            <a:ext cx="3629025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370965" y="5362194"/>
            <a:ext cx="1290320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01612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903220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27">
            <a:extLst>
              <a:ext uri="{FF2B5EF4-FFF2-40B4-BE49-F238E27FC236}">
                <a16:creationId xmlns:a16="http://schemas.microsoft.com/office/drawing/2014/main" id="{A58B5763-0D13-A240-AE37-7E849DDC3E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36" y="4693100"/>
            <a:ext cx="1084018" cy="856800"/>
          </a:xfrm>
          <a:prstGeom prst="rect">
            <a:avLst/>
          </a:prstGeom>
        </p:spPr>
      </p:pic>
      <p:sp>
        <p:nvSpPr>
          <p:cNvPr id="29" name="Rectangle à coins arrondis 28">
            <a:extLst>
              <a:ext uri="{FF2B5EF4-FFF2-40B4-BE49-F238E27FC236}">
                <a16:creationId xmlns:a16="http://schemas.microsoft.com/office/drawing/2014/main" id="{32BD659A-71F0-B74E-88B1-4502AA601EFF}"/>
              </a:ext>
            </a:extLst>
          </p:cNvPr>
          <p:cNvSpPr/>
          <p:nvPr/>
        </p:nvSpPr>
        <p:spPr>
          <a:xfrm>
            <a:off x="0" y="0"/>
            <a:ext cx="4025900" cy="5765800"/>
          </a:xfrm>
          <a:prstGeom prst="roundRect">
            <a:avLst>
              <a:gd name="adj" fmla="val 8693"/>
            </a:avLst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bject 8"/>
          <p:cNvSpPr txBox="1"/>
          <p:nvPr/>
        </p:nvSpPr>
        <p:spPr>
          <a:xfrm>
            <a:off x="362493" y="1346319"/>
            <a:ext cx="3457873" cy="1114408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90"/>
              </a:spcBef>
            </a:pP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Le travail M’a-t-il été expliqué ?</a:t>
            </a:r>
          </a:p>
          <a:p>
            <a:pPr>
              <a:lnSpc>
                <a:spcPct val="100000"/>
              </a:lnSpc>
            </a:pPr>
            <a:endParaRPr sz="1300" dirty="0">
              <a:solidFill>
                <a:srgbClr val="374649"/>
              </a:solidFill>
              <a:latin typeface="Gotham Rounded Bold" panose="02000000000000000000" pitchFamily="50" charset="0"/>
              <a:cs typeface="Gotham Rounded"/>
            </a:endParaRPr>
          </a:p>
          <a:p>
            <a:pPr marL="241300">
              <a:lnSpc>
                <a:spcPct val="100000"/>
              </a:lnSpc>
              <a:spcBef>
                <a:spcPts val="475"/>
              </a:spcBef>
            </a:pP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Est-ce que JE vois quelque chose de DIFFÉRENT par rapport à ce qui est prévu ?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2128274" y="4588862"/>
            <a:ext cx="1590309" cy="148117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7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Je</a:t>
            </a:r>
            <a:r>
              <a:rPr sz="700" spc="-3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sz="700" spc="-5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contacte</a:t>
            </a:r>
            <a:r>
              <a:rPr sz="700" spc="-25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sz="7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mon</a:t>
            </a:r>
            <a:r>
              <a:rPr sz="700" spc="-25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sz="7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supérieur</a:t>
            </a:r>
            <a:endParaRPr sz="700" dirty="0">
              <a:latin typeface="Gotham Rounded Bold" panose="02000000000000000000" pitchFamily="50" charset="0"/>
              <a:cs typeface="Gotham Rounded"/>
            </a:endParaRP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613ACA69-4F2A-9A95-3816-229F5503BA54}"/>
              </a:ext>
            </a:extLst>
          </p:cNvPr>
          <p:cNvGrpSpPr/>
          <p:nvPr/>
        </p:nvGrpSpPr>
        <p:grpSpPr>
          <a:xfrm>
            <a:off x="226309" y="2109901"/>
            <a:ext cx="159922" cy="252000"/>
            <a:chOff x="367984" y="1922893"/>
            <a:chExt cx="201597" cy="323039"/>
          </a:xfrm>
        </p:grpSpPr>
        <p:sp>
          <p:nvSpPr>
            <p:cNvPr id="24" name="object 3">
              <a:extLst>
                <a:ext uri="{FF2B5EF4-FFF2-40B4-BE49-F238E27FC236}">
                  <a16:creationId xmlns:a16="http://schemas.microsoft.com/office/drawing/2014/main" id="{E0F0B514-3E4C-F945-9DCA-D6077557FA96}"/>
                </a:ext>
              </a:extLst>
            </p:cNvPr>
            <p:cNvSpPr txBox="1"/>
            <p:nvPr/>
          </p:nvSpPr>
          <p:spPr>
            <a:xfrm>
              <a:off x="448931" y="2022261"/>
              <a:ext cx="120650" cy="2082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200" dirty="0">
                  <a:solidFill>
                    <a:srgbClr val="FFFFFF"/>
                  </a:solidFill>
                  <a:latin typeface="Gotham Rounded"/>
                  <a:cs typeface="Gotham Rounded"/>
                </a:rPr>
                <a:t>2</a:t>
              </a:r>
              <a:endParaRPr sz="1200">
                <a:latin typeface="Gotham Rounded"/>
                <a:cs typeface="Gotham Rounded"/>
              </a:endParaRP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6635F37F-7EC7-434C-8DD6-53ADD7818001}"/>
                </a:ext>
              </a:extLst>
            </p:cNvPr>
            <p:cNvSpPr txBox="1"/>
            <p:nvPr/>
          </p:nvSpPr>
          <p:spPr>
            <a:xfrm>
              <a:off x="367984" y="1922893"/>
              <a:ext cx="186324" cy="3230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pic>
        <p:nvPicPr>
          <p:cNvPr id="41" name="Image 40">
            <a:extLst>
              <a:ext uri="{FF2B5EF4-FFF2-40B4-BE49-F238E27FC236}">
                <a16:creationId xmlns:a16="http://schemas.microsoft.com/office/drawing/2014/main" id="{5947D212-744A-EE41-BB18-04D93DBBB2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950" y="5005128"/>
            <a:ext cx="439200" cy="439200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C0C8CB02-CD63-460C-1DB4-C182A2E0F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" y="901700"/>
            <a:ext cx="3003550" cy="333522"/>
          </a:xfrm>
          <a:solidFill>
            <a:srgbClr val="28C896"/>
          </a:solidFill>
        </p:spPr>
        <p:txBody>
          <a:bodyPr/>
          <a:lstStyle/>
          <a:p>
            <a:r>
              <a:rPr lang="fr-FR" dirty="0">
                <a:latin typeface="Gotham Rounded Bold" panose="02000000000000000000" pitchFamily="50" charset="0"/>
              </a:rPr>
              <a:t>   </a:t>
            </a:r>
            <a:r>
              <a:rPr lang="fr-FR" sz="2000" dirty="0">
                <a:solidFill>
                  <a:schemeClr val="bg1"/>
                </a:solidFill>
                <a:latin typeface="Gotham Rounded Bold" panose="02000000000000000000" pitchFamily="50" charset="0"/>
              </a:rPr>
              <a:t>Feu vert sécurité</a:t>
            </a:r>
          </a:p>
        </p:txBody>
      </p:sp>
      <p:pic>
        <p:nvPicPr>
          <p:cNvPr id="10" name="Image 9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F42BFAB-9828-D215-76F4-73F87B0D211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64" t="27558" r="12945" b="10426"/>
          <a:stretch/>
        </p:blipFill>
        <p:spPr>
          <a:xfrm>
            <a:off x="2469698" y="3685019"/>
            <a:ext cx="858668" cy="862226"/>
          </a:xfrm>
          <a:prstGeom prst="rect">
            <a:avLst/>
          </a:prstGeom>
        </p:spPr>
      </p:pic>
      <p:pic>
        <p:nvPicPr>
          <p:cNvPr id="11" name="Image 10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D89D8B14-31CA-8BE3-757A-9D6B49B4365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6" t="28273" r="47136" b="10865"/>
          <a:stretch/>
        </p:blipFill>
        <p:spPr>
          <a:xfrm>
            <a:off x="882136" y="3685019"/>
            <a:ext cx="890028" cy="856800"/>
          </a:xfrm>
          <a:prstGeom prst="rect">
            <a:avLst/>
          </a:prstGeom>
        </p:spPr>
      </p:pic>
      <p:pic>
        <p:nvPicPr>
          <p:cNvPr id="21" name="Image 20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69A3F22F-DC12-B4D4-A105-694F7F5528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950" y="-41617"/>
            <a:ext cx="2046000" cy="843373"/>
          </a:xfrm>
          <a:prstGeom prst="rect">
            <a:avLst/>
          </a:prstGeom>
        </p:spPr>
      </p:pic>
      <p:grpSp>
        <p:nvGrpSpPr>
          <p:cNvPr id="23" name="Groupe 22">
            <a:extLst>
              <a:ext uri="{FF2B5EF4-FFF2-40B4-BE49-F238E27FC236}">
                <a16:creationId xmlns:a16="http://schemas.microsoft.com/office/drawing/2014/main" id="{458DB89E-3069-29BD-E046-D0A35931F1F1}"/>
              </a:ext>
            </a:extLst>
          </p:cNvPr>
          <p:cNvGrpSpPr/>
          <p:nvPr/>
        </p:nvGrpSpPr>
        <p:grpSpPr>
          <a:xfrm>
            <a:off x="245835" y="1376454"/>
            <a:ext cx="196258" cy="252000"/>
            <a:chOff x="237346" y="1914186"/>
            <a:chExt cx="196258" cy="252000"/>
          </a:xfrm>
        </p:grpSpPr>
        <p:sp>
          <p:nvSpPr>
            <p:cNvPr id="22" name="Ellipse 21">
              <a:extLst>
                <a:ext uri="{FF2B5EF4-FFF2-40B4-BE49-F238E27FC236}">
                  <a16:creationId xmlns:a16="http://schemas.microsoft.com/office/drawing/2014/main" id="{65EC3784-C3BA-A3F4-0E15-4C2DBF7B039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3278CA28-D0BD-8E4B-813F-B641F7E194A2}"/>
                </a:ext>
              </a:extLst>
            </p:cNvPr>
            <p:cNvSpPr txBox="1"/>
            <p:nvPr/>
          </p:nvSpPr>
          <p:spPr>
            <a:xfrm>
              <a:off x="237346" y="1914186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1</a:t>
              </a:r>
            </a:p>
          </p:txBody>
        </p:sp>
      </p:grp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A4B9E515-D295-E4F7-E008-01D51931AC2A}"/>
              </a:ext>
            </a:extLst>
          </p:cNvPr>
          <p:cNvGrpSpPr/>
          <p:nvPr/>
        </p:nvGrpSpPr>
        <p:grpSpPr>
          <a:xfrm>
            <a:off x="237402" y="2012019"/>
            <a:ext cx="204691" cy="252000"/>
            <a:chOff x="228913" y="1910261"/>
            <a:chExt cx="204691" cy="252000"/>
          </a:xfrm>
        </p:grpSpPr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FF1A685D-5C59-72B9-1F9D-D16DA418BC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22378A04-13BD-3425-5DBD-9D6F5D14F39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E01F0A75-99C9-3993-1A47-813FF2B082BB}"/>
              </a:ext>
            </a:extLst>
          </p:cNvPr>
          <p:cNvGrpSpPr/>
          <p:nvPr/>
        </p:nvGrpSpPr>
        <p:grpSpPr>
          <a:xfrm>
            <a:off x="237402" y="2778523"/>
            <a:ext cx="204691" cy="252000"/>
            <a:chOff x="228913" y="1910261"/>
            <a:chExt cx="204691" cy="252000"/>
          </a:xfrm>
        </p:grpSpPr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67AB67A5-60F9-4B89-72FB-EDA3C3DA6B9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A1E0EC61-D12E-BE95-593C-205E4674578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3</a:t>
              </a:r>
            </a:p>
          </p:txBody>
        </p:sp>
      </p:grpSp>
      <p:sp>
        <p:nvSpPr>
          <p:cNvPr id="47" name="object 15">
            <a:extLst>
              <a:ext uri="{FF2B5EF4-FFF2-40B4-BE49-F238E27FC236}">
                <a16:creationId xmlns:a16="http://schemas.microsoft.com/office/drawing/2014/main" id="{13C8DE35-EEFD-C41A-9F3D-37D78FE344B4}"/>
              </a:ext>
            </a:extLst>
          </p:cNvPr>
          <p:cNvSpPr txBox="1"/>
          <p:nvPr/>
        </p:nvSpPr>
        <p:spPr>
          <a:xfrm>
            <a:off x="2257590" y="3369815"/>
            <a:ext cx="1143000" cy="209673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r-FR" sz="11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J’ai des doutes</a:t>
            </a:r>
            <a:endParaRPr sz="1100" dirty="0"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8" name="object 15">
            <a:extLst>
              <a:ext uri="{FF2B5EF4-FFF2-40B4-BE49-F238E27FC236}">
                <a16:creationId xmlns:a16="http://schemas.microsoft.com/office/drawing/2014/main" id="{23DBB4BB-DA4E-D347-F3AE-B8015655011A}"/>
              </a:ext>
            </a:extLst>
          </p:cNvPr>
          <p:cNvSpPr txBox="1"/>
          <p:nvPr/>
        </p:nvSpPr>
        <p:spPr>
          <a:xfrm>
            <a:off x="488950" y="3311631"/>
            <a:ext cx="1676400" cy="348172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r-FR" sz="1000" dirty="0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Je suis prêt pour commencer en sécurité</a:t>
            </a:r>
            <a:endParaRPr sz="1000" dirty="0">
              <a:solidFill>
                <a:srgbClr val="28C896"/>
              </a:solidFill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9" name="object 8">
            <a:extLst>
              <a:ext uri="{FF2B5EF4-FFF2-40B4-BE49-F238E27FC236}">
                <a16:creationId xmlns:a16="http://schemas.microsoft.com/office/drawing/2014/main" id="{ADB5FF3F-8D48-6250-A7D2-8D6561AD1A99}"/>
              </a:ext>
            </a:extLst>
          </p:cNvPr>
          <p:cNvSpPr txBox="1"/>
          <p:nvPr/>
        </p:nvSpPr>
        <p:spPr>
          <a:xfrm>
            <a:off x="354433" y="2664844"/>
            <a:ext cx="3244267" cy="45012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475"/>
              </a:spcBef>
            </a:pP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</a:rPr>
              <a:t>Ai-JE compris MA contribution pour prévenir les accidents ?</a:t>
            </a:r>
            <a:endParaRPr sz="1300" spc="10" dirty="0">
              <a:solidFill>
                <a:srgbClr val="374649"/>
              </a:solidFill>
              <a:latin typeface="Gotham Rounded Bold" panose="02000000000000000000" pitchFamily="50" charset="0"/>
            </a:endParaRP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1E139A90-31C4-F5DD-3B28-C74CD99A2D9C}"/>
              </a:ext>
            </a:extLst>
          </p:cNvPr>
          <p:cNvGrpSpPr/>
          <p:nvPr/>
        </p:nvGrpSpPr>
        <p:grpSpPr>
          <a:xfrm>
            <a:off x="241182" y="3547680"/>
            <a:ext cx="213343" cy="252000"/>
            <a:chOff x="220261" y="1912641"/>
            <a:chExt cx="213343" cy="252000"/>
          </a:xfrm>
        </p:grpSpPr>
        <p:sp>
          <p:nvSpPr>
            <p:cNvPr id="52" name="Ellipse 51">
              <a:extLst>
                <a:ext uri="{FF2B5EF4-FFF2-40B4-BE49-F238E27FC236}">
                  <a16:creationId xmlns:a16="http://schemas.microsoft.com/office/drawing/2014/main" id="{2D71CE61-E52D-7858-7F62-6E0E6008A2D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DA906294-A717-B2DD-88DD-FEBDB1D19783}"/>
                </a:ext>
              </a:extLst>
            </p:cNvPr>
            <p:cNvSpPr txBox="1"/>
            <p:nvPr/>
          </p:nvSpPr>
          <p:spPr>
            <a:xfrm>
              <a:off x="220261" y="191264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4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f1beb-9555-4a34-a0bb-bc4222cc815e">
      <Terms xmlns="http://schemas.microsoft.com/office/infopath/2007/PartnerControls"/>
    </lcf76f155ced4ddcb4097134ff3c332f>
    <TaxCatchAll xmlns="b93f7d12-03ed-48c2-84fb-322e6708359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8" ma:contentTypeDescription="Crée un document." ma:contentTypeScope="" ma:versionID="578ddf76f2340d1932169898c2d05dae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9a619ff0dd9b3279d40892701464e34c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3C51C8-F7BC-40BA-95AB-910746D25A22}">
  <ds:schemaRefs>
    <ds:schemaRef ds:uri="http://schemas.microsoft.com/office/2006/metadata/properties"/>
    <ds:schemaRef ds:uri="http://schemas.microsoft.com/office/infopath/2007/PartnerControls"/>
    <ds:schemaRef ds:uri="c7df1beb-9555-4a34-a0bb-bc4222cc815e"/>
    <ds:schemaRef ds:uri="b93f7d12-03ed-48c2-84fb-322e67083590"/>
  </ds:schemaRefs>
</ds:datastoreItem>
</file>

<file path=customXml/itemProps2.xml><?xml version="1.0" encoding="utf-8"?>
<ds:datastoreItem xmlns:ds="http://schemas.openxmlformats.org/officeDocument/2006/customXml" ds:itemID="{71B81D5E-F9D1-433E-81D4-136A6BAD80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5862AA-AB0B-41B8-AC51-3FB389BD2A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b93f7d12-03ed-48c2-84fb-322e670835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55</Words>
  <Application>Microsoft Office PowerPoint</Application>
  <PresentationFormat>Personnalisé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Calibri</vt:lpstr>
      <vt:lpstr>Gotham Rounded</vt:lpstr>
      <vt:lpstr>Gotham Rounded Bold</vt:lpstr>
      <vt:lpstr>Office Theme</vt:lpstr>
      <vt:lpstr>   Feu vert sécurité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Feu Vert Sécurité</dc:title>
  <cp:lastModifiedBy>Marina WAGENER</cp:lastModifiedBy>
  <cp:revision>5</cp:revision>
  <dcterms:created xsi:type="dcterms:W3CDTF">2021-09-28T14:43:16Z</dcterms:created>
  <dcterms:modified xsi:type="dcterms:W3CDTF">2024-07-02T12:48:48Z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2021-09-28T00:00:00Z</vt:filetime>
  </property>
  <property fmtid="{D5CDD505-2E9C-101B-9397-08002B2CF9AE}" pid="3" name="Creator">
    <vt:lpwstr>Adobe InDesign 16.3 (Macintosh)</vt:lpwstr>
  </property>
  <property fmtid="{D5CDD505-2E9C-101B-9397-08002B2CF9AE}" pid="4" name="LastSaved">
    <vt:filetime>2021-09-28T00:00:00Z</vt:filetime>
  </property>
  <property fmtid="{D5CDD505-2E9C-101B-9397-08002B2CF9AE}" pid="5" name="ContentTypeId">
    <vt:lpwstr>0x010100700117C2CCE7924285B64660865AB5EB</vt:lpwstr>
  </property>
  <property fmtid="{D5CDD505-2E9C-101B-9397-08002B2CF9AE}" pid="6" name="MediaServiceImageTags">
    <vt:lpwstr/>
  </property>
</Properties>
</file>