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Relationship Id="rId5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3024346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649"/>
    <a:srgbClr val="FF0000"/>
    <a:srgbClr val="FF6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12"/>
    <p:restoredTop sz="96327"/>
  </p:normalViewPr>
  <p:slideViewPr>
    <p:cSldViewPr snapToGrid="0">
      <p:cViewPr varScale="1">
        <p:scale>
          <a:sx n="19" d="100"/>
          <a:sy n="19" d="100"/>
        </p:scale>
        <p:origin x="407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260" y="7005156"/>
            <a:ext cx="25706944" cy="14902051"/>
          </a:xfrm>
        </p:spPr>
        <p:txBody>
          <a:bodyPr anchor="b"/>
          <a:lstStyle>
            <a:lvl1pPr algn="ctr">
              <a:defRPr sz="198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0433" y="22481887"/>
            <a:ext cx="22682597" cy="10334331"/>
          </a:xfrm>
        </p:spPr>
        <p:txBody>
          <a:bodyPr/>
          <a:lstStyle>
            <a:lvl1pPr marL="0" indent="0" algn="ctr">
              <a:buNone/>
              <a:defRPr sz="7938"/>
            </a:lvl1pPr>
            <a:lvl2pPr marL="1512189" indent="0" algn="ctr">
              <a:buNone/>
              <a:defRPr sz="6615"/>
            </a:lvl2pPr>
            <a:lvl3pPr marL="3024378" indent="0" algn="ctr">
              <a:buNone/>
              <a:defRPr sz="5954"/>
            </a:lvl3pPr>
            <a:lvl4pPr marL="4536567" indent="0" algn="ctr">
              <a:buNone/>
              <a:defRPr sz="5292"/>
            </a:lvl4pPr>
            <a:lvl5pPr marL="6048756" indent="0" algn="ctr">
              <a:buNone/>
              <a:defRPr sz="5292"/>
            </a:lvl5pPr>
            <a:lvl6pPr marL="7560945" indent="0" algn="ctr">
              <a:buNone/>
              <a:defRPr sz="5292"/>
            </a:lvl6pPr>
            <a:lvl7pPr marL="9073134" indent="0" algn="ctr">
              <a:buNone/>
              <a:defRPr sz="5292"/>
            </a:lvl7pPr>
            <a:lvl8pPr marL="10585323" indent="0" algn="ctr">
              <a:buNone/>
              <a:defRPr sz="5292"/>
            </a:lvl8pPr>
            <a:lvl9pPr marL="12097512" indent="0" algn="ctr">
              <a:buNone/>
              <a:defRPr sz="5292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3648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295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42980" y="2278904"/>
            <a:ext cx="6521247" cy="3627421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9240" y="2278904"/>
            <a:ext cx="19185697" cy="3627421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280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81" userDrawn="1">
          <p15:clr>
            <a:srgbClr val="FBAE40"/>
          </p15:clr>
        </p15:guide>
        <p15:guide id="2" pos="952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pour une image  7">
            <a:extLst>
              <a:ext uri="{FF2B5EF4-FFF2-40B4-BE49-F238E27FC236}">
                <a16:creationId xmlns:a16="http://schemas.microsoft.com/office/drawing/2014/main" id="{A1DC7918-3728-89CF-6F5A-BB5404E16ED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" y="14237990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18" name="Espace réservé pour une image  7">
            <a:extLst>
              <a:ext uri="{FF2B5EF4-FFF2-40B4-BE49-F238E27FC236}">
                <a16:creationId xmlns:a16="http://schemas.microsoft.com/office/drawing/2014/main" id="{180D2B9F-18D6-F38C-470D-3E8FA8946DC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514778" y="14237990"/>
            <a:ext cx="7607747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8FE2BE9A-29E8-4D8B-F805-06D3C5CF31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01600" y="22895693"/>
            <a:ext cx="15502650" cy="18684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639" b="1">
                <a:gradFill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2700000" scaled="0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2" name="Espace réservé du texte 24">
            <a:extLst>
              <a:ext uri="{FF2B5EF4-FFF2-40B4-BE49-F238E27FC236}">
                <a16:creationId xmlns:a16="http://schemas.microsoft.com/office/drawing/2014/main" id="{D3831504-9AF1-A413-8628-A171D522876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580410" y="25120166"/>
            <a:ext cx="9083750" cy="983188"/>
          </a:xfr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 algn="l">
              <a:lnSpc>
                <a:spcPct val="120000"/>
              </a:lnSpc>
              <a:buNone/>
              <a:defRPr sz="6319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3" name="Espace réservé du texte 24">
            <a:extLst>
              <a:ext uri="{FF2B5EF4-FFF2-40B4-BE49-F238E27FC236}">
                <a16:creationId xmlns:a16="http://schemas.microsoft.com/office/drawing/2014/main" id="{6780F8B3-952C-DBE9-BB3F-EFEC9836F3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560854" y="27255199"/>
            <a:ext cx="9083750" cy="983188"/>
          </a:xfr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 algn="l">
              <a:lnSpc>
                <a:spcPct val="120000"/>
              </a:lnSpc>
              <a:buNone/>
              <a:defRPr sz="6319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4" name="Espace réservé du texte 24">
            <a:extLst>
              <a:ext uri="{FF2B5EF4-FFF2-40B4-BE49-F238E27FC236}">
                <a16:creationId xmlns:a16="http://schemas.microsoft.com/office/drawing/2014/main" id="{2B08EA2B-C05D-AB99-F332-93529CEBC1C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580409" y="30237879"/>
            <a:ext cx="9083750" cy="983188"/>
          </a:xfr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 algn="l">
              <a:lnSpc>
                <a:spcPct val="120000"/>
              </a:lnSpc>
              <a:buNone/>
              <a:defRPr sz="6319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Titre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B1D894D-1AE8-0D71-BB32-28A0C6AD17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091627" y="34417902"/>
            <a:ext cx="8789733" cy="6372557"/>
          </a:xfrm>
          <a:prstGeom prst="rect">
            <a:avLst/>
          </a:prstGeom>
        </p:spPr>
      </p:pic>
      <p:pic>
        <p:nvPicPr>
          <p:cNvPr id="6" name="Image 5" descr="Une image contenant logo&#10;&#10;Description générée automatiquement">
            <a:extLst>
              <a:ext uri="{FF2B5EF4-FFF2-40B4-BE49-F238E27FC236}">
                <a16:creationId xmlns:a16="http://schemas.microsoft.com/office/drawing/2014/main" id="{D0F2A98B-010D-628B-DE38-F500598A97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412607" y="36916957"/>
            <a:ext cx="3739229" cy="3819643"/>
          </a:xfrm>
          <a:prstGeom prst="rect">
            <a:avLst/>
          </a:prstGeom>
        </p:spPr>
      </p:pic>
      <p:sp>
        <p:nvSpPr>
          <p:cNvPr id="20" name="Espace réservé pour une image  7">
            <a:extLst>
              <a:ext uri="{FF2B5EF4-FFF2-40B4-BE49-F238E27FC236}">
                <a16:creationId xmlns:a16="http://schemas.microsoft.com/office/drawing/2014/main" id="{5FDAA7E8-163B-043A-53EF-628633AA04B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5120938" y="14237990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2" name="Espace réservé pour une image  7">
            <a:extLst>
              <a:ext uri="{FF2B5EF4-FFF2-40B4-BE49-F238E27FC236}">
                <a16:creationId xmlns:a16="http://schemas.microsoft.com/office/drawing/2014/main" id="{AE59DA16-EC06-AB49-B1AD-DFF25EE5347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2635715" y="14237990"/>
            <a:ext cx="7607747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4" name="Espace réservé pour une image  7">
            <a:extLst>
              <a:ext uri="{FF2B5EF4-FFF2-40B4-BE49-F238E27FC236}">
                <a16:creationId xmlns:a16="http://schemas.microsoft.com/office/drawing/2014/main" id="{3B387148-5E4F-B448-6612-63A592FAE29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-16696" y="7098378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6" name="Espace réservé pour une image  7">
            <a:extLst>
              <a:ext uri="{FF2B5EF4-FFF2-40B4-BE49-F238E27FC236}">
                <a16:creationId xmlns:a16="http://schemas.microsoft.com/office/drawing/2014/main" id="{F7B14D4C-EB9C-A34F-1F3D-FA9023B8EF38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498081" y="7098378"/>
            <a:ext cx="7607747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7" name="Espace réservé pour une image  7">
            <a:extLst>
              <a:ext uri="{FF2B5EF4-FFF2-40B4-BE49-F238E27FC236}">
                <a16:creationId xmlns:a16="http://schemas.microsoft.com/office/drawing/2014/main" id="{9D1318DB-43E2-8111-EDBC-49AC687ABD3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5104241" y="7098378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8" name="Espace réservé pour une image  7">
            <a:extLst>
              <a:ext uri="{FF2B5EF4-FFF2-40B4-BE49-F238E27FC236}">
                <a16:creationId xmlns:a16="http://schemas.microsoft.com/office/drawing/2014/main" id="{FB32952B-F44D-8D1D-1A19-A010CC40C18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2619018" y="7098378"/>
            <a:ext cx="7607747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9" name="Espace réservé pour une image  7">
            <a:extLst>
              <a:ext uri="{FF2B5EF4-FFF2-40B4-BE49-F238E27FC236}">
                <a16:creationId xmlns:a16="http://schemas.microsoft.com/office/drawing/2014/main" id="{8132BC5C-2436-7792-0984-BAD3A8DAC3B6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6699" y="-224997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30" name="Espace réservé pour une image  7">
            <a:extLst>
              <a:ext uri="{FF2B5EF4-FFF2-40B4-BE49-F238E27FC236}">
                <a16:creationId xmlns:a16="http://schemas.microsoft.com/office/drawing/2014/main" id="{7A0860F0-5121-F5F5-34A1-372F1D5D9D13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531476" y="-224997"/>
            <a:ext cx="7607747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31" name="Espace réservé pour une image  7">
            <a:extLst>
              <a:ext uri="{FF2B5EF4-FFF2-40B4-BE49-F238E27FC236}">
                <a16:creationId xmlns:a16="http://schemas.microsoft.com/office/drawing/2014/main" id="{67BE7FE2-03AB-BDCC-060F-25500F9B5CA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5137636" y="-224997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35" name="Espace réservé pour une image  7">
            <a:extLst>
              <a:ext uri="{FF2B5EF4-FFF2-40B4-BE49-F238E27FC236}">
                <a16:creationId xmlns:a16="http://schemas.microsoft.com/office/drawing/2014/main" id="{2D2732DD-4E70-77F6-FAB4-EB85DCE6C97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22652413" y="-224997"/>
            <a:ext cx="7607747" cy="7077804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854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82">
          <p15:clr>
            <a:srgbClr val="FBAE40"/>
          </p15:clr>
        </p15:guide>
        <p15:guide id="2" pos="952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993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488" y="10671229"/>
            <a:ext cx="26084987" cy="17805173"/>
          </a:xfrm>
        </p:spPr>
        <p:txBody>
          <a:bodyPr anchor="b"/>
          <a:lstStyle>
            <a:lvl1pPr>
              <a:defRPr sz="198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3488" y="28644846"/>
            <a:ext cx="26084987" cy="9363320"/>
          </a:xfrm>
        </p:spPr>
        <p:txBody>
          <a:bodyPr/>
          <a:lstStyle>
            <a:lvl1pPr marL="0" indent="0">
              <a:buNone/>
              <a:defRPr sz="7938">
                <a:solidFill>
                  <a:schemeClr val="tx1"/>
                </a:solidFill>
              </a:defRPr>
            </a:lvl1pPr>
            <a:lvl2pPr marL="1512189" indent="0">
              <a:buNone/>
              <a:defRPr sz="6615">
                <a:solidFill>
                  <a:schemeClr val="tx1">
                    <a:tint val="75000"/>
                  </a:schemeClr>
                </a:solidFill>
              </a:defRPr>
            </a:lvl2pPr>
            <a:lvl3pPr marL="3024378" indent="0">
              <a:buNone/>
              <a:defRPr sz="5954">
                <a:solidFill>
                  <a:schemeClr val="tx1">
                    <a:tint val="75000"/>
                  </a:schemeClr>
                </a:solidFill>
              </a:defRPr>
            </a:lvl3pPr>
            <a:lvl4pPr marL="4536567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4pPr>
            <a:lvl5pPr marL="6048756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5pPr>
            <a:lvl6pPr marL="7560945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6pPr>
            <a:lvl7pPr marL="9073134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7pPr>
            <a:lvl8pPr marL="10585323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8pPr>
            <a:lvl9pPr marL="12097512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404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9238" y="11394520"/>
            <a:ext cx="12853472" cy="2715859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10753" y="11394520"/>
            <a:ext cx="12853472" cy="2715859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220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3177" y="2278913"/>
            <a:ext cx="26084987" cy="82734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3181" y="10492870"/>
            <a:ext cx="12794400" cy="5142393"/>
          </a:xfrm>
        </p:spPr>
        <p:txBody>
          <a:bodyPr anchor="b"/>
          <a:lstStyle>
            <a:lvl1pPr marL="0" indent="0">
              <a:buNone/>
              <a:defRPr sz="7938" b="1"/>
            </a:lvl1pPr>
            <a:lvl2pPr marL="1512189" indent="0">
              <a:buNone/>
              <a:defRPr sz="6615" b="1"/>
            </a:lvl2pPr>
            <a:lvl3pPr marL="3024378" indent="0">
              <a:buNone/>
              <a:defRPr sz="5954" b="1"/>
            </a:lvl3pPr>
            <a:lvl4pPr marL="4536567" indent="0">
              <a:buNone/>
              <a:defRPr sz="5292" b="1"/>
            </a:lvl4pPr>
            <a:lvl5pPr marL="6048756" indent="0">
              <a:buNone/>
              <a:defRPr sz="5292" b="1"/>
            </a:lvl5pPr>
            <a:lvl6pPr marL="7560945" indent="0">
              <a:buNone/>
              <a:defRPr sz="5292" b="1"/>
            </a:lvl6pPr>
            <a:lvl7pPr marL="9073134" indent="0">
              <a:buNone/>
              <a:defRPr sz="5292" b="1"/>
            </a:lvl7pPr>
            <a:lvl8pPr marL="10585323" indent="0">
              <a:buNone/>
              <a:defRPr sz="5292" b="1"/>
            </a:lvl8pPr>
            <a:lvl9pPr marL="12097512" indent="0">
              <a:buNone/>
              <a:defRPr sz="529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3181" y="15635264"/>
            <a:ext cx="12794400" cy="2299711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10755" y="10492870"/>
            <a:ext cx="12857411" cy="5142393"/>
          </a:xfrm>
        </p:spPr>
        <p:txBody>
          <a:bodyPr anchor="b"/>
          <a:lstStyle>
            <a:lvl1pPr marL="0" indent="0">
              <a:buNone/>
              <a:defRPr sz="7938" b="1"/>
            </a:lvl1pPr>
            <a:lvl2pPr marL="1512189" indent="0">
              <a:buNone/>
              <a:defRPr sz="6615" b="1"/>
            </a:lvl2pPr>
            <a:lvl3pPr marL="3024378" indent="0">
              <a:buNone/>
              <a:defRPr sz="5954" b="1"/>
            </a:lvl3pPr>
            <a:lvl4pPr marL="4536567" indent="0">
              <a:buNone/>
              <a:defRPr sz="5292" b="1"/>
            </a:lvl4pPr>
            <a:lvl5pPr marL="6048756" indent="0">
              <a:buNone/>
              <a:defRPr sz="5292" b="1"/>
            </a:lvl5pPr>
            <a:lvl6pPr marL="7560945" indent="0">
              <a:buNone/>
              <a:defRPr sz="5292" b="1"/>
            </a:lvl6pPr>
            <a:lvl7pPr marL="9073134" indent="0">
              <a:buNone/>
              <a:defRPr sz="5292" b="1"/>
            </a:lvl7pPr>
            <a:lvl8pPr marL="10585323" indent="0">
              <a:buNone/>
              <a:defRPr sz="5292" b="1"/>
            </a:lvl8pPr>
            <a:lvl9pPr marL="12097512" indent="0">
              <a:buNone/>
              <a:defRPr sz="529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10755" y="15635264"/>
            <a:ext cx="12857411" cy="2299711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0827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178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221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3177" y="2853584"/>
            <a:ext cx="9754304" cy="9987545"/>
          </a:xfrm>
        </p:spPr>
        <p:txBody>
          <a:bodyPr anchor="b"/>
          <a:lstStyle>
            <a:lvl1pPr>
              <a:defRPr sz="1058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7411" y="6162959"/>
            <a:ext cx="15310753" cy="30418415"/>
          </a:xfrm>
        </p:spPr>
        <p:txBody>
          <a:bodyPr/>
          <a:lstStyle>
            <a:lvl1pPr>
              <a:defRPr sz="10584"/>
            </a:lvl1pPr>
            <a:lvl2pPr>
              <a:defRPr sz="9261"/>
            </a:lvl2pPr>
            <a:lvl3pPr>
              <a:defRPr sz="7938"/>
            </a:lvl3pPr>
            <a:lvl4pPr>
              <a:defRPr sz="6615"/>
            </a:lvl4pPr>
            <a:lvl5pPr>
              <a:defRPr sz="6615"/>
            </a:lvl5pPr>
            <a:lvl6pPr>
              <a:defRPr sz="6615"/>
            </a:lvl6pPr>
            <a:lvl7pPr>
              <a:defRPr sz="6615"/>
            </a:lvl7pPr>
            <a:lvl8pPr>
              <a:defRPr sz="6615"/>
            </a:lvl8pPr>
            <a:lvl9pPr>
              <a:defRPr sz="661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3177" y="12841129"/>
            <a:ext cx="9754304" cy="23789780"/>
          </a:xfrm>
        </p:spPr>
        <p:txBody>
          <a:bodyPr/>
          <a:lstStyle>
            <a:lvl1pPr marL="0" indent="0">
              <a:buNone/>
              <a:defRPr sz="5292"/>
            </a:lvl1pPr>
            <a:lvl2pPr marL="1512189" indent="0">
              <a:buNone/>
              <a:defRPr sz="4631"/>
            </a:lvl2pPr>
            <a:lvl3pPr marL="3024378" indent="0">
              <a:buNone/>
              <a:defRPr sz="3969"/>
            </a:lvl3pPr>
            <a:lvl4pPr marL="4536567" indent="0">
              <a:buNone/>
              <a:defRPr sz="3308"/>
            </a:lvl4pPr>
            <a:lvl5pPr marL="6048756" indent="0">
              <a:buNone/>
              <a:defRPr sz="3308"/>
            </a:lvl5pPr>
            <a:lvl6pPr marL="7560945" indent="0">
              <a:buNone/>
              <a:defRPr sz="3308"/>
            </a:lvl6pPr>
            <a:lvl7pPr marL="9073134" indent="0">
              <a:buNone/>
              <a:defRPr sz="3308"/>
            </a:lvl7pPr>
            <a:lvl8pPr marL="10585323" indent="0">
              <a:buNone/>
              <a:defRPr sz="3308"/>
            </a:lvl8pPr>
            <a:lvl9pPr marL="12097512" indent="0">
              <a:buNone/>
              <a:defRPr sz="3308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4531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3177" y="2853584"/>
            <a:ext cx="9754304" cy="9987545"/>
          </a:xfrm>
        </p:spPr>
        <p:txBody>
          <a:bodyPr anchor="b"/>
          <a:lstStyle>
            <a:lvl1pPr>
              <a:defRPr sz="1058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57411" y="6162959"/>
            <a:ext cx="15310753" cy="30418415"/>
          </a:xfrm>
        </p:spPr>
        <p:txBody>
          <a:bodyPr anchor="t"/>
          <a:lstStyle>
            <a:lvl1pPr marL="0" indent="0">
              <a:buNone/>
              <a:defRPr sz="10584"/>
            </a:lvl1pPr>
            <a:lvl2pPr marL="1512189" indent="0">
              <a:buNone/>
              <a:defRPr sz="9261"/>
            </a:lvl2pPr>
            <a:lvl3pPr marL="3024378" indent="0">
              <a:buNone/>
              <a:defRPr sz="7938"/>
            </a:lvl3pPr>
            <a:lvl4pPr marL="4536567" indent="0">
              <a:buNone/>
              <a:defRPr sz="6615"/>
            </a:lvl4pPr>
            <a:lvl5pPr marL="6048756" indent="0">
              <a:buNone/>
              <a:defRPr sz="6615"/>
            </a:lvl5pPr>
            <a:lvl6pPr marL="7560945" indent="0">
              <a:buNone/>
              <a:defRPr sz="6615"/>
            </a:lvl6pPr>
            <a:lvl7pPr marL="9073134" indent="0">
              <a:buNone/>
              <a:defRPr sz="6615"/>
            </a:lvl7pPr>
            <a:lvl8pPr marL="10585323" indent="0">
              <a:buNone/>
              <a:defRPr sz="6615"/>
            </a:lvl8pPr>
            <a:lvl9pPr marL="12097512" indent="0">
              <a:buNone/>
              <a:defRPr sz="661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3177" y="12841129"/>
            <a:ext cx="9754304" cy="23789780"/>
          </a:xfrm>
        </p:spPr>
        <p:txBody>
          <a:bodyPr/>
          <a:lstStyle>
            <a:lvl1pPr marL="0" indent="0">
              <a:buNone/>
              <a:defRPr sz="5292"/>
            </a:lvl1pPr>
            <a:lvl2pPr marL="1512189" indent="0">
              <a:buNone/>
              <a:defRPr sz="4631"/>
            </a:lvl2pPr>
            <a:lvl3pPr marL="3024378" indent="0">
              <a:buNone/>
              <a:defRPr sz="3969"/>
            </a:lvl3pPr>
            <a:lvl4pPr marL="4536567" indent="0">
              <a:buNone/>
              <a:defRPr sz="3308"/>
            </a:lvl4pPr>
            <a:lvl5pPr marL="6048756" indent="0">
              <a:buNone/>
              <a:defRPr sz="3308"/>
            </a:lvl5pPr>
            <a:lvl6pPr marL="7560945" indent="0">
              <a:buNone/>
              <a:defRPr sz="3308"/>
            </a:lvl6pPr>
            <a:lvl7pPr marL="9073134" indent="0">
              <a:buNone/>
              <a:defRPr sz="3308"/>
            </a:lvl7pPr>
            <a:lvl8pPr marL="10585323" indent="0">
              <a:buNone/>
              <a:defRPr sz="3308"/>
            </a:lvl8pPr>
            <a:lvl9pPr marL="12097512" indent="0">
              <a:buNone/>
              <a:defRPr sz="3308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949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9238" y="2278913"/>
            <a:ext cx="26084987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9238" y="11394520"/>
            <a:ext cx="26084987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9238" y="39672756"/>
            <a:ext cx="6804779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E1D34-935B-6843-BC5A-E96136E235EC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18147" y="39672756"/>
            <a:ext cx="10207169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59446" y="39672756"/>
            <a:ext cx="6804779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394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3024378" rtl="0" eaLnBrk="1" latinLnBrk="0" hangingPunct="1">
        <a:lnSpc>
          <a:spcPct val="90000"/>
        </a:lnSpc>
        <a:spcBef>
          <a:spcPct val="0"/>
        </a:spcBef>
        <a:buNone/>
        <a:defRPr sz="145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095" indent="-756095" algn="l" defTabSz="3024378" rtl="0" eaLnBrk="1" latinLnBrk="0" hangingPunct="1">
        <a:lnSpc>
          <a:spcPct val="90000"/>
        </a:lnSpc>
        <a:spcBef>
          <a:spcPts val="3308"/>
        </a:spcBef>
        <a:buFont typeface="Arial" panose="020B0604020202020204" pitchFamily="34" charset="0"/>
        <a:buChar char="•"/>
        <a:defRPr sz="9261" kern="1200">
          <a:solidFill>
            <a:schemeClr val="tx1"/>
          </a:solidFill>
          <a:latin typeface="+mn-lt"/>
          <a:ea typeface="+mn-ea"/>
          <a:cs typeface="+mn-cs"/>
        </a:defRPr>
      </a:lvl1pPr>
      <a:lvl2pPr marL="2268284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7938" kern="1200">
          <a:solidFill>
            <a:schemeClr val="tx1"/>
          </a:solidFill>
          <a:latin typeface="+mn-lt"/>
          <a:ea typeface="+mn-ea"/>
          <a:cs typeface="+mn-cs"/>
        </a:defRPr>
      </a:lvl2pPr>
      <a:lvl3pPr marL="3780473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6615" kern="1200">
          <a:solidFill>
            <a:schemeClr val="tx1"/>
          </a:solidFill>
          <a:latin typeface="+mn-lt"/>
          <a:ea typeface="+mn-ea"/>
          <a:cs typeface="+mn-cs"/>
        </a:defRPr>
      </a:lvl3pPr>
      <a:lvl4pPr marL="5292662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4pPr>
      <a:lvl5pPr marL="6804851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5pPr>
      <a:lvl6pPr marL="8317040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6pPr>
      <a:lvl7pPr marL="9829229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7pPr>
      <a:lvl8pPr marL="11341418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8pPr>
      <a:lvl9pPr marL="12853607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1pPr>
      <a:lvl2pPr marL="1512189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2pPr>
      <a:lvl3pPr marL="3024378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3pPr>
      <a:lvl4pPr marL="4536567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4pPr>
      <a:lvl5pPr marL="6048756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5pPr>
      <a:lvl6pPr marL="7560945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6pPr>
      <a:lvl7pPr marL="9073134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7pPr>
      <a:lvl8pPr marL="10585323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8pPr>
      <a:lvl9pPr marL="12097512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Espace réservé du texte 64">
            <a:extLst>
              <a:ext uri="{FF2B5EF4-FFF2-40B4-BE49-F238E27FC236}">
                <a16:creationId xmlns:a16="http://schemas.microsoft.com/office/drawing/2014/main" id="{0284E391-ABB3-40DF-A550-3FDFF94E45D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954000" y="23048093"/>
            <a:ext cx="15502650" cy="1868420"/>
          </a:xfrm>
        </p:spPr>
        <p:txBody>
          <a:bodyPr/>
          <a:lstStyle/>
          <a:p>
            <a:r>
              <a:rPr lang="fr-FR" dirty="0" err="1">
                <a:gradFill>
                  <a:gsLst>
                    <a:gs pos="0">
                      <a:srgbClr val="FF6E00"/>
                    </a:gs>
                    <a:gs pos="100000">
                      <a:srgbClr val="FF0000"/>
                    </a:gs>
                  </a:gsLst>
                  <a:lin ang="2700000" scaled="0"/>
                </a:gradFill>
              </a:rPr>
              <a:t>I'm</a:t>
            </a:r>
            <a:r>
              <a:rPr lang="fr-FR" dirty="0">
                <a:gradFill>
                  <a:gsLst>
                    <a:gs pos="0">
                      <a:srgbClr val="FF6E00"/>
                    </a:gs>
                    <a:gs pos="100000">
                      <a:srgbClr val="FF0000"/>
                    </a:gs>
                  </a:gsLst>
                  <a:lin ang="2700000" scaled="0"/>
                </a:gradFill>
              </a:rPr>
              <a:t> a #</a:t>
            </a:r>
            <a:r>
              <a:rPr lang="fr-FR" dirty="0" err="1">
                <a:gradFill>
                  <a:gsLst>
                    <a:gs pos="0">
                      <a:srgbClr val="FF6E00"/>
                    </a:gs>
                    <a:gs pos="100000">
                      <a:srgbClr val="FF0000"/>
                    </a:gs>
                  </a:gsLst>
                  <a:lin ang="2700000" scaled="0"/>
                </a:gradFill>
              </a:rPr>
              <a:t>SafeDriver</a:t>
            </a:r>
            <a:endParaRPr lang="fr-FR" dirty="0">
              <a:gradFill>
                <a:gsLst>
                  <a:gs pos="0">
                    <a:srgbClr val="FF6E00"/>
                  </a:gs>
                  <a:gs pos="100000">
                    <a:srgbClr val="FF0000"/>
                  </a:gs>
                </a:gsLst>
                <a:lin ang="2700000" scaled="0"/>
              </a:gra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C76C61F-86A1-BCAE-2598-7269C423D1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9" r="119"/>
          <a:stretch/>
        </p:blipFill>
        <p:spPr>
          <a:xfrm>
            <a:off x="-1" y="-1"/>
            <a:ext cx="30243463" cy="21436139"/>
          </a:xfrm>
          <a:prstGeom prst="rect">
            <a:avLst/>
          </a:prstGeom>
        </p:spPr>
      </p:pic>
      <p:sp>
        <p:nvSpPr>
          <p:cNvPr id="6" name="Espace réservé du texte 65">
            <a:extLst>
              <a:ext uri="{FF2B5EF4-FFF2-40B4-BE49-F238E27FC236}">
                <a16:creationId xmlns:a16="http://schemas.microsoft.com/office/drawing/2014/main" id="{E482E9CC-85C8-8F88-3F41-E7E92C511F8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7323704" y="25238181"/>
            <a:ext cx="11343960" cy="6343788"/>
          </a:xfrm>
          <a:noFill/>
        </p:spPr>
        <p:txBody>
          <a:bodyPr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8000" dirty="0">
                <a:solidFill>
                  <a:srgbClr val="374649"/>
                </a:solidFill>
              </a:rPr>
              <a:t>I </a:t>
            </a:r>
            <a:r>
              <a:rPr lang="fr-FR" sz="8000" dirty="0" err="1">
                <a:solidFill>
                  <a:srgbClr val="374649"/>
                </a:solidFill>
              </a:rPr>
              <a:t>pay</a:t>
            </a:r>
            <a:r>
              <a:rPr lang="fr-FR" sz="8000" dirty="0">
                <a:solidFill>
                  <a:srgbClr val="374649"/>
                </a:solidFill>
              </a:rPr>
              <a:t> attention </a:t>
            </a:r>
            <a:br>
              <a:rPr lang="fr-FR" sz="8000" dirty="0">
                <a:solidFill>
                  <a:srgbClr val="374649"/>
                </a:solidFill>
              </a:rPr>
            </a:br>
            <a:r>
              <a:rPr lang="fr-FR" sz="8000" dirty="0">
                <a:solidFill>
                  <a:srgbClr val="374649"/>
                </a:solidFill>
              </a:rPr>
              <a:t>to </a:t>
            </a:r>
            <a:r>
              <a:rPr lang="fr-FR" sz="8000" dirty="0" err="1">
                <a:solidFill>
                  <a:srgbClr val="374649"/>
                </a:solidFill>
              </a:rPr>
              <a:t>other</a:t>
            </a:r>
            <a:r>
              <a:rPr lang="fr-FR" sz="8000" dirty="0">
                <a:solidFill>
                  <a:srgbClr val="374649"/>
                </a:solidFill>
              </a:rPr>
              <a:t> road</a:t>
            </a:r>
            <a:br>
              <a:rPr lang="fr-FR" sz="8000" dirty="0">
                <a:solidFill>
                  <a:srgbClr val="374649"/>
                </a:solidFill>
              </a:rPr>
            </a:br>
            <a:r>
              <a:rPr lang="fr-FR" sz="8000" dirty="0" err="1">
                <a:solidFill>
                  <a:srgbClr val="374649"/>
                </a:solidFill>
              </a:rPr>
              <a:t>users</a:t>
            </a:r>
            <a:r>
              <a:rPr lang="fr-FR" sz="8000" dirty="0">
                <a:solidFill>
                  <a:srgbClr val="374649"/>
                </a:solidFill>
              </a:rPr>
              <a:t> and </a:t>
            </a:r>
            <a:br>
              <a:rPr lang="fr-FR" sz="8000">
                <a:solidFill>
                  <a:srgbClr val="374649"/>
                </a:solidFill>
              </a:rPr>
            </a:br>
            <a:r>
              <a:rPr lang="fr-FR" sz="8000">
                <a:solidFill>
                  <a:srgbClr val="374649"/>
                </a:solidFill>
              </a:rPr>
              <a:t>pedestrians</a:t>
            </a:r>
            <a:br>
              <a:rPr lang="fr-FR" sz="8000">
                <a:solidFill>
                  <a:srgbClr val="374649"/>
                </a:solidFill>
              </a:rPr>
            </a:br>
            <a:r>
              <a:rPr lang="fr-FR" sz="8000">
                <a:solidFill>
                  <a:srgbClr val="374649"/>
                </a:solidFill>
              </a:rPr>
              <a:t>when</a:t>
            </a:r>
            <a:r>
              <a:rPr lang="fr-FR" sz="8000" dirty="0">
                <a:solidFill>
                  <a:srgbClr val="374649"/>
                </a:solidFill>
              </a:rPr>
              <a:t> </a:t>
            </a:r>
            <a:r>
              <a:rPr lang="fr-FR" sz="8000" dirty="0" err="1">
                <a:solidFill>
                  <a:srgbClr val="374649"/>
                </a:solidFill>
              </a:rPr>
              <a:t>I’m</a:t>
            </a:r>
            <a:r>
              <a:rPr lang="fr-FR" sz="8000" dirty="0">
                <a:solidFill>
                  <a:srgbClr val="374649"/>
                </a:solidFill>
              </a:rPr>
              <a:t> </a:t>
            </a:r>
            <a:r>
              <a:rPr lang="fr-FR" sz="8000" dirty="0" err="1">
                <a:solidFill>
                  <a:srgbClr val="374649"/>
                </a:solidFill>
              </a:rPr>
              <a:t>driving</a:t>
            </a:r>
            <a:endParaRPr lang="fr-FR" sz="8000" dirty="0">
              <a:solidFill>
                <a:srgbClr val="374649"/>
              </a:solidFill>
            </a:endParaRPr>
          </a:p>
        </p:txBody>
      </p:sp>
      <p:pic>
        <p:nvPicPr>
          <p:cNvPr id="4" name="Image 3" descr="Une image contenant Panneau de signalisation, véhicule, Véhicule terrestre, conception&#10;&#10;Description générée automatiquement">
            <a:extLst>
              <a:ext uri="{FF2B5EF4-FFF2-40B4-BE49-F238E27FC236}">
                <a16:creationId xmlns:a16="http://schemas.microsoft.com/office/drawing/2014/main" id="{7C80A2C6-D8F9-CB6E-98FC-F938F8605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6628" y="25393008"/>
            <a:ext cx="3291839" cy="329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261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49</TotalTime>
  <Words>20</Words>
  <Application>Microsoft Macintosh PowerPoint</Application>
  <PresentationFormat>Personnalisé</PresentationFormat>
  <Paragraphs>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Sébastien QUESSON</dc:creator>
  <cp:lastModifiedBy>Sébastien QUESSON</cp:lastModifiedBy>
  <cp:revision>15</cp:revision>
  <dcterms:created xsi:type="dcterms:W3CDTF">2023-04-05T15:59:59Z</dcterms:created>
  <dcterms:modified xsi:type="dcterms:W3CDTF">2024-09-03T12:14:44Z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MSIP_Label_a4593b6e-8994-43c5-a486-e951b5f02cec_Enabled">
    <vt:lpwstr>True</vt:lpwstr>
  </property>
  <property fmtid="{D5CDD505-2E9C-101B-9397-08002B2CF9AE}" pid="3" name="MSIP_Label_a4593b6e-8994-43c5-a486-e951b5f02cec_SiteId">
    <vt:lpwstr>329e91b0-e21f-48fb-a071-456717ecc28e</vt:lpwstr>
  </property>
  <property fmtid="{D5CDD505-2E9C-101B-9397-08002B2CF9AE}" pid="4" name="MSIP_Label_a4593b6e-8994-43c5-a486-e951b5f02cec_SetDate">
    <vt:lpwstr>2024-09-10T15:00:26Z</vt:lpwstr>
  </property>
  <property fmtid="{D5CDD505-2E9C-101B-9397-08002B2CF9AE}" pid="5" name="MSIP_Label_a4593b6e-8994-43c5-a486-e951b5f02cec_Name">
    <vt:lpwstr>Public</vt:lpwstr>
  </property>
  <property fmtid="{D5CDD505-2E9C-101B-9397-08002B2CF9AE}" pid="6" name="MSIP_Label_a4593b6e-8994-43c5-a486-e951b5f02cec_ActionId">
    <vt:lpwstr>03da0328-ba54-47b2-8210-763069728b25</vt:lpwstr>
  </property>
  <property fmtid="{D5CDD505-2E9C-101B-9397-08002B2CF9AE}" pid="7" name="MSIP_Label_a4593b6e-8994-43c5-a486-e951b5f02cec_Removed">
    <vt:lpwstr>False</vt:lpwstr>
  </property>
  <property fmtid="{D5CDD505-2E9C-101B-9397-08002B2CF9AE}" pid="8" name="MSIP_Label_a4593b6e-8994-43c5-a486-e951b5f02cec_Extended_MSFT_Method">
    <vt:lpwstr>Standard</vt:lpwstr>
  </property>
  <property fmtid="{D5CDD505-2E9C-101B-9397-08002B2CF9AE}" pid="9" name="Sensitivity">
    <vt:lpwstr>Public</vt:lpwstr>
  </property>
</Properties>
</file>