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notesMasterIdLst>
    <p:notesMasterId r:id="rId18"/>
  </p:notesMasterIdLst>
  <p:handoutMasterIdLst>
    <p:handoutMasterId r:id="rId19"/>
  </p:handoutMasterIdLst>
  <p:sldIdLst>
    <p:sldId id="256" r:id="rId5"/>
    <p:sldId id="314" r:id="rId6"/>
    <p:sldId id="322" r:id="rId7"/>
    <p:sldId id="320" r:id="rId8"/>
    <p:sldId id="324" r:id="rId9"/>
    <p:sldId id="325" r:id="rId10"/>
    <p:sldId id="326" r:id="rId11"/>
    <p:sldId id="327" r:id="rId12"/>
    <p:sldId id="328" r:id="rId13"/>
    <p:sldId id="329" r:id="rId14"/>
    <p:sldId id="330" r:id="rId15"/>
    <p:sldId id="331" r:id="rId16"/>
    <p:sldId id="332" r:id="rId17"/>
  </p:sldIdLst>
  <p:sldSz cx="12192000" cy="6858000"/>
  <p:notesSz cx="6797675" cy="9926638"/>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ebastien MUNERET" initials="SM" lastIdx="5" clrIdx="0">
    <p:extLst>
      <p:ext uri="{19B8F6BF-5375-455C-9EA6-DF929625EA0E}">
        <p15:presenceInfo xmlns:p15="http://schemas.microsoft.com/office/powerpoint/2012/main" userId="S-1-5-21-1688137703-1013256711-2629252250-32346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9E2CE"/>
    <a:srgbClr val="376092"/>
    <a:srgbClr val="FFFF99"/>
    <a:srgbClr val="A90025"/>
    <a:srgbClr val="FF9900"/>
    <a:srgbClr val="AC8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F677B84-11F6-674D-928D-C63DBBBF415E}" v="6" dt="2021-03-01T08:49:02.624"/>
  </p1510:revLst>
</p1510:revInfo>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BC89EF96-8CEA-46FF-86C4-4CE0E7609802}" styleName="Style léger 3 - Accentuation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Style à thème 1 - Accentuation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125" autoAdjust="0"/>
    <p:restoredTop sz="91497" autoAdjust="0"/>
  </p:normalViewPr>
  <p:slideViewPr>
    <p:cSldViewPr>
      <p:cViewPr varScale="1">
        <p:scale>
          <a:sx n="93" d="100"/>
          <a:sy n="93" d="100"/>
        </p:scale>
        <p:origin x="216" y="616"/>
      </p:cViewPr>
      <p:guideLst>
        <p:guide orient="horz" pos="2160"/>
        <p:guide pos="3840"/>
      </p:guideLst>
    </p:cSldViewPr>
  </p:slideViewPr>
  <p:outlineViewPr>
    <p:cViewPr>
      <p:scale>
        <a:sx n="33" d="100"/>
        <a:sy n="33" d="100"/>
      </p:scale>
      <p:origin x="0" y="-3811"/>
    </p:cViewPr>
  </p:outlineViewPr>
  <p:notesTextViewPr>
    <p:cViewPr>
      <p:scale>
        <a:sx n="75" d="100"/>
        <a:sy n="75" d="100"/>
      </p:scale>
      <p:origin x="0" y="0"/>
    </p:cViewPr>
  </p:notesTextViewPr>
  <p:sorterViewPr>
    <p:cViewPr>
      <p:scale>
        <a:sx n="178" d="100"/>
        <a:sy n="178" d="100"/>
      </p:scale>
      <p:origin x="0" y="-17755"/>
    </p:cViewPr>
  </p:sorterViewPr>
  <p:notesViewPr>
    <p:cSldViewPr>
      <p:cViewPr varScale="1">
        <p:scale>
          <a:sx n="79" d="100"/>
          <a:sy n="79" d="100"/>
        </p:scale>
        <p:origin x="3318" y="96"/>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AA8F9218-3AC4-4588-AD15-C8B9615A4193}" type="datetimeFigureOut">
              <a:rPr lang="en-US" smtClean="0"/>
              <a:pPr/>
              <a:t>3/1/21</a:t>
            </a:fld>
            <a:endParaRPr lang="en-US"/>
          </a:p>
        </p:txBody>
      </p:sp>
      <p:sp>
        <p:nvSpPr>
          <p:cNvPr id="4" name="Espace réservé du pied de page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en-US"/>
          </a:p>
        </p:txBody>
      </p:sp>
      <p:sp>
        <p:nvSpPr>
          <p:cNvPr id="5" name="Espace réservé du numéro de diapositive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6471A043-F37E-42BC-90A9-BA46E9EBA480}" type="slidenum">
              <a:rPr lang="en-US" smtClean="0"/>
              <a:pPr/>
              <a:t>‹N°›</a:t>
            </a:fld>
            <a:endParaRPr lang="en-US"/>
          </a:p>
        </p:txBody>
      </p:sp>
    </p:spTree>
    <p:extLst>
      <p:ext uri="{BB962C8B-B14F-4D97-AF65-F5344CB8AC3E}">
        <p14:creationId xmlns:p14="http://schemas.microsoft.com/office/powerpoint/2010/main" val="32440470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BBCB1C22-5F7F-45DB-B066-C38515A5A04C}" type="datetimeFigureOut">
              <a:rPr lang="en-US" smtClean="0"/>
              <a:pPr/>
              <a:t>3/1/21</a:t>
            </a:fld>
            <a:endParaRPr lang="en-US"/>
          </a:p>
        </p:txBody>
      </p:sp>
      <p:sp>
        <p:nvSpPr>
          <p:cNvPr id="4" name="Espace réservé de l'image des diapositives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en-US"/>
          </a:p>
        </p:txBody>
      </p:sp>
      <p:sp>
        <p:nvSpPr>
          <p:cNvPr id="5" name="Espace réservé des commentaires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6" name="Espace réservé du pied de page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US"/>
          </a:p>
        </p:txBody>
      </p:sp>
      <p:sp>
        <p:nvSpPr>
          <p:cNvPr id="7" name="Espace réservé du numéro de diapositive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B19BD1F9-669C-4CA0-8FBF-032659BF0921}" type="slidenum">
              <a:rPr lang="en-US" smtClean="0"/>
              <a:pPr/>
              <a:t>‹N°›</a:t>
            </a:fld>
            <a:endParaRPr lang="en-US"/>
          </a:p>
        </p:txBody>
      </p:sp>
    </p:spTree>
    <p:extLst>
      <p:ext uri="{BB962C8B-B14F-4D97-AF65-F5344CB8AC3E}">
        <p14:creationId xmlns:p14="http://schemas.microsoft.com/office/powerpoint/2010/main" val="39829357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US"/>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1</a:t>
            </a:fld>
            <a:endParaRPr lang="en-US"/>
          </a:p>
        </p:txBody>
      </p:sp>
    </p:spTree>
    <p:extLst>
      <p:ext uri="{BB962C8B-B14F-4D97-AF65-F5344CB8AC3E}">
        <p14:creationId xmlns:p14="http://schemas.microsoft.com/office/powerpoint/2010/main" val="206883049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pPr marL="0" marR="0" lvl="0" indent="0" algn="r" defTabSz="914400" eaLnBrk="1" fontAlgn="auto" latinLnBrk="0" hangingPunct="1">
              <a:lnSpc>
                <a:spcPct val="100000"/>
              </a:lnSpc>
              <a:spcBef>
                <a:spcPts val="0"/>
              </a:spcBef>
              <a:spcAft>
                <a:spcPts val="0"/>
              </a:spcAft>
              <a:buClrTx/>
              <a:buSzTx/>
              <a:buFontTx/>
              <a:buNone/>
              <a:tabLst/>
              <a:defRPr/>
            </a:pPr>
            <a:fld id="{88686BF0-97CE-4AF3-9423-3886F07A0A52}" type="slidenum">
              <a:rPr kumimoji="0" lang="en-US" sz="1200" b="0" i="0" u="none" strike="noStrike" kern="0" cap="none" spc="0" normalizeH="0" baseline="0" noProof="0" smtClean="0">
                <a:ln>
                  <a:noFill/>
                </a:ln>
                <a:solidFill>
                  <a:sysClr val="windowText" lastClr="000000"/>
                </a:solidFill>
                <a:effectLst/>
                <a:uLnTx/>
                <a:uFillTx/>
              </a:rPr>
              <a:pPr marL="0" marR="0" lvl="0" indent="0" algn="r" defTabSz="914400" eaLnBrk="1" fontAlgn="auto" latinLnBrk="0" hangingPunct="1">
                <a:lnSpc>
                  <a:spcPct val="100000"/>
                </a:lnSpc>
                <a:spcBef>
                  <a:spcPts val="0"/>
                </a:spcBef>
                <a:spcAft>
                  <a:spcPts val="0"/>
                </a:spcAft>
                <a:buClrTx/>
                <a:buSzTx/>
                <a:buFontTx/>
                <a:buNone/>
                <a:tabLst/>
                <a:defRPr/>
              </a:pPr>
              <a:t>10</a:t>
            </a:fld>
            <a:endParaRPr kumimoji="0" lang="en-US" sz="12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41940909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pPr marL="0" marR="0" lvl="0" indent="0" algn="r" defTabSz="914400" eaLnBrk="1" fontAlgn="auto" latinLnBrk="0" hangingPunct="1">
              <a:lnSpc>
                <a:spcPct val="100000"/>
              </a:lnSpc>
              <a:spcBef>
                <a:spcPts val="0"/>
              </a:spcBef>
              <a:spcAft>
                <a:spcPts val="0"/>
              </a:spcAft>
              <a:buClrTx/>
              <a:buSzTx/>
              <a:buFontTx/>
              <a:buNone/>
              <a:tabLst/>
              <a:defRPr/>
            </a:pPr>
            <a:fld id="{88686BF0-97CE-4AF3-9423-3886F07A0A52}" type="slidenum">
              <a:rPr kumimoji="0" lang="en-US" sz="1200" b="0" i="0" u="none" strike="noStrike" kern="0" cap="none" spc="0" normalizeH="0" baseline="0" noProof="0" smtClean="0">
                <a:ln>
                  <a:noFill/>
                </a:ln>
                <a:solidFill>
                  <a:sysClr val="windowText" lastClr="000000"/>
                </a:solidFill>
                <a:effectLst/>
                <a:uLnTx/>
                <a:uFillTx/>
              </a:rPr>
              <a:pPr marL="0" marR="0" lvl="0" indent="0" algn="r" defTabSz="914400" eaLnBrk="1" fontAlgn="auto" latinLnBrk="0" hangingPunct="1">
                <a:lnSpc>
                  <a:spcPct val="100000"/>
                </a:lnSpc>
                <a:spcBef>
                  <a:spcPts val="0"/>
                </a:spcBef>
                <a:spcAft>
                  <a:spcPts val="0"/>
                </a:spcAft>
                <a:buClrTx/>
                <a:buSzTx/>
                <a:buFontTx/>
                <a:buNone/>
                <a:tabLst/>
                <a:defRPr/>
              </a:pPr>
              <a:t>11</a:t>
            </a:fld>
            <a:endParaRPr kumimoji="0" lang="en-US" sz="12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10725749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pPr marL="0" marR="0" lvl="0" indent="0" algn="r" defTabSz="914400" eaLnBrk="1" fontAlgn="auto" latinLnBrk="0" hangingPunct="1">
              <a:lnSpc>
                <a:spcPct val="100000"/>
              </a:lnSpc>
              <a:spcBef>
                <a:spcPts val="0"/>
              </a:spcBef>
              <a:spcAft>
                <a:spcPts val="0"/>
              </a:spcAft>
              <a:buClrTx/>
              <a:buSzTx/>
              <a:buFontTx/>
              <a:buNone/>
              <a:tabLst/>
              <a:defRPr/>
            </a:pPr>
            <a:fld id="{88686BF0-97CE-4AF3-9423-3886F07A0A52}" type="slidenum">
              <a:rPr kumimoji="0" lang="en-US" sz="1200" b="0" i="0" u="none" strike="noStrike" kern="0" cap="none" spc="0" normalizeH="0" baseline="0" noProof="0" smtClean="0">
                <a:ln>
                  <a:noFill/>
                </a:ln>
                <a:solidFill>
                  <a:sysClr val="windowText" lastClr="000000"/>
                </a:solidFill>
                <a:effectLst/>
                <a:uLnTx/>
                <a:uFillTx/>
              </a:rPr>
              <a:pPr marL="0" marR="0" lvl="0" indent="0" algn="r" defTabSz="914400" eaLnBrk="1" fontAlgn="auto" latinLnBrk="0" hangingPunct="1">
                <a:lnSpc>
                  <a:spcPct val="100000"/>
                </a:lnSpc>
                <a:spcBef>
                  <a:spcPts val="0"/>
                </a:spcBef>
                <a:spcAft>
                  <a:spcPts val="0"/>
                </a:spcAft>
                <a:buClrTx/>
                <a:buSzTx/>
                <a:buFontTx/>
                <a:buNone/>
                <a:tabLst/>
                <a:defRPr/>
              </a:pPr>
              <a:t>12</a:t>
            </a:fld>
            <a:endParaRPr kumimoji="0" lang="en-US" sz="12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268809125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pPr marL="0" marR="0" lvl="0" indent="0" algn="r" defTabSz="914400" eaLnBrk="1" fontAlgn="auto" latinLnBrk="0" hangingPunct="1">
              <a:lnSpc>
                <a:spcPct val="100000"/>
              </a:lnSpc>
              <a:spcBef>
                <a:spcPts val="0"/>
              </a:spcBef>
              <a:spcAft>
                <a:spcPts val="0"/>
              </a:spcAft>
              <a:buClrTx/>
              <a:buSzTx/>
              <a:buFontTx/>
              <a:buNone/>
              <a:tabLst/>
              <a:defRPr/>
            </a:pPr>
            <a:fld id="{88686BF0-97CE-4AF3-9423-3886F07A0A52}" type="slidenum">
              <a:rPr kumimoji="0" lang="en-US" sz="1200" b="0" i="0" u="none" strike="noStrike" kern="0" cap="none" spc="0" normalizeH="0" baseline="0" noProof="0" smtClean="0">
                <a:ln>
                  <a:noFill/>
                </a:ln>
                <a:solidFill>
                  <a:sysClr val="windowText" lastClr="000000"/>
                </a:solidFill>
                <a:effectLst/>
                <a:uLnTx/>
                <a:uFillTx/>
              </a:rPr>
              <a:pPr marL="0" marR="0" lvl="0" indent="0" algn="r" defTabSz="914400" eaLnBrk="1" fontAlgn="auto" latinLnBrk="0" hangingPunct="1">
                <a:lnSpc>
                  <a:spcPct val="100000"/>
                </a:lnSpc>
                <a:spcBef>
                  <a:spcPts val="0"/>
                </a:spcBef>
                <a:spcAft>
                  <a:spcPts val="0"/>
                </a:spcAft>
                <a:buClrTx/>
                <a:buSzTx/>
                <a:buFontTx/>
                <a:buNone/>
                <a:tabLst/>
                <a:defRPr/>
              </a:pPr>
              <a:t>13</a:t>
            </a:fld>
            <a:endParaRPr kumimoji="0" lang="en-US" sz="12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20172179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US" dirty="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2</a:t>
            </a:fld>
            <a:endParaRPr lang="en-US" dirty="0"/>
          </a:p>
        </p:txBody>
      </p:sp>
    </p:spTree>
    <p:extLst>
      <p:ext uri="{BB962C8B-B14F-4D97-AF65-F5344CB8AC3E}">
        <p14:creationId xmlns:p14="http://schemas.microsoft.com/office/powerpoint/2010/main" val="23318132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3</a:t>
            </a:fld>
            <a:endParaRPr lang="en-US"/>
          </a:p>
        </p:txBody>
      </p:sp>
    </p:spTree>
    <p:extLst>
      <p:ext uri="{BB962C8B-B14F-4D97-AF65-F5344CB8AC3E}">
        <p14:creationId xmlns:p14="http://schemas.microsoft.com/office/powerpoint/2010/main" val="11661877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pPr marL="0" marR="0" lvl="0" indent="0" algn="r" defTabSz="914400" eaLnBrk="1" fontAlgn="auto" latinLnBrk="0" hangingPunct="1">
              <a:lnSpc>
                <a:spcPct val="100000"/>
              </a:lnSpc>
              <a:spcBef>
                <a:spcPts val="0"/>
              </a:spcBef>
              <a:spcAft>
                <a:spcPts val="0"/>
              </a:spcAft>
              <a:buClrTx/>
              <a:buSzTx/>
              <a:buFontTx/>
              <a:buNone/>
              <a:tabLst/>
              <a:defRPr/>
            </a:pPr>
            <a:fld id="{88686BF0-97CE-4AF3-9423-3886F07A0A52}" type="slidenum">
              <a:rPr kumimoji="0" lang="en-US" sz="1200" b="0" i="0" u="none" strike="noStrike" kern="0" cap="none" spc="0" normalizeH="0" baseline="0" noProof="0" smtClean="0">
                <a:ln>
                  <a:noFill/>
                </a:ln>
                <a:solidFill>
                  <a:sysClr val="windowText" lastClr="000000"/>
                </a:solidFill>
                <a:effectLst/>
                <a:uLnTx/>
                <a:uFillTx/>
              </a:rPr>
              <a:pPr marL="0" marR="0" lvl="0" indent="0" algn="r" defTabSz="914400" eaLnBrk="1" fontAlgn="auto" latinLnBrk="0" hangingPunct="1">
                <a:lnSpc>
                  <a:spcPct val="100000"/>
                </a:lnSpc>
                <a:spcBef>
                  <a:spcPts val="0"/>
                </a:spcBef>
                <a:spcAft>
                  <a:spcPts val="0"/>
                </a:spcAft>
                <a:buClrTx/>
                <a:buSzTx/>
                <a:buFontTx/>
                <a:buNone/>
                <a:tabLst/>
                <a:defRPr/>
              </a:pPr>
              <a:t>4</a:t>
            </a:fld>
            <a:endParaRPr kumimoji="0" lang="en-US" sz="12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7277902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pPr marL="0" marR="0" lvl="0" indent="0" algn="r" defTabSz="914400" eaLnBrk="1" fontAlgn="auto" latinLnBrk="0" hangingPunct="1">
              <a:lnSpc>
                <a:spcPct val="100000"/>
              </a:lnSpc>
              <a:spcBef>
                <a:spcPts val="0"/>
              </a:spcBef>
              <a:spcAft>
                <a:spcPts val="0"/>
              </a:spcAft>
              <a:buClrTx/>
              <a:buSzTx/>
              <a:buFontTx/>
              <a:buNone/>
              <a:tabLst/>
              <a:defRPr/>
            </a:pPr>
            <a:fld id="{88686BF0-97CE-4AF3-9423-3886F07A0A52}" type="slidenum">
              <a:rPr kumimoji="0" lang="en-US" sz="1200" b="0" i="0" u="none" strike="noStrike" kern="0" cap="none" spc="0" normalizeH="0" baseline="0" noProof="0" smtClean="0">
                <a:ln>
                  <a:noFill/>
                </a:ln>
                <a:solidFill>
                  <a:sysClr val="windowText" lastClr="000000"/>
                </a:solidFill>
                <a:effectLst/>
                <a:uLnTx/>
                <a:uFillTx/>
              </a:rPr>
              <a:pPr marL="0" marR="0" lvl="0" indent="0" algn="r" defTabSz="914400" eaLnBrk="1" fontAlgn="auto" latinLnBrk="0" hangingPunct="1">
                <a:lnSpc>
                  <a:spcPct val="100000"/>
                </a:lnSpc>
                <a:spcBef>
                  <a:spcPts val="0"/>
                </a:spcBef>
                <a:spcAft>
                  <a:spcPts val="0"/>
                </a:spcAft>
                <a:buClrTx/>
                <a:buSzTx/>
                <a:buFontTx/>
                <a:buNone/>
                <a:tabLst/>
                <a:defRPr/>
              </a:pPr>
              <a:t>5</a:t>
            </a:fld>
            <a:endParaRPr kumimoji="0" lang="en-US" sz="12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2898432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pPr marL="0" marR="0" lvl="0" indent="0" algn="r" defTabSz="914400" eaLnBrk="1" fontAlgn="auto" latinLnBrk="0" hangingPunct="1">
              <a:lnSpc>
                <a:spcPct val="100000"/>
              </a:lnSpc>
              <a:spcBef>
                <a:spcPts val="0"/>
              </a:spcBef>
              <a:spcAft>
                <a:spcPts val="0"/>
              </a:spcAft>
              <a:buClrTx/>
              <a:buSzTx/>
              <a:buFontTx/>
              <a:buNone/>
              <a:tabLst/>
              <a:defRPr/>
            </a:pPr>
            <a:fld id="{88686BF0-97CE-4AF3-9423-3886F07A0A52}" type="slidenum">
              <a:rPr kumimoji="0" lang="en-US" sz="1200" b="0" i="0" u="none" strike="noStrike" kern="0" cap="none" spc="0" normalizeH="0" baseline="0" noProof="0" smtClean="0">
                <a:ln>
                  <a:noFill/>
                </a:ln>
                <a:solidFill>
                  <a:sysClr val="windowText" lastClr="000000"/>
                </a:solidFill>
                <a:effectLst/>
                <a:uLnTx/>
                <a:uFillTx/>
              </a:rPr>
              <a:pPr marL="0" marR="0" lvl="0" indent="0" algn="r" defTabSz="914400" eaLnBrk="1" fontAlgn="auto" latinLnBrk="0" hangingPunct="1">
                <a:lnSpc>
                  <a:spcPct val="100000"/>
                </a:lnSpc>
                <a:spcBef>
                  <a:spcPts val="0"/>
                </a:spcBef>
                <a:spcAft>
                  <a:spcPts val="0"/>
                </a:spcAft>
                <a:buClrTx/>
                <a:buSzTx/>
                <a:buFontTx/>
                <a:buNone/>
                <a:tabLst/>
                <a:defRPr/>
              </a:pPr>
              <a:t>6</a:t>
            </a:fld>
            <a:endParaRPr kumimoji="0" lang="en-US" sz="12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29441985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pPr marL="0" marR="0" lvl="0" indent="0" algn="r" defTabSz="914400" eaLnBrk="1" fontAlgn="auto" latinLnBrk="0" hangingPunct="1">
              <a:lnSpc>
                <a:spcPct val="100000"/>
              </a:lnSpc>
              <a:spcBef>
                <a:spcPts val="0"/>
              </a:spcBef>
              <a:spcAft>
                <a:spcPts val="0"/>
              </a:spcAft>
              <a:buClrTx/>
              <a:buSzTx/>
              <a:buFontTx/>
              <a:buNone/>
              <a:tabLst/>
              <a:defRPr/>
            </a:pPr>
            <a:fld id="{88686BF0-97CE-4AF3-9423-3886F07A0A52}" type="slidenum">
              <a:rPr kumimoji="0" lang="en-US" sz="1200" b="0" i="0" u="none" strike="noStrike" kern="0" cap="none" spc="0" normalizeH="0" baseline="0" noProof="0" smtClean="0">
                <a:ln>
                  <a:noFill/>
                </a:ln>
                <a:solidFill>
                  <a:sysClr val="windowText" lastClr="000000"/>
                </a:solidFill>
                <a:effectLst/>
                <a:uLnTx/>
                <a:uFillTx/>
              </a:rPr>
              <a:pPr marL="0" marR="0" lvl="0" indent="0" algn="r" defTabSz="914400" eaLnBrk="1" fontAlgn="auto" latinLnBrk="0" hangingPunct="1">
                <a:lnSpc>
                  <a:spcPct val="100000"/>
                </a:lnSpc>
                <a:spcBef>
                  <a:spcPts val="0"/>
                </a:spcBef>
                <a:spcAft>
                  <a:spcPts val="0"/>
                </a:spcAft>
                <a:buClrTx/>
                <a:buSzTx/>
                <a:buFontTx/>
                <a:buNone/>
                <a:tabLst/>
                <a:defRPr/>
              </a:pPr>
              <a:t>7</a:t>
            </a:fld>
            <a:endParaRPr kumimoji="0" lang="en-US" sz="12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35453779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pPr marL="0" marR="0" lvl="0" indent="0" algn="r" defTabSz="914400" eaLnBrk="1" fontAlgn="auto" latinLnBrk="0" hangingPunct="1">
              <a:lnSpc>
                <a:spcPct val="100000"/>
              </a:lnSpc>
              <a:spcBef>
                <a:spcPts val="0"/>
              </a:spcBef>
              <a:spcAft>
                <a:spcPts val="0"/>
              </a:spcAft>
              <a:buClrTx/>
              <a:buSzTx/>
              <a:buFontTx/>
              <a:buNone/>
              <a:tabLst/>
              <a:defRPr/>
            </a:pPr>
            <a:fld id="{88686BF0-97CE-4AF3-9423-3886F07A0A52}" type="slidenum">
              <a:rPr kumimoji="0" lang="en-US" sz="1200" b="0" i="0" u="none" strike="noStrike" kern="0" cap="none" spc="0" normalizeH="0" baseline="0" noProof="0" smtClean="0">
                <a:ln>
                  <a:noFill/>
                </a:ln>
                <a:solidFill>
                  <a:sysClr val="windowText" lastClr="000000"/>
                </a:solidFill>
                <a:effectLst/>
                <a:uLnTx/>
                <a:uFillTx/>
              </a:rPr>
              <a:pPr marL="0" marR="0" lvl="0" indent="0" algn="r" defTabSz="914400" eaLnBrk="1" fontAlgn="auto" latinLnBrk="0" hangingPunct="1">
                <a:lnSpc>
                  <a:spcPct val="100000"/>
                </a:lnSpc>
                <a:spcBef>
                  <a:spcPts val="0"/>
                </a:spcBef>
                <a:spcAft>
                  <a:spcPts val="0"/>
                </a:spcAft>
                <a:buClrTx/>
                <a:buSzTx/>
                <a:buFontTx/>
                <a:buNone/>
                <a:tabLst/>
                <a:defRPr/>
              </a:pPr>
              <a:t>8</a:t>
            </a:fld>
            <a:endParaRPr kumimoji="0" lang="en-US" sz="12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15709189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pPr marL="0" marR="0" lvl="0" indent="0" algn="r" defTabSz="914400" eaLnBrk="1" fontAlgn="auto" latinLnBrk="0" hangingPunct="1">
              <a:lnSpc>
                <a:spcPct val="100000"/>
              </a:lnSpc>
              <a:spcBef>
                <a:spcPts val="0"/>
              </a:spcBef>
              <a:spcAft>
                <a:spcPts val="0"/>
              </a:spcAft>
              <a:buClrTx/>
              <a:buSzTx/>
              <a:buFontTx/>
              <a:buNone/>
              <a:tabLst/>
              <a:defRPr/>
            </a:pPr>
            <a:fld id="{88686BF0-97CE-4AF3-9423-3886F07A0A52}" type="slidenum">
              <a:rPr kumimoji="0" lang="en-US" sz="1200" b="0" i="0" u="none" strike="noStrike" kern="0" cap="none" spc="0" normalizeH="0" baseline="0" noProof="0" smtClean="0">
                <a:ln>
                  <a:noFill/>
                </a:ln>
                <a:solidFill>
                  <a:sysClr val="windowText" lastClr="000000"/>
                </a:solidFill>
                <a:effectLst/>
                <a:uLnTx/>
                <a:uFillTx/>
              </a:rPr>
              <a:pPr marL="0" marR="0" lvl="0" indent="0" algn="r" defTabSz="914400" eaLnBrk="1" fontAlgn="auto" latinLnBrk="0" hangingPunct="1">
                <a:lnSpc>
                  <a:spcPct val="100000"/>
                </a:lnSpc>
                <a:spcBef>
                  <a:spcPts val="0"/>
                </a:spcBef>
                <a:spcAft>
                  <a:spcPts val="0"/>
                </a:spcAft>
                <a:buClrTx/>
                <a:buSzTx/>
                <a:buFontTx/>
                <a:buNone/>
                <a:tabLst/>
                <a:defRPr/>
              </a:pPr>
              <a:t>9</a:t>
            </a:fld>
            <a:endParaRPr kumimoji="0" lang="en-US" sz="12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290626197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Master" Target="../slideMasters/slideMaster1.xml"/><Relationship Id="rId1" Type="http://schemas.openxmlformats.org/officeDocument/2006/relationships/tags" Target="../tags/tag10.xml"/><Relationship Id="rId4" Type="http://schemas.openxmlformats.org/officeDocument/2006/relationships/image" Target="../media/image2.pn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tags" Target="../tags/tag13.xml"/><Relationship Id="rId7" Type="http://schemas.openxmlformats.org/officeDocument/2006/relationships/image" Target="../media/image4.png"/><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slideMaster" Target="../slideMasters/slideMaster1.xml"/><Relationship Id="rId5" Type="http://schemas.openxmlformats.org/officeDocument/2006/relationships/tags" Target="../tags/tag15.xml"/><Relationship Id="rId4" Type="http://schemas.openxmlformats.org/officeDocument/2006/relationships/tags" Target="../tags/tag14.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tags" Target="../tags/tag3.xml"/><Relationship Id="rId7" Type="http://schemas.openxmlformats.org/officeDocument/2006/relationships/image" Target="../media/image4.png"/><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slideMaster" Target="../slideMasters/slideMaster1.xml"/><Relationship Id="rId5" Type="http://schemas.openxmlformats.org/officeDocument/2006/relationships/tags" Target="../tags/tag5.xml"/><Relationship Id="rId4" Type="http://schemas.openxmlformats.org/officeDocument/2006/relationships/tags" Target="../tags/tag4.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Master" Target="../slideMasters/slideMaster1.xml"/><Relationship Id="rId1" Type="http://schemas.openxmlformats.org/officeDocument/2006/relationships/tags" Target="../tags/tag6.xml"/><Relationship Id="rId4" Type="http://schemas.openxmlformats.org/officeDocument/2006/relationships/image" Target="../media/image2.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Master" Target="../slideMasters/slideMaster1.xml"/><Relationship Id="rId1" Type="http://schemas.openxmlformats.org/officeDocument/2006/relationships/tags" Target="../tags/tag7.xml"/><Relationship Id="rId4" Type="http://schemas.openxmlformats.org/officeDocument/2006/relationships/image" Target="../media/image2.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Master" Target="../slideMasters/slideMaster1.xml"/><Relationship Id="rId1" Type="http://schemas.openxmlformats.org/officeDocument/2006/relationships/tags" Target="../tags/tag8.xml"/><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Master" Target="../slideMasters/slideMaster1.xml"/><Relationship Id="rId1" Type="http://schemas.openxmlformats.org/officeDocument/2006/relationships/tags" Target="../tags/tag9.xml"/><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
    <p:bg>
      <p:bgPr>
        <a:solidFill>
          <a:srgbClr val="A90025"/>
        </a:solidFill>
        <a:effectLst/>
      </p:bgPr>
    </p:bg>
    <p:spTree>
      <p:nvGrpSpPr>
        <p:cNvPr id="1" name=""/>
        <p:cNvGrpSpPr/>
        <p:nvPr/>
      </p:nvGrpSpPr>
      <p:grpSpPr>
        <a:xfrm>
          <a:off x="0" y="0"/>
          <a:ext cx="0" cy="0"/>
          <a:chOff x="0" y="0"/>
          <a:chExt cx="0" cy="0"/>
        </a:xfrm>
      </p:grpSpPr>
      <p:pic>
        <p:nvPicPr>
          <p:cNvPr id="10" name="Image 9" descr="TOTAL_LOGO_bandeau_01_haut_T_RGB.png"/>
          <p:cNvPicPr>
            <a:picLocks noChangeAspect="1"/>
          </p:cNvPicPr>
          <p:nvPr userDrawn="1"/>
        </p:nvPicPr>
        <p:blipFill>
          <a:blip r:embed="rId2" cstate="print"/>
          <a:stretch>
            <a:fillRect/>
          </a:stretch>
        </p:blipFill>
        <p:spPr>
          <a:xfrm>
            <a:off x="1" y="363225"/>
            <a:ext cx="6084167" cy="860932"/>
          </a:xfrm>
          <a:prstGeom prst="rect">
            <a:avLst/>
          </a:prstGeom>
        </p:spPr>
      </p:pic>
      <p:sp>
        <p:nvSpPr>
          <p:cNvPr id="14" name="Titre 4"/>
          <p:cNvSpPr>
            <a:spLocks noGrp="1"/>
          </p:cNvSpPr>
          <p:nvPr>
            <p:ph type="title" hasCustomPrompt="1"/>
          </p:nvPr>
        </p:nvSpPr>
        <p:spPr>
          <a:xfrm>
            <a:off x="1188000" y="1845592"/>
            <a:ext cx="9372496" cy="1487487"/>
          </a:xfrm>
          <a:prstGeom prst="rect">
            <a:avLst/>
          </a:prstGeom>
        </p:spPr>
        <p:txBody>
          <a:bodyPr lIns="0" rIns="0" anchor="b">
            <a:noAutofit/>
          </a:bodyPr>
          <a:lstStyle>
            <a:lvl1pPr>
              <a:defRPr sz="3200" baseline="0">
                <a:solidFill>
                  <a:schemeClr val="bg1"/>
                </a:solidFill>
                <a:latin typeface="+mn-lt"/>
              </a:defRPr>
            </a:lvl1pPr>
          </a:lstStyle>
          <a:p>
            <a:r>
              <a:rPr lang="fr-FR" noProof="0" dirty="0"/>
              <a:t>COMPANY RULE TITLE</a:t>
            </a:r>
          </a:p>
        </p:txBody>
      </p:sp>
      <p:sp>
        <p:nvSpPr>
          <p:cNvPr id="15" name="Espace réservé du texte 15"/>
          <p:cNvSpPr>
            <a:spLocks noGrp="1"/>
          </p:cNvSpPr>
          <p:nvPr>
            <p:ph type="body" sz="quarter" idx="10" hasCustomPrompt="1"/>
          </p:nvPr>
        </p:nvSpPr>
        <p:spPr>
          <a:xfrm>
            <a:off x="1188000" y="4077072"/>
            <a:ext cx="9372496" cy="2232248"/>
          </a:xfrm>
          <a:prstGeom prst="rect">
            <a:avLst/>
          </a:prstGeom>
        </p:spPr>
        <p:txBody>
          <a:bodyPr lIns="0" rIns="0">
            <a:noAutofit/>
          </a:bodyPr>
          <a:lstStyle>
            <a:lvl1pPr marL="0" indent="0">
              <a:spcAft>
                <a:spcPts val="600"/>
              </a:spcAft>
              <a:buNone/>
              <a:defRPr sz="1600">
                <a:solidFill>
                  <a:schemeClr val="bg1"/>
                </a:solidFill>
                <a:latin typeface="+mn-lt"/>
              </a:defRPr>
            </a:lvl1pPr>
          </a:lstStyle>
          <a:p>
            <a:pPr lvl="0"/>
            <a:r>
              <a:rPr lang="fr-FR" noProof="0" dirty="0" err="1"/>
              <a:t>Executive</a:t>
            </a:r>
            <a:r>
              <a:rPr lang="fr-FR" noProof="0" dirty="0"/>
              <a:t> </a:t>
            </a:r>
            <a:r>
              <a:rPr lang="fr-FR" noProof="0" dirty="0" err="1"/>
              <a:t>summary</a:t>
            </a:r>
            <a:endParaRPr lang="fr-FR" noProof="0" dirty="0"/>
          </a:p>
        </p:txBody>
      </p:sp>
      <p:sp>
        <p:nvSpPr>
          <p:cNvPr id="6" name="Rectangle 5"/>
          <p:cNvSpPr/>
          <p:nvPr userDrawn="1"/>
        </p:nvSpPr>
        <p:spPr>
          <a:xfrm>
            <a:off x="0" y="6525344"/>
            <a:ext cx="12192000" cy="33265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2"/>
          <p:cNvPicPr>
            <a:picLocks noChangeAspect="1" noChangeArrowheads="1"/>
          </p:cNvPicPr>
          <p:nvPr userDrawn="1"/>
        </p:nvPicPr>
        <p:blipFill>
          <a:blip r:embed="rId3" cstate="print"/>
          <a:srcRect/>
          <a:stretch>
            <a:fillRect/>
          </a:stretch>
        </p:blipFill>
        <p:spPr bwMode="auto">
          <a:xfrm>
            <a:off x="5366919" y="6631430"/>
            <a:ext cx="1458162" cy="162371"/>
          </a:xfrm>
          <a:prstGeom prst="rect">
            <a:avLst/>
          </a:prstGeom>
          <a:noFill/>
          <a:ln w="9525">
            <a:noFill/>
            <a:miter lim="800000"/>
            <a:headEnd/>
            <a:tailEnd/>
          </a:ln>
          <a:effectLst/>
        </p:spPr>
      </p:pic>
      <p:pic>
        <p:nvPicPr>
          <p:cNvPr id="14338" name="Picture 2"/>
          <p:cNvPicPr>
            <a:picLocks noChangeAspect="1" noChangeArrowheads="1"/>
          </p:cNvPicPr>
          <p:nvPr userDrawn="1"/>
        </p:nvPicPr>
        <p:blipFill>
          <a:blip r:embed="rId4" cstate="print"/>
          <a:srcRect/>
          <a:stretch>
            <a:fillRect/>
          </a:stretch>
        </p:blipFill>
        <p:spPr bwMode="auto">
          <a:xfrm>
            <a:off x="1037083" y="3672830"/>
            <a:ext cx="9523413" cy="476250"/>
          </a:xfrm>
          <a:prstGeom prst="rect">
            <a:avLst/>
          </a:prstGeom>
          <a:noFill/>
          <a:ln w="9525">
            <a:noFill/>
            <a:miter lim="800000"/>
            <a:headEnd/>
            <a:tailEnd/>
          </a:ln>
          <a:effec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3_1_">
    <p:spTree>
      <p:nvGrpSpPr>
        <p:cNvPr id="1" name=""/>
        <p:cNvGrpSpPr/>
        <p:nvPr/>
      </p:nvGrpSpPr>
      <p:grpSpPr>
        <a:xfrm>
          <a:off x="0" y="0"/>
          <a:ext cx="0" cy="0"/>
          <a:chOff x="0" y="0"/>
          <a:chExt cx="0" cy="0"/>
        </a:xfrm>
      </p:grpSpPr>
      <p:cxnSp>
        <p:nvCxnSpPr>
          <p:cNvPr id="5" name="Connecteur droit 4"/>
          <p:cNvCxnSpPr/>
          <p:nvPr userDrawn="1"/>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‹N°›</a:t>
            </a:fld>
            <a:endParaRPr lang="en-US" sz="1000" dirty="0">
              <a:latin typeface="+mj-lt"/>
            </a:endParaRPr>
          </a:p>
        </p:txBody>
      </p:sp>
      <p:pic>
        <p:nvPicPr>
          <p:cNvPr id="12" name="Picture 2"/>
          <p:cNvPicPr>
            <a:picLocks noChangeAspect="1" noChangeArrowheads="1"/>
          </p:cNvPicPr>
          <p:nvPr userDrawn="1"/>
        </p:nvPicPr>
        <p:blipFill>
          <a:blip r:embed="rId4"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Espace réservé du texte 16"/>
          <p:cNvSpPr>
            <a:spLocks noGrp="1"/>
          </p:cNvSpPr>
          <p:nvPr>
            <p:ph type="body" sz="quarter" idx="11" hasCustomPrompt="1"/>
          </p:nvPr>
        </p:nvSpPr>
        <p:spPr>
          <a:xfrm>
            <a:off x="407368" y="0"/>
            <a:ext cx="4968552"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lvl="0"/>
            <a:r>
              <a:rPr lang="fr-FR" dirty="0"/>
              <a:t>GAP ANALYSIS: GRP</a:t>
            </a:r>
            <a:endParaRPr lang="en-US" dirty="0"/>
          </a:p>
        </p:txBody>
      </p:sp>
      <p:grpSp>
        <p:nvGrpSpPr>
          <p:cNvPr id="8" name="Group 47"/>
          <p:cNvGrpSpPr/>
          <p:nvPr userDrawn="1"/>
        </p:nvGrpSpPr>
        <p:grpSpPr>
          <a:xfrm>
            <a:off x="11371622" y="548681"/>
            <a:ext cx="468802" cy="171450"/>
            <a:chOff x="9963489" y="2555193"/>
            <a:chExt cx="468802" cy="171450"/>
          </a:xfrm>
        </p:grpSpPr>
        <p:sp>
          <p:nvSpPr>
            <p:cNvPr id="33" name="RectangleLegend4"/>
            <p:cNvSpPr>
              <a:spLocks noChangeArrowheads="1"/>
            </p:cNvSpPr>
            <p:nvPr/>
          </p:nvSpPr>
          <p:spPr bwMode="gray">
            <a:xfrm>
              <a:off x="9963489" y="2566305"/>
              <a:ext cx="165100" cy="160338"/>
            </a:xfrm>
            <a:prstGeom prst="rect">
              <a:avLst/>
            </a:prstGeom>
            <a:solidFill>
              <a:srgbClr val="92D050"/>
            </a:solidFill>
            <a:ln w="9525">
              <a:noFill/>
              <a:miter lim="800000"/>
              <a:headEnd/>
              <a:tailEnd/>
            </a:ln>
            <a:effectLst/>
          </p:spPr>
          <p:txBody>
            <a:bodyPr wrap="none" anchor="ctr"/>
            <a:lstStyle/>
            <a:p>
              <a:endParaRPr lang="en-US" sz="1000" baseline="0" dirty="0">
                <a:latin typeface="+mn-lt"/>
                <a:ea typeface="+mn-ea"/>
              </a:endParaRPr>
            </a:p>
          </p:txBody>
        </p:sp>
        <p:sp>
          <p:nvSpPr>
            <p:cNvPr id="34" name="Legend4"/>
            <p:cNvSpPr>
              <a:spLocks noChangeArrowheads="1"/>
            </p:cNvSpPr>
            <p:nvPr>
              <p:custDataLst>
                <p:tags r:id="rId1"/>
              </p:custDataLst>
            </p:nvPr>
          </p:nvSpPr>
          <p:spPr bwMode="gray">
            <a:xfrm>
              <a:off x="10217489" y="2555193"/>
              <a:ext cx="214802"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GRP</a:t>
              </a:r>
            </a:p>
          </p:txBody>
        </p:sp>
      </p:grpSp>
    </p:spTree>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2_1_">
    <p:spTree>
      <p:nvGrpSpPr>
        <p:cNvPr id="1" name=""/>
        <p:cNvGrpSpPr/>
        <p:nvPr/>
      </p:nvGrpSpPr>
      <p:grpSpPr>
        <a:xfrm>
          <a:off x="0" y="0"/>
          <a:ext cx="0" cy="0"/>
          <a:chOff x="0" y="0"/>
          <a:chExt cx="0" cy="0"/>
        </a:xfrm>
      </p:grpSpPr>
      <p:cxnSp>
        <p:nvCxnSpPr>
          <p:cNvPr id="5" name="Connecteur droit 4"/>
          <p:cNvCxnSpPr/>
          <p:nvPr userDrawn="1"/>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‹N°›</a:t>
            </a:fld>
            <a:endParaRPr lang="en-US" sz="1000" dirty="0">
              <a:latin typeface="+mj-lt"/>
            </a:endParaRPr>
          </a:p>
        </p:txBody>
      </p:sp>
      <p:pic>
        <p:nvPicPr>
          <p:cNvPr id="12" name="Picture 2"/>
          <p:cNvPicPr>
            <a:picLocks noChangeAspect="1" noChangeArrowheads="1"/>
          </p:cNvPicPr>
          <p:nvPr userDrawn="1"/>
        </p:nvPicPr>
        <p:blipFill>
          <a:blip r:embed="rId3"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Espace réservé du texte 16"/>
          <p:cNvSpPr>
            <a:spLocks noGrp="1"/>
          </p:cNvSpPr>
          <p:nvPr>
            <p:ph type="body" sz="quarter" idx="11" hasCustomPrompt="1"/>
          </p:nvPr>
        </p:nvSpPr>
        <p:spPr>
          <a:xfrm>
            <a:off x="407368" y="0"/>
            <a:ext cx="4968552"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lvl="0"/>
            <a:r>
              <a:rPr lang="fr-FR" dirty="0"/>
              <a:t>IMPLEMENTATION</a:t>
            </a:r>
            <a:endParaRPr lang="en-US" dirty="0"/>
          </a:p>
        </p:txBody>
      </p:sp>
    </p:spTree>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5_1_">
    <p:spTree>
      <p:nvGrpSpPr>
        <p:cNvPr id="1" name=""/>
        <p:cNvGrpSpPr/>
        <p:nvPr/>
      </p:nvGrpSpPr>
      <p:grpSpPr>
        <a:xfrm>
          <a:off x="0" y="0"/>
          <a:ext cx="0" cy="0"/>
          <a:chOff x="0" y="0"/>
          <a:chExt cx="0" cy="0"/>
        </a:xfrm>
      </p:grpSpPr>
      <p:cxnSp>
        <p:nvCxnSpPr>
          <p:cNvPr id="5" name="Connecteur droit 4"/>
          <p:cNvCxnSpPr/>
          <p:nvPr userDrawn="1"/>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‹N°›</a:t>
            </a:fld>
            <a:endParaRPr lang="en-US" sz="1000" dirty="0">
              <a:latin typeface="+mj-lt"/>
            </a:endParaRPr>
          </a:p>
        </p:txBody>
      </p:sp>
      <p:pic>
        <p:nvPicPr>
          <p:cNvPr id="12" name="Picture 2"/>
          <p:cNvPicPr>
            <a:picLocks noChangeAspect="1" noChangeArrowheads="1"/>
          </p:cNvPicPr>
          <p:nvPr userDrawn="1"/>
        </p:nvPicPr>
        <p:blipFill>
          <a:blip r:embed="rId8"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Espace réservé du texte 16"/>
          <p:cNvSpPr>
            <a:spLocks noGrp="1"/>
          </p:cNvSpPr>
          <p:nvPr>
            <p:ph type="body" sz="quarter" idx="11" hasCustomPrompt="1"/>
          </p:nvPr>
        </p:nvSpPr>
        <p:spPr>
          <a:xfrm>
            <a:off x="407368" y="0"/>
            <a:ext cx="4968552"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lvl="0"/>
            <a:r>
              <a:rPr lang="fr-FR" dirty="0"/>
              <a:t>DOCUMENTS USED FOR THE GAP ANALYSIS</a:t>
            </a:r>
            <a:endParaRPr lang="en-US" dirty="0"/>
          </a:p>
        </p:txBody>
      </p:sp>
      <p:grpSp>
        <p:nvGrpSpPr>
          <p:cNvPr id="2" name="Group 43"/>
          <p:cNvGrpSpPr/>
          <p:nvPr userDrawn="1"/>
        </p:nvGrpSpPr>
        <p:grpSpPr>
          <a:xfrm>
            <a:off x="8760296" y="548680"/>
            <a:ext cx="581013" cy="171451"/>
            <a:chOff x="9219943" y="2346534"/>
            <a:chExt cx="581013" cy="171451"/>
          </a:xfrm>
        </p:grpSpPr>
        <p:sp>
          <p:nvSpPr>
            <p:cNvPr id="15" name="RectangleLegend1"/>
            <p:cNvSpPr>
              <a:spLocks noChangeArrowheads="1"/>
            </p:cNvSpPr>
            <p:nvPr/>
          </p:nvSpPr>
          <p:spPr bwMode="gray">
            <a:xfrm>
              <a:off x="9219943" y="2357647"/>
              <a:ext cx="165100" cy="160338"/>
            </a:xfrm>
            <a:prstGeom prst="rect">
              <a:avLst/>
            </a:prstGeom>
            <a:solidFill>
              <a:schemeClr val="bg1">
                <a:lumMod val="65000"/>
              </a:schemeClr>
            </a:solid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000" baseline="0" dirty="0">
                <a:latin typeface="+mn-lt"/>
                <a:ea typeface="+mn-ea"/>
              </a:endParaRPr>
            </a:p>
          </p:txBody>
        </p:sp>
        <p:sp>
          <p:nvSpPr>
            <p:cNvPr id="16" name="Legend1"/>
            <p:cNvSpPr>
              <a:spLocks noChangeArrowheads="1"/>
            </p:cNvSpPr>
            <p:nvPr>
              <p:custDataLst>
                <p:tags r:id="rId5"/>
              </p:custDataLst>
            </p:nvPr>
          </p:nvSpPr>
          <p:spPr bwMode="gray">
            <a:xfrm>
              <a:off x="9473943" y="2346534"/>
              <a:ext cx="327013"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Group</a:t>
              </a:r>
            </a:p>
          </p:txBody>
        </p:sp>
      </p:grpSp>
      <p:grpSp>
        <p:nvGrpSpPr>
          <p:cNvPr id="3" name="Group 44"/>
          <p:cNvGrpSpPr/>
          <p:nvPr userDrawn="1"/>
        </p:nvGrpSpPr>
        <p:grpSpPr>
          <a:xfrm>
            <a:off x="9500438" y="548680"/>
            <a:ext cx="470406" cy="171451"/>
            <a:chOff x="9219943" y="2553779"/>
            <a:chExt cx="470406" cy="171451"/>
          </a:xfrm>
        </p:grpSpPr>
        <p:sp>
          <p:nvSpPr>
            <p:cNvPr id="18" name="RectangleLegend2"/>
            <p:cNvSpPr>
              <a:spLocks noChangeArrowheads="1"/>
            </p:cNvSpPr>
            <p:nvPr/>
          </p:nvSpPr>
          <p:spPr bwMode="gray">
            <a:xfrm>
              <a:off x="9219943" y="2564892"/>
              <a:ext cx="165100" cy="160338"/>
            </a:xfrm>
            <a:prstGeom prst="rect">
              <a:avLst/>
            </a:prstGeom>
            <a:solidFill>
              <a:srgbClr val="FF9900"/>
            </a:solidFill>
            <a:ln w="9525">
              <a:noFill/>
              <a:miter lim="800000"/>
              <a:headEnd/>
              <a:tailEnd/>
            </a:ln>
            <a:effectLst/>
          </p:spPr>
          <p:txBody>
            <a:bodyPr wrap="none" anchor="ctr"/>
            <a:lstStyle/>
            <a:p>
              <a:endParaRPr lang="en-US" sz="1000" baseline="0" dirty="0">
                <a:latin typeface="+mn-lt"/>
                <a:ea typeface="+mn-ea"/>
              </a:endParaRPr>
            </a:p>
          </p:txBody>
        </p:sp>
        <p:sp>
          <p:nvSpPr>
            <p:cNvPr id="20" name="Legend2"/>
            <p:cNvSpPr>
              <a:spLocks noChangeArrowheads="1"/>
            </p:cNvSpPr>
            <p:nvPr>
              <p:custDataLst>
                <p:tags r:id="rId4"/>
              </p:custDataLst>
            </p:nvPr>
          </p:nvSpPr>
          <p:spPr bwMode="gray">
            <a:xfrm>
              <a:off x="9473943" y="2553779"/>
              <a:ext cx="216406"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E&amp;P</a:t>
              </a:r>
            </a:p>
          </p:txBody>
        </p:sp>
      </p:grpSp>
      <p:grpSp>
        <p:nvGrpSpPr>
          <p:cNvPr id="4" name="Group 45"/>
          <p:cNvGrpSpPr/>
          <p:nvPr userDrawn="1"/>
        </p:nvGrpSpPr>
        <p:grpSpPr>
          <a:xfrm>
            <a:off x="10073290" y="548680"/>
            <a:ext cx="510480" cy="171451"/>
            <a:chOff x="9219943" y="2756349"/>
            <a:chExt cx="510480" cy="171451"/>
          </a:xfrm>
        </p:grpSpPr>
        <p:sp>
          <p:nvSpPr>
            <p:cNvPr id="22" name="RectangleLegend3"/>
            <p:cNvSpPr>
              <a:spLocks noChangeArrowheads="1"/>
            </p:cNvSpPr>
            <p:nvPr/>
          </p:nvSpPr>
          <p:spPr bwMode="gray">
            <a:xfrm>
              <a:off x="9219943" y="2767462"/>
              <a:ext cx="165100" cy="160338"/>
            </a:xfrm>
            <a:prstGeom prst="rect">
              <a:avLst/>
            </a:prstGeom>
            <a:solidFill>
              <a:srgbClr val="376092"/>
            </a:solid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000" baseline="0" dirty="0">
                <a:latin typeface="+mn-lt"/>
                <a:ea typeface="+mn-ea"/>
              </a:endParaRPr>
            </a:p>
          </p:txBody>
        </p:sp>
        <p:sp>
          <p:nvSpPr>
            <p:cNvPr id="23" name="Legend3"/>
            <p:cNvSpPr>
              <a:spLocks noChangeArrowheads="1"/>
            </p:cNvSpPr>
            <p:nvPr>
              <p:custDataLst>
                <p:tags r:id="rId3"/>
              </p:custDataLst>
            </p:nvPr>
          </p:nvSpPr>
          <p:spPr bwMode="gray">
            <a:xfrm>
              <a:off x="9473943" y="2756349"/>
              <a:ext cx="256480"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M&amp;S</a:t>
              </a:r>
            </a:p>
          </p:txBody>
        </p:sp>
      </p:grpSp>
      <p:grpSp>
        <p:nvGrpSpPr>
          <p:cNvPr id="6" name="Group 46"/>
          <p:cNvGrpSpPr/>
          <p:nvPr userDrawn="1"/>
        </p:nvGrpSpPr>
        <p:grpSpPr>
          <a:xfrm>
            <a:off x="10724348" y="548681"/>
            <a:ext cx="480024" cy="171450"/>
            <a:chOff x="9963489" y="2348072"/>
            <a:chExt cx="480024" cy="171450"/>
          </a:xfrm>
        </p:grpSpPr>
        <p:sp>
          <p:nvSpPr>
            <p:cNvPr id="30" name="RectangleLegend4"/>
            <p:cNvSpPr>
              <a:spLocks noChangeArrowheads="1"/>
            </p:cNvSpPr>
            <p:nvPr/>
          </p:nvSpPr>
          <p:spPr bwMode="gray">
            <a:xfrm>
              <a:off x="9963489" y="2359184"/>
              <a:ext cx="165100" cy="160338"/>
            </a:xfrm>
            <a:prstGeom prst="rect">
              <a:avLst/>
            </a:prstGeom>
            <a:solidFill>
              <a:srgbClr val="7030A0"/>
            </a:solidFill>
            <a:ln w="9525">
              <a:noFill/>
              <a:miter lim="800000"/>
              <a:headEnd/>
              <a:tailEnd/>
            </a:ln>
            <a:effectLst/>
          </p:spPr>
          <p:txBody>
            <a:bodyPr wrap="none" anchor="ctr"/>
            <a:lstStyle/>
            <a:p>
              <a:endParaRPr lang="en-US" sz="1000" baseline="0" dirty="0">
                <a:latin typeface="+mn-lt"/>
                <a:ea typeface="+mn-ea"/>
              </a:endParaRPr>
            </a:p>
          </p:txBody>
        </p:sp>
        <p:sp>
          <p:nvSpPr>
            <p:cNvPr id="31" name="Legend4"/>
            <p:cNvSpPr>
              <a:spLocks noChangeArrowheads="1"/>
            </p:cNvSpPr>
            <p:nvPr>
              <p:custDataLst>
                <p:tags r:id="rId2"/>
              </p:custDataLst>
            </p:nvPr>
          </p:nvSpPr>
          <p:spPr bwMode="gray">
            <a:xfrm>
              <a:off x="10217489" y="2348072"/>
              <a:ext cx="226024"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R&amp;C</a:t>
              </a:r>
            </a:p>
          </p:txBody>
        </p:sp>
      </p:grpSp>
      <p:grpSp>
        <p:nvGrpSpPr>
          <p:cNvPr id="8" name="Group 47"/>
          <p:cNvGrpSpPr/>
          <p:nvPr userDrawn="1"/>
        </p:nvGrpSpPr>
        <p:grpSpPr>
          <a:xfrm>
            <a:off x="11371622" y="548681"/>
            <a:ext cx="468802" cy="171450"/>
            <a:chOff x="9963489" y="2555193"/>
            <a:chExt cx="468802" cy="171450"/>
          </a:xfrm>
        </p:grpSpPr>
        <p:sp>
          <p:nvSpPr>
            <p:cNvPr id="33" name="RectangleLegend4"/>
            <p:cNvSpPr>
              <a:spLocks noChangeArrowheads="1"/>
            </p:cNvSpPr>
            <p:nvPr/>
          </p:nvSpPr>
          <p:spPr bwMode="gray">
            <a:xfrm>
              <a:off x="9963489" y="2566305"/>
              <a:ext cx="165100" cy="160338"/>
            </a:xfrm>
            <a:prstGeom prst="rect">
              <a:avLst/>
            </a:prstGeom>
            <a:solidFill>
              <a:srgbClr val="92D050"/>
            </a:solidFill>
            <a:ln w="9525">
              <a:noFill/>
              <a:miter lim="800000"/>
              <a:headEnd/>
              <a:tailEnd/>
            </a:ln>
            <a:effectLst/>
          </p:spPr>
          <p:txBody>
            <a:bodyPr wrap="none" anchor="ctr"/>
            <a:lstStyle/>
            <a:p>
              <a:endParaRPr lang="en-US" sz="1000" baseline="0" dirty="0">
                <a:latin typeface="+mn-lt"/>
                <a:ea typeface="+mn-ea"/>
              </a:endParaRPr>
            </a:p>
          </p:txBody>
        </p:sp>
        <p:sp>
          <p:nvSpPr>
            <p:cNvPr id="34" name="Legend4"/>
            <p:cNvSpPr>
              <a:spLocks noChangeArrowheads="1"/>
            </p:cNvSpPr>
            <p:nvPr>
              <p:custDataLst>
                <p:tags r:id="rId1"/>
              </p:custDataLst>
            </p:nvPr>
          </p:nvSpPr>
          <p:spPr bwMode="gray">
            <a:xfrm>
              <a:off x="10217489" y="2555193"/>
              <a:ext cx="214802"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GRP</a:t>
              </a:r>
            </a:p>
          </p:txBody>
        </p:sp>
      </p:grpSp>
    </p:spTree>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7_1_">
    <p:spTree>
      <p:nvGrpSpPr>
        <p:cNvPr id="1" name=""/>
        <p:cNvGrpSpPr/>
        <p:nvPr/>
      </p:nvGrpSpPr>
      <p:grpSpPr>
        <a:xfrm>
          <a:off x="0" y="0"/>
          <a:ext cx="0" cy="0"/>
          <a:chOff x="0" y="0"/>
          <a:chExt cx="0" cy="0"/>
        </a:xfrm>
      </p:grpSpPr>
      <p:pic>
        <p:nvPicPr>
          <p:cNvPr id="11" name="Image 10" descr="Une image contenant personne, extérieur, homme, portant&#10;&#10;Description générée automatiquement">
            <a:extLst>
              <a:ext uri="{FF2B5EF4-FFF2-40B4-BE49-F238E27FC236}">
                <a16:creationId xmlns:a16="http://schemas.microsoft.com/office/drawing/2014/main" id="{01331BF5-730D-4B20-9D30-91E234A844DD}"/>
              </a:ext>
            </a:extLst>
          </p:cNvPr>
          <p:cNvPicPr>
            <a:picLocks noChangeAspect="1"/>
          </p:cNvPicPr>
          <p:nvPr userDrawn="1"/>
        </p:nvPicPr>
        <p:blipFill rotWithShape="1">
          <a:blip r:embed="rId2" cstate="print">
            <a:alphaModFix amt="70000"/>
            <a:extLst>
              <a:ext uri="{28A0092B-C50C-407E-A947-70E740481C1C}">
                <a14:useLocalDpi xmlns:a14="http://schemas.microsoft.com/office/drawing/2010/main" val="0"/>
              </a:ext>
            </a:extLst>
          </a:blip>
          <a:srcRect/>
          <a:stretch/>
        </p:blipFill>
        <p:spPr>
          <a:xfrm>
            <a:off x="0" y="0"/>
            <a:ext cx="12192000" cy="6858000"/>
          </a:xfrm>
          <a:prstGeom prst="rect">
            <a:avLst/>
          </a:prstGeom>
        </p:spPr>
      </p:pic>
      <p:pic>
        <p:nvPicPr>
          <p:cNvPr id="8" name="Picture 2"/>
          <p:cNvPicPr>
            <a:picLocks noChangeAspect="1" noChangeArrowheads="1"/>
          </p:cNvPicPr>
          <p:nvPr userDrawn="1"/>
        </p:nvPicPr>
        <p:blipFill>
          <a:blip r:embed="rId3" cstate="print"/>
          <a:srcRect/>
          <a:stretch>
            <a:fillRect/>
          </a:stretch>
        </p:blipFill>
        <p:spPr bwMode="auto">
          <a:xfrm>
            <a:off x="9538665" y="404664"/>
            <a:ext cx="2461991" cy="792088"/>
          </a:xfrm>
          <a:prstGeom prst="rect">
            <a:avLst/>
          </a:prstGeom>
          <a:noFill/>
          <a:ln w="9525">
            <a:noFill/>
            <a:miter lim="800000"/>
          </a:ln>
          <a:effectLst/>
        </p:spPr>
      </p:pic>
      <p:sp>
        <p:nvSpPr>
          <p:cNvPr id="5" name="Espace réservé du texte 16"/>
          <p:cNvSpPr>
            <a:spLocks noGrp="1" noEditPoints="1"/>
          </p:cNvSpPr>
          <p:nvPr>
            <p:ph type="body" sz="quarter" idx="11" hasCustomPrompt="1"/>
          </p:nvPr>
        </p:nvSpPr>
        <p:spPr>
          <a:xfrm>
            <a:off x="191344" y="404664"/>
            <a:ext cx="5616624" cy="5616624"/>
          </a:xfrm>
          <a:prstGeom prst="rect">
            <a:avLst/>
          </a:prstGeom>
          <a:solidFill>
            <a:schemeClr val="bg1">
              <a:alpha val="20000"/>
            </a:schemeClr>
          </a:solidFill>
        </p:spPr>
        <p:txBody>
          <a:bodyPr/>
          <a:lstStyle>
            <a:lvl1pPr marL="342900" indent="-342900">
              <a:buFont typeface="Wingdings" pitchFamily="2" charset="2"/>
              <a:buChar char="q"/>
              <a:defRPr sz="1600" b="0" baseline="0">
                <a:latin typeface="+mj-lt"/>
              </a:defRPr>
            </a:lvl1pPr>
            <a:lvl2pPr>
              <a:buFont typeface="Wingdings" pitchFamily="2" charset="2"/>
              <a:buChar char="q"/>
              <a:defRPr sz="1600"/>
            </a:lvl2pPr>
          </a:lstStyle>
          <a:p>
            <a:pPr lvl="0"/>
            <a:r>
              <a:rPr lang="fr-FR" dirty="0"/>
              <a:t>List </a:t>
            </a:r>
            <a:r>
              <a:rPr lang="fr-FR" dirty="0" err="1"/>
              <a:t>highlights</a:t>
            </a:r>
            <a:endParaRPr lang="fr-FR" dirty="0"/>
          </a:p>
          <a:p>
            <a:pPr lvl="0"/>
            <a:endParaRPr lang="fr-FR" dirty="0"/>
          </a:p>
          <a:p>
            <a:pPr lvl="1"/>
            <a:endParaRPr lang="en-US" dirty="0"/>
          </a:p>
        </p:txBody>
      </p:sp>
    </p:spTree>
    <p:extLst>
      <p:ext uri="{BB962C8B-B14F-4D97-AF65-F5344CB8AC3E}">
        <p14:creationId xmlns:p14="http://schemas.microsoft.com/office/powerpoint/2010/main" val="16984470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6_1_">
    <p:bg>
      <p:bgPr>
        <a:solidFill>
          <a:srgbClr val="376092"/>
        </a:solidFill>
        <a:effectLst/>
      </p:bgPr>
    </p:bg>
    <p:spTree>
      <p:nvGrpSpPr>
        <p:cNvPr id="1" name=""/>
        <p:cNvGrpSpPr/>
        <p:nvPr/>
      </p:nvGrpSpPr>
      <p:grpSpPr>
        <a:xfrm>
          <a:off x="0" y="0"/>
          <a:ext cx="0" cy="0"/>
          <a:chOff x="0" y="0"/>
          <a:chExt cx="0" cy="0"/>
        </a:xfrm>
      </p:grpSpPr>
      <p:pic>
        <p:nvPicPr>
          <p:cNvPr id="10" name="Image 9" descr="TOTAL_LOGO_bandeau_01_haut_T_RGB.png"/>
          <p:cNvPicPr>
            <a:picLocks noChangeAspect="1"/>
          </p:cNvPicPr>
          <p:nvPr userDrawn="1"/>
        </p:nvPicPr>
        <p:blipFill>
          <a:blip r:embed="rId2" cstate="print"/>
          <a:stretch>
            <a:fillRect/>
          </a:stretch>
        </p:blipFill>
        <p:spPr>
          <a:xfrm>
            <a:off x="1" y="363225"/>
            <a:ext cx="6084167" cy="860932"/>
          </a:xfrm>
          <a:prstGeom prst="rect">
            <a:avLst/>
          </a:prstGeom>
        </p:spPr>
      </p:pic>
      <p:sp>
        <p:nvSpPr>
          <p:cNvPr id="14" name="Titre 4"/>
          <p:cNvSpPr>
            <a:spLocks noGrp="1"/>
          </p:cNvSpPr>
          <p:nvPr>
            <p:ph type="title" hasCustomPrompt="1"/>
          </p:nvPr>
        </p:nvSpPr>
        <p:spPr>
          <a:xfrm>
            <a:off x="1188000" y="1845592"/>
            <a:ext cx="9372496" cy="1487487"/>
          </a:xfrm>
          <a:prstGeom prst="rect">
            <a:avLst/>
          </a:prstGeom>
        </p:spPr>
        <p:txBody>
          <a:bodyPr lIns="0" rIns="0" anchor="b">
            <a:noAutofit/>
          </a:bodyPr>
          <a:lstStyle>
            <a:lvl1pPr>
              <a:defRPr sz="3200" baseline="0">
                <a:solidFill>
                  <a:schemeClr val="bg1"/>
                </a:solidFill>
                <a:latin typeface="+mn-lt"/>
              </a:defRPr>
            </a:lvl1pPr>
          </a:lstStyle>
          <a:p>
            <a:r>
              <a:rPr lang="fr-FR" noProof="0" dirty="0"/>
              <a:t>COMPANY RULE TITLE</a:t>
            </a:r>
          </a:p>
        </p:txBody>
      </p:sp>
      <p:sp>
        <p:nvSpPr>
          <p:cNvPr id="6" name="Rectangle 5"/>
          <p:cNvSpPr/>
          <p:nvPr userDrawn="1"/>
        </p:nvSpPr>
        <p:spPr>
          <a:xfrm>
            <a:off x="0" y="6525344"/>
            <a:ext cx="12192000" cy="33265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2"/>
          <p:cNvPicPr>
            <a:picLocks noChangeAspect="1" noChangeArrowheads="1"/>
          </p:cNvPicPr>
          <p:nvPr userDrawn="1"/>
        </p:nvPicPr>
        <p:blipFill>
          <a:blip r:embed="rId3" cstate="print"/>
          <a:srcRect/>
          <a:stretch>
            <a:fillRect/>
          </a:stretch>
        </p:blipFill>
        <p:spPr bwMode="auto">
          <a:xfrm>
            <a:off x="5366919" y="6631430"/>
            <a:ext cx="1458162" cy="162371"/>
          </a:xfrm>
          <a:prstGeom prst="rect">
            <a:avLst/>
          </a:prstGeom>
          <a:noFill/>
          <a:ln w="9525">
            <a:noFill/>
            <a:miter lim="800000"/>
            <a:headEnd/>
            <a:tailEnd/>
          </a:ln>
          <a:effectLst/>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1_">
    <p:spTree>
      <p:nvGrpSpPr>
        <p:cNvPr id="1" name=""/>
        <p:cNvGrpSpPr/>
        <p:nvPr/>
      </p:nvGrpSpPr>
      <p:grpSpPr>
        <a:xfrm>
          <a:off x="0" y="0"/>
          <a:ext cx="0" cy="0"/>
          <a:chOff x="0" y="0"/>
          <a:chExt cx="0" cy="0"/>
        </a:xfrm>
      </p:grpSpPr>
      <p:cxnSp>
        <p:nvCxnSpPr>
          <p:cNvPr id="5" name="Connecteur droit 4"/>
          <p:cNvCxnSpPr/>
          <p:nvPr userDrawn="1"/>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‹N°›</a:t>
            </a:fld>
            <a:endParaRPr lang="en-US" sz="1000" dirty="0">
              <a:latin typeface="+mj-lt"/>
            </a:endParaRPr>
          </a:p>
        </p:txBody>
      </p:sp>
      <p:pic>
        <p:nvPicPr>
          <p:cNvPr id="12" name="Picture 2"/>
          <p:cNvPicPr>
            <a:picLocks noChangeAspect="1" noChangeArrowheads="1"/>
          </p:cNvPicPr>
          <p:nvPr userDrawn="1"/>
        </p:nvPicPr>
        <p:blipFill>
          <a:blip r:embed="rId3"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7_1_">
    <p:spTree>
      <p:nvGrpSpPr>
        <p:cNvPr id="1" name=""/>
        <p:cNvGrpSpPr/>
        <p:nvPr/>
      </p:nvGrpSpPr>
      <p:grpSpPr>
        <a:xfrm>
          <a:off x="0" y="0"/>
          <a:ext cx="0" cy="0"/>
          <a:chOff x="0" y="0"/>
          <a:chExt cx="0" cy="0"/>
        </a:xfrm>
      </p:grpSpPr>
      <p:cxnSp>
        <p:nvCxnSpPr>
          <p:cNvPr id="5" name="Connecteur droit 4"/>
          <p:cNvCxnSpPr/>
          <p:nvPr userDrawn="1"/>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‹N°›</a:t>
            </a:fld>
            <a:endParaRPr lang="en-US" sz="1000" dirty="0">
              <a:latin typeface="+mj-lt"/>
            </a:endParaRPr>
          </a:p>
        </p:txBody>
      </p:sp>
      <p:pic>
        <p:nvPicPr>
          <p:cNvPr id="12" name="Picture 2"/>
          <p:cNvPicPr>
            <a:picLocks noChangeAspect="1" noChangeArrowheads="1"/>
          </p:cNvPicPr>
          <p:nvPr userDrawn="1"/>
        </p:nvPicPr>
        <p:blipFill>
          <a:blip r:embed="rId8"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Espace réservé du texte 16"/>
          <p:cNvSpPr>
            <a:spLocks noGrp="1"/>
          </p:cNvSpPr>
          <p:nvPr>
            <p:ph type="body" sz="quarter" idx="11" hasCustomPrompt="1"/>
          </p:nvPr>
        </p:nvSpPr>
        <p:spPr>
          <a:xfrm>
            <a:off x="407368" y="0"/>
            <a:ext cx="4968552"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lvl="0"/>
            <a:r>
              <a:rPr lang="fr-FR" dirty="0"/>
              <a:t>SYNTHESIS OF CHANGES</a:t>
            </a:r>
            <a:endParaRPr lang="en-US" dirty="0"/>
          </a:p>
        </p:txBody>
      </p:sp>
      <p:grpSp>
        <p:nvGrpSpPr>
          <p:cNvPr id="14" name="Group 43"/>
          <p:cNvGrpSpPr/>
          <p:nvPr userDrawn="1"/>
        </p:nvGrpSpPr>
        <p:grpSpPr>
          <a:xfrm>
            <a:off x="8760296" y="548680"/>
            <a:ext cx="581013" cy="171451"/>
            <a:chOff x="9219943" y="2346534"/>
            <a:chExt cx="581013" cy="171451"/>
          </a:xfrm>
        </p:grpSpPr>
        <p:sp>
          <p:nvSpPr>
            <p:cNvPr id="15" name="RectangleLegend1"/>
            <p:cNvSpPr>
              <a:spLocks noChangeArrowheads="1"/>
            </p:cNvSpPr>
            <p:nvPr/>
          </p:nvSpPr>
          <p:spPr bwMode="gray">
            <a:xfrm>
              <a:off x="9219943" y="2357647"/>
              <a:ext cx="165100" cy="160338"/>
            </a:xfrm>
            <a:prstGeom prst="rect">
              <a:avLst/>
            </a:prstGeom>
            <a:solidFill>
              <a:schemeClr val="bg1">
                <a:lumMod val="65000"/>
              </a:schemeClr>
            </a:solid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000" baseline="0" dirty="0">
                <a:latin typeface="+mn-lt"/>
                <a:ea typeface="+mn-ea"/>
              </a:endParaRPr>
            </a:p>
          </p:txBody>
        </p:sp>
        <p:sp>
          <p:nvSpPr>
            <p:cNvPr id="16" name="Legend1"/>
            <p:cNvSpPr>
              <a:spLocks noChangeArrowheads="1"/>
            </p:cNvSpPr>
            <p:nvPr>
              <p:custDataLst>
                <p:tags r:id="rId5"/>
              </p:custDataLst>
            </p:nvPr>
          </p:nvSpPr>
          <p:spPr bwMode="gray">
            <a:xfrm>
              <a:off x="9473943" y="2346534"/>
              <a:ext cx="327013"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Group</a:t>
              </a:r>
            </a:p>
          </p:txBody>
        </p:sp>
      </p:grpSp>
      <p:grpSp>
        <p:nvGrpSpPr>
          <p:cNvPr id="17" name="Group 44"/>
          <p:cNvGrpSpPr/>
          <p:nvPr userDrawn="1"/>
        </p:nvGrpSpPr>
        <p:grpSpPr>
          <a:xfrm>
            <a:off x="9500438" y="548680"/>
            <a:ext cx="470406" cy="171451"/>
            <a:chOff x="9219943" y="2553779"/>
            <a:chExt cx="470406" cy="171451"/>
          </a:xfrm>
        </p:grpSpPr>
        <p:sp>
          <p:nvSpPr>
            <p:cNvPr id="18" name="RectangleLegend2"/>
            <p:cNvSpPr>
              <a:spLocks noChangeArrowheads="1"/>
            </p:cNvSpPr>
            <p:nvPr/>
          </p:nvSpPr>
          <p:spPr bwMode="gray">
            <a:xfrm>
              <a:off x="9219943" y="2564892"/>
              <a:ext cx="165100" cy="160338"/>
            </a:xfrm>
            <a:prstGeom prst="rect">
              <a:avLst/>
            </a:prstGeom>
            <a:solidFill>
              <a:srgbClr val="FF9900"/>
            </a:solidFill>
            <a:ln w="9525">
              <a:noFill/>
              <a:miter lim="800000"/>
              <a:headEnd/>
              <a:tailEnd/>
            </a:ln>
            <a:effectLst/>
          </p:spPr>
          <p:txBody>
            <a:bodyPr wrap="none" anchor="ctr"/>
            <a:lstStyle/>
            <a:p>
              <a:endParaRPr lang="en-US" sz="1000" baseline="0" dirty="0">
                <a:latin typeface="+mn-lt"/>
                <a:ea typeface="+mn-ea"/>
              </a:endParaRPr>
            </a:p>
          </p:txBody>
        </p:sp>
        <p:sp>
          <p:nvSpPr>
            <p:cNvPr id="20" name="Legend2"/>
            <p:cNvSpPr>
              <a:spLocks noChangeArrowheads="1"/>
            </p:cNvSpPr>
            <p:nvPr>
              <p:custDataLst>
                <p:tags r:id="rId4"/>
              </p:custDataLst>
            </p:nvPr>
          </p:nvSpPr>
          <p:spPr bwMode="gray">
            <a:xfrm>
              <a:off x="9473943" y="2553779"/>
              <a:ext cx="216406"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E&amp;P</a:t>
              </a:r>
            </a:p>
          </p:txBody>
        </p:sp>
      </p:grpSp>
      <p:grpSp>
        <p:nvGrpSpPr>
          <p:cNvPr id="21" name="Group 45"/>
          <p:cNvGrpSpPr/>
          <p:nvPr userDrawn="1"/>
        </p:nvGrpSpPr>
        <p:grpSpPr>
          <a:xfrm>
            <a:off x="10073290" y="548680"/>
            <a:ext cx="510480" cy="171451"/>
            <a:chOff x="9219943" y="2756349"/>
            <a:chExt cx="510480" cy="171451"/>
          </a:xfrm>
        </p:grpSpPr>
        <p:sp>
          <p:nvSpPr>
            <p:cNvPr id="22" name="RectangleLegend3"/>
            <p:cNvSpPr>
              <a:spLocks noChangeArrowheads="1"/>
            </p:cNvSpPr>
            <p:nvPr/>
          </p:nvSpPr>
          <p:spPr bwMode="gray">
            <a:xfrm>
              <a:off x="9219943" y="2767462"/>
              <a:ext cx="165100" cy="160338"/>
            </a:xfrm>
            <a:prstGeom prst="rect">
              <a:avLst/>
            </a:prstGeom>
            <a:solidFill>
              <a:srgbClr val="376092"/>
            </a:solid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000" baseline="0" dirty="0">
                <a:latin typeface="+mn-lt"/>
                <a:ea typeface="+mn-ea"/>
              </a:endParaRPr>
            </a:p>
          </p:txBody>
        </p:sp>
        <p:sp>
          <p:nvSpPr>
            <p:cNvPr id="23" name="Legend3"/>
            <p:cNvSpPr>
              <a:spLocks noChangeArrowheads="1"/>
            </p:cNvSpPr>
            <p:nvPr>
              <p:custDataLst>
                <p:tags r:id="rId3"/>
              </p:custDataLst>
            </p:nvPr>
          </p:nvSpPr>
          <p:spPr bwMode="gray">
            <a:xfrm>
              <a:off x="9473943" y="2756349"/>
              <a:ext cx="256480"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M&amp;S</a:t>
              </a:r>
            </a:p>
          </p:txBody>
        </p:sp>
      </p:grpSp>
      <p:grpSp>
        <p:nvGrpSpPr>
          <p:cNvPr id="25" name="Group 46"/>
          <p:cNvGrpSpPr/>
          <p:nvPr userDrawn="1"/>
        </p:nvGrpSpPr>
        <p:grpSpPr>
          <a:xfrm>
            <a:off x="10724348" y="548681"/>
            <a:ext cx="480024" cy="171450"/>
            <a:chOff x="9963489" y="2348072"/>
            <a:chExt cx="480024" cy="171450"/>
          </a:xfrm>
        </p:grpSpPr>
        <p:sp>
          <p:nvSpPr>
            <p:cNvPr id="30" name="RectangleLegend4"/>
            <p:cNvSpPr>
              <a:spLocks noChangeArrowheads="1"/>
            </p:cNvSpPr>
            <p:nvPr/>
          </p:nvSpPr>
          <p:spPr bwMode="gray">
            <a:xfrm>
              <a:off x="9963489" y="2359184"/>
              <a:ext cx="165100" cy="160338"/>
            </a:xfrm>
            <a:prstGeom prst="rect">
              <a:avLst/>
            </a:prstGeom>
            <a:solidFill>
              <a:srgbClr val="7030A0"/>
            </a:solidFill>
            <a:ln w="9525">
              <a:noFill/>
              <a:miter lim="800000"/>
              <a:headEnd/>
              <a:tailEnd/>
            </a:ln>
            <a:effectLst/>
          </p:spPr>
          <p:txBody>
            <a:bodyPr wrap="none" anchor="ctr"/>
            <a:lstStyle/>
            <a:p>
              <a:endParaRPr lang="en-US" sz="1000" baseline="0" dirty="0">
                <a:latin typeface="+mn-lt"/>
                <a:ea typeface="+mn-ea"/>
              </a:endParaRPr>
            </a:p>
          </p:txBody>
        </p:sp>
        <p:sp>
          <p:nvSpPr>
            <p:cNvPr id="31" name="Legend4"/>
            <p:cNvSpPr>
              <a:spLocks noChangeArrowheads="1"/>
            </p:cNvSpPr>
            <p:nvPr>
              <p:custDataLst>
                <p:tags r:id="rId2"/>
              </p:custDataLst>
            </p:nvPr>
          </p:nvSpPr>
          <p:spPr bwMode="gray">
            <a:xfrm>
              <a:off x="10217489" y="2348072"/>
              <a:ext cx="226024"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R&amp;C</a:t>
              </a:r>
            </a:p>
          </p:txBody>
        </p:sp>
      </p:grpSp>
      <p:grpSp>
        <p:nvGrpSpPr>
          <p:cNvPr id="32" name="Group 47"/>
          <p:cNvGrpSpPr/>
          <p:nvPr userDrawn="1"/>
        </p:nvGrpSpPr>
        <p:grpSpPr>
          <a:xfrm>
            <a:off x="11371622" y="548681"/>
            <a:ext cx="468802" cy="171450"/>
            <a:chOff x="9963489" y="2555193"/>
            <a:chExt cx="468802" cy="171450"/>
          </a:xfrm>
        </p:grpSpPr>
        <p:sp>
          <p:nvSpPr>
            <p:cNvPr id="33" name="RectangleLegend4"/>
            <p:cNvSpPr>
              <a:spLocks noChangeArrowheads="1"/>
            </p:cNvSpPr>
            <p:nvPr/>
          </p:nvSpPr>
          <p:spPr bwMode="gray">
            <a:xfrm>
              <a:off x="9963489" y="2566305"/>
              <a:ext cx="165100" cy="160338"/>
            </a:xfrm>
            <a:prstGeom prst="rect">
              <a:avLst/>
            </a:prstGeom>
            <a:solidFill>
              <a:srgbClr val="92D050"/>
            </a:solidFill>
            <a:ln w="9525">
              <a:noFill/>
              <a:miter lim="800000"/>
              <a:headEnd/>
              <a:tailEnd/>
            </a:ln>
            <a:effectLst/>
          </p:spPr>
          <p:txBody>
            <a:bodyPr wrap="none" anchor="ctr"/>
            <a:lstStyle/>
            <a:p>
              <a:endParaRPr lang="en-US" sz="1000" baseline="0" dirty="0">
                <a:latin typeface="+mn-lt"/>
                <a:ea typeface="+mn-ea"/>
              </a:endParaRPr>
            </a:p>
          </p:txBody>
        </p:sp>
        <p:sp>
          <p:nvSpPr>
            <p:cNvPr id="34" name="Legend4"/>
            <p:cNvSpPr>
              <a:spLocks noChangeArrowheads="1"/>
            </p:cNvSpPr>
            <p:nvPr>
              <p:custDataLst>
                <p:tags r:id="rId1"/>
              </p:custDataLst>
            </p:nvPr>
          </p:nvSpPr>
          <p:spPr bwMode="gray">
            <a:xfrm>
              <a:off x="10217489" y="2555193"/>
              <a:ext cx="214802"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GRP</a:t>
              </a:r>
            </a:p>
          </p:txBody>
        </p:sp>
      </p:grpSp>
    </p:spTree>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8_1_">
    <p:spTree>
      <p:nvGrpSpPr>
        <p:cNvPr id="1" name=""/>
        <p:cNvGrpSpPr/>
        <p:nvPr/>
      </p:nvGrpSpPr>
      <p:grpSpPr>
        <a:xfrm>
          <a:off x="0" y="0"/>
          <a:ext cx="0" cy="0"/>
          <a:chOff x="0" y="0"/>
          <a:chExt cx="0" cy="0"/>
        </a:xfrm>
      </p:grpSpPr>
      <p:cxnSp>
        <p:nvCxnSpPr>
          <p:cNvPr id="5" name="Connecteur droit 4"/>
          <p:cNvCxnSpPr/>
          <p:nvPr userDrawn="1"/>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‹N°›</a:t>
            </a:fld>
            <a:endParaRPr lang="en-US" sz="1000" dirty="0">
              <a:latin typeface="+mj-lt"/>
            </a:endParaRPr>
          </a:p>
        </p:txBody>
      </p:sp>
      <p:pic>
        <p:nvPicPr>
          <p:cNvPr id="12" name="Picture 2"/>
          <p:cNvPicPr>
            <a:picLocks noChangeAspect="1" noChangeArrowheads="1"/>
          </p:cNvPicPr>
          <p:nvPr userDrawn="1"/>
        </p:nvPicPr>
        <p:blipFill>
          <a:blip r:embed="rId3"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Espace réservé du texte 16"/>
          <p:cNvSpPr>
            <a:spLocks noGrp="1"/>
          </p:cNvSpPr>
          <p:nvPr>
            <p:ph type="body" sz="quarter" idx="11" hasCustomPrompt="1"/>
          </p:nvPr>
        </p:nvSpPr>
        <p:spPr>
          <a:xfrm>
            <a:off x="407368" y="0"/>
            <a:ext cx="4968552"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lvl="0"/>
            <a:r>
              <a:rPr lang="fr-FR" dirty="0"/>
              <a:t>REQUIREMENTS REMOVED IN NEW RULE</a:t>
            </a:r>
            <a:endParaRPr lang="en-US" dirty="0"/>
          </a:p>
        </p:txBody>
      </p:sp>
    </p:spTree>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9_1_">
    <p:spTree>
      <p:nvGrpSpPr>
        <p:cNvPr id="1" name=""/>
        <p:cNvGrpSpPr/>
        <p:nvPr/>
      </p:nvGrpSpPr>
      <p:grpSpPr>
        <a:xfrm>
          <a:off x="0" y="0"/>
          <a:ext cx="0" cy="0"/>
          <a:chOff x="0" y="0"/>
          <a:chExt cx="0" cy="0"/>
        </a:xfrm>
      </p:grpSpPr>
      <p:cxnSp>
        <p:nvCxnSpPr>
          <p:cNvPr id="5" name="Connecteur droit 4"/>
          <p:cNvCxnSpPr/>
          <p:nvPr userDrawn="1"/>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‹N°›</a:t>
            </a:fld>
            <a:endParaRPr lang="en-US" sz="1000" dirty="0">
              <a:latin typeface="+mj-lt"/>
            </a:endParaRPr>
          </a:p>
        </p:txBody>
      </p:sp>
      <p:pic>
        <p:nvPicPr>
          <p:cNvPr id="12" name="Picture 2"/>
          <p:cNvPicPr>
            <a:picLocks noChangeAspect="1" noChangeArrowheads="1"/>
          </p:cNvPicPr>
          <p:nvPr userDrawn="1"/>
        </p:nvPicPr>
        <p:blipFill>
          <a:blip r:embed="rId4"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Espace réservé du texte 16"/>
          <p:cNvSpPr>
            <a:spLocks noGrp="1"/>
          </p:cNvSpPr>
          <p:nvPr>
            <p:ph type="body" sz="quarter" idx="11" hasCustomPrompt="1"/>
          </p:nvPr>
        </p:nvSpPr>
        <p:spPr>
          <a:xfrm>
            <a:off x="407368" y="0"/>
            <a:ext cx="4968552"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lvl="0"/>
            <a:r>
              <a:rPr lang="fr-FR" dirty="0"/>
              <a:t>GAP ANALYSIS: GROUP</a:t>
            </a:r>
            <a:endParaRPr lang="en-US" dirty="0"/>
          </a:p>
        </p:txBody>
      </p:sp>
      <p:grpSp>
        <p:nvGrpSpPr>
          <p:cNvPr id="2" name="Group 43"/>
          <p:cNvGrpSpPr/>
          <p:nvPr userDrawn="1"/>
        </p:nvGrpSpPr>
        <p:grpSpPr>
          <a:xfrm>
            <a:off x="8760296" y="548680"/>
            <a:ext cx="581013" cy="171451"/>
            <a:chOff x="9219943" y="2346534"/>
            <a:chExt cx="581013" cy="171451"/>
          </a:xfrm>
        </p:grpSpPr>
        <p:sp>
          <p:nvSpPr>
            <p:cNvPr id="15" name="RectangleLegend1"/>
            <p:cNvSpPr>
              <a:spLocks noChangeArrowheads="1"/>
            </p:cNvSpPr>
            <p:nvPr/>
          </p:nvSpPr>
          <p:spPr bwMode="gray">
            <a:xfrm>
              <a:off x="9219943" y="2357647"/>
              <a:ext cx="165100" cy="160338"/>
            </a:xfrm>
            <a:prstGeom prst="rect">
              <a:avLst/>
            </a:prstGeom>
            <a:solidFill>
              <a:schemeClr val="bg1">
                <a:lumMod val="65000"/>
              </a:schemeClr>
            </a:solid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000" baseline="0" dirty="0">
                <a:latin typeface="+mn-lt"/>
                <a:ea typeface="+mn-ea"/>
              </a:endParaRPr>
            </a:p>
          </p:txBody>
        </p:sp>
        <p:sp>
          <p:nvSpPr>
            <p:cNvPr id="16" name="Legend1"/>
            <p:cNvSpPr>
              <a:spLocks noChangeArrowheads="1"/>
            </p:cNvSpPr>
            <p:nvPr>
              <p:custDataLst>
                <p:tags r:id="rId1"/>
              </p:custDataLst>
            </p:nvPr>
          </p:nvSpPr>
          <p:spPr bwMode="gray">
            <a:xfrm>
              <a:off x="9473943" y="2346534"/>
              <a:ext cx="327013"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Group</a:t>
              </a:r>
            </a:p>
          </p:txBody>
        </p:sp>
      </p:grpSp>
    </p:spTree>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0_1_">
    <p:spTree>
      <p:nvGrpSpPr>
        <p:cNvPr id="1" name=""/>
        <p:cNvGrpSpPr/>
        <p:nvPr/>
      </p:nvGrpSpPr>
      <p:grpSpPr>
        <a:xfrm>
          <a:off x="0" y="0"/>
          <a:ext cx="0" cy="0"/>
          <a:chOff x="0" y="0"/>
          <a:chExt cx="0" cy="0"/>
        </a:xfrm>
      </p:grpSpPr>
      <p:cxnSp>
        <p:nvCxnSpPr>
          <p:cNvPr id="5" name="Connecteur droit 4"/>
          <p:cNvCxnSpPr/>
          <p:nvPr userDrawn="1"/>
        </p:nvCxnSpPr>
        <p:spPr>
          <a:xfrm>
            <a:off x="457200" y="6525344"/>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‹N°›</a:t>
            </a:fld>
            <a:endParaRPr lang="en-US" sz="1000" dirty="0">
              <a:latin typeface="+mj-lt"/>
            </a:endParaRPr>
          </a:p>
        </p:txBody>
      </p:sp>
      <p:pic>
        <p:nvPicPr>
          <p:cNvPr id="12" name="Picture 2"/>
          <p:cNvPicPr>
            <a:picLocks noChangeAspect="1" noChangeArrowheads="1"/>
          </p:cNvPicPr>
          <p:nvPr userDrawn="1"/>
        </p:nvPicPr>
        <p:blipFill>
          <a:blip r:embed="rId4"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Espace réservé du texte 16"/>
          <p:cNvSpPr>
            <a:spLocks noGrp="1"/>
          </p:cNvSpPr>
          <p:nvPr>
            <p:ph type="body" sz="quarter" idx="11" hasCustomPrompt="1"/>
          </p:nvPr>
        </p:nvSpPr>
        <p:spPr>
          <a:xfrm>
            <a:off x="407368" y="0"/>
            <a:ext cx="4968552"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lvl="0"/>
            <a:r>
              <a:rPr lang="fr-FR" dirty="0"/>
              <a:t>GAP ANALYSIS: E&amp;P</a:t>
            </a:r>
            <a:endParaRPr lang="en-US" dirty="0"/>
          </a:p>
        </p:txBody>
      </p:sp>
      <p:grpSp>
        <p:nvGrpSpPr>
          <p:cNvPr id="3" name="Group 44"/>
          <p:cNvGrpSpPr/>
          <p:nvPr userDrawn="1"/>
        </p:nvGrpSpPr>
        <p:grpSpPr>
          <a:xfrm>
            <a:off x="9500438" y="548680"/>
            <a:ext cx="470406" cy="171451"/>
            <a:chOff x="9219943" y="2553779"/>
            <a:chExt cx="470406" cy="171451"/>
          </a:xfrm>
        </p:grpSpPr>
        <p:sp>
          <p:nvSpPr>
            <p:cNvPr id="18" name="RectangleLegend2"/>
            <p:cNvSpPr>
              <a:spLocks noChangeArrowheads="1"/>
            </p:cNvSpPr>
            <p:nvPr/>
          </p:nvSpPr>
          <p:spPr bwMode="gray">
            <a:xfrm>
              <a:off x="9219943" y="2564892"/>
              <a:ext cx="165100" cy="160338"/>
            </a:xfrm>
            <a:prstGeom prst="rect">
              <a:avLst/>
            </a:prstGeom>
            <a:solidFill>
              <a:srgbClr val="FF9900"/>
            </a:solidFill>
            <a:ln w="9525">
              <a:noFill/>
              <a:miter lim="800000"/>
              <a:headEnd/>
              <a:tailEnd/>
            </a:ln>
            <a:effectLst/>
          </p:spPr>
          <p:txBody>
            <a:bodyPr wrap="none" anchor="ctr"/>
            <a:lstStyle/>
            <a:p>
              <a:endParaRPr lang="en-US" sz="1000" baseline="0" dirty="0">
                <a:latin typeface="+mn-lt"/>
                <a:ea typeface="+mn-ea"/>
              </a:endParaRPr>
            </a:p>
          </p:txBody>
        </p:sp>
        <p:sp>
          <p:nvSpPr>
            <p:cNvPr id="20" name="Legend2"/>
            <p:cNvSpPr>
              <a:spLocks noChangeArrowheads="1"/>
            </p:cNvSpPr>
            <p:nvPr>
              <p:custDataLst>
                <p:tags r:id="rId1"/>
              </p:custDataLst>
            </p:nvPr>
          </p:nvSpPr>
          <p:spPr bwMode="gray">
            <a:xfrm>
              <a:off x="9473943" y="2553779"/>
              <a:ext cx="216406"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E&amp;P</a:t>
              </a:r>
            </a:p>
          </p:txBody>
        </p:sp>
      </p:grpSp>
    </p:spTree>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1_1_">
    <p:spTree>
      <p:nvGrpSpPr>
        <p:cNvPr id="1" name=""/>
        <p:cNvGrpSpPr/>
        <p:nvPr/>
      </p:nvGrpSpPr>
      <p:grpSpPr>
        <a:xfrm>
          <a:off x="0" y="0"/>
          <a:ext cx="0" cy="0"/>
          <a:chOff x="0" y="0"/>
          <a:chExt cx="0" cy="0"/>
        </a:xfrm>
      </p:grpSpPr>
      <p:cxnSp>
        <p:nvCxnSpPr>
          <p:cNvPr id="5" name="Connecteur droit 4"/>
          <p:cNvCxnSpPr/>
          <p:nvPr userDrawn="1"/>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‹N°›</a:t>
            </a:fld>
            <a:endParaRPr lang="en-US" sz="1000" dirty="0">
              <a:latin typeface="+mj-lt"/>
            </a:endParaRPr>
          </a:p>
        </p:txBody>
      </p:sp>
      <p:pic>
        <p:nvPicPr>
          <p:cNvPr id="12" name="Picture 2"/>
          <p:cNvPicPr>
            <a:picLocks noChangeAspect="1" noChangeArrowheads="1"/>
          </p:cNvPicPr>
          <p:nvPr userDrawn="1"/>
        </p:nvPicPr>
        <p:blipFill>
          <a:blip r:embed="rId4"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Espace réservé du texte 16"/>
          <p:cNvSpPr>
            <a:spLocks noGrp="1"/>
          </p:cNvSpPr>
          <p:nvPr>
            <p:ph type="body" sz="quarter" idx="11" hasCustomPrompt="1"/>
          </p:nvPr>
        </p:nvSpPr>
        <p:spPr>
          <a:xfrm>
            <a:off x="407368" y="0"/>
            <a:ext cx="4968552"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lvl="0"/>
            <a:r>
              <a:rPr lang="fr-FR" dirty="0"/>
              <a:t>GAP ANALYSIS: M&amp;S</a:t>
            </a:r>
            <a:endParaRPr lang="en-US" dirty="0"/>
          </a:p>
        </p:txBody>
      </p:sp>
      <p:grpSp>
        <p:nvGrpSpPr>
          <p:cNvPr id="4" name="Group 45"/>
          <p:cNvGrpSpPr/>
          <p:nvPr userDrawn="1"/>
        </p:nvGrpSpPr>
        <p:grpSpPr>
          <a:xfrm>
            <a:off x="10073290" y="548680"/>
            <a:ext cx="510480" cy="171451"/>
            <a:chOff x="9219943" y="2756349"/>
            <a:chExt cx="510480" cy="171451"/>
          </a:xfrm>
        </p:grpSpPr>
        <p:sp>
          <p:nvSpPr>
            <p:cNvPr id="22" name="RectangleLegend3"/>
            <p:cNvSpPr>
              <a:spLocks noChangeArrowheads="1"/>
            </p:cNvSpPr>
            <p:nvPr/>
          </p:nvSpPr>
          <p:spPr bwMode="gray">
            <a:xfrm>
              <a:off x="9219943" y="2767462"/>
              <a:ext cx="165100" cy="160338"/>
            </a:xfrm>
            <a:prstGeom prst="rect">
              <a:avLst/>
            </a:prstGeom>
            <a:solidFill>
              <a:srgbClr val="376092"/>
            </a:solid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000" baseline="0" dirty="0">
                <a:latin typeface="+mn-lt"/>
                <a:ea typeface="+mn-ea"/>
              </a:endParaRPr>
            </a:p>
          </p:txBody>
        </p:sp>
        <p:sp>
          <p:nvSpPr>
            <p:cNvPr id="23" name="Legend3"/>
            <p:cNvSpPr>
              <a:spLocks noChangeArrowheads="1"/>
            </p:cNvSpPr>
            <p:nvPr>
              <p:custDataLst>
                <p:tags r:id="rId1"/>
              </p:custDataLst>
            </p:nvPr>
          </p:nvSpPr>
          <p:spPr bwMode="gray">
            <a:xfrm>
              <a:off x="9473943" y="2756349"/>
              <a:ext cx="256480"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M&amp;S</a:t>
              </a:r>
            </a:p>
          </p:txBody>
        </p:sp>
      </p:grpSp>
    </p:spTree>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2_1_">
    <p:spTree>
      <p:nvGrpSpPr>
        <p:cNvPr id="1" name=""/>
        <p:cNvGrpSpPr/>
        <p:nvPr/>
      </p:nvGrpSpPr>
      <p:grpSpPr>
        <a:xfrm>
          <a:off x="0" y="0"/>
          <a:ext cx="0" cy="0"/>
          <a:chOff x="0" y="0"/>
          <a:chExt cx="0" cy="0"/>
        </a:xfrm>
      </p:grpSpPr>
      <p:cxnSp>
        <p:nvCxnSpPr>
          <p:cNvPr id="5" name="Connecteur droit 4"/>
          <p:cNvCxnSpPr/>
          <p:nvPr userDrawn="1"/>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‹N°›</a:t>
            </a:fld>
            <a:endParaRPr lang="en-US" sz="1000" dirty="0">
              <a:latin typeface="+mj-lt"/>
            </a:endParaRPr>
          </a:p>
        </p:txBody>
      </p:sp>
      <p:pic>
        <p:nvPicPr>
          <p:cNvPr id="12" name="Picture 2"/>
          <p:cNvPicPr>
            <a:picLocks noChangeAspect="1" noChangeArrowheads="1"/>
          </p:cNvPicPr>
          <p:nvPr userDrawn="1"/>
        </p:nvPicPr>
        <p:blipFill>
          <a:blip r:embed="rId4"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Espace réservé du texte 16"/>
          <p:cNvSpPr>
            <a:spLocks noGrp="1"/>
          </p:cNvSpPr>
          <p:nvPr>
            <p:ph type="body" sz="quarter" idx="11" hasCustomPrompt="1"/>
          </p:nvPr>
        </p:nvSpPr>
        <p:spPr>
          <a:xfrm>
            <a:off x="407368" y="0"/>
            <a:ext cx="4968552"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lvl="0"/>
            <a:r>
              <a:rPr lang="fr-FR" dirty="0"/>
              <a:t>GAP ANALYSIS: R&amp;C</a:t>
            </a:r>
            <a:endParaRPr lang="en-US" dirty="0"/>
          </a:p>
        </p:txBody>
      </p:sp>
      <p:grpSp>
        <p:nvGrpSpPr>
          <p:cNvPr id="6" name="Group 46"/>
          <p:cNvGrpSpPr/>
          <p:nvPr userDrawn="1"/>
        </p:nvGrpSpPr>
        <p:grpSpPr>
          <a:xfrm>
            <a:off x="10724348" y="548681"/>
            <a:ext cx="480024" cy="171450"/>
            <a:chOff x="9963489" y="2348072"/>
            <a:chExt cx="480024" cy="171450"/>
          </a:xfrm>
        </p:grpSpPr>
        <p:sp>
          <p:nvSpPr>
            <p:cNvPr id="30" name="RectangleLegend4"/>
            <p:cNvSpPr>
              <a:spLocks noChangeArrowheads="1"/>
            </p:cNvSpPr>
            <p:nvPr/>
          </p:nvSpPr>
          <p:spPr bwMode="gray">
            <a:xfrm>
              <a:off x="9963489" y="2359184"/>
              <a:ext cx="165100" cy="160338"/>
            </a:xfrm>
            <a:prstGeom prst="rect">
              <a:avLst/>
            </a:prstGeom>
            <a:solidFill>
              <a:srgbClr val="7030A0"/>
            </a:solidFill>
            <a:ln w="9525">
              <a:noFill/>
              <a:miter lim="800000"/>
              <a:headEnd/>
              <a:tailEnd/>
            </a:ln>
            <a:effectLst/>
          </p:spPr>
          <p:txBody>
            <a:bodyPr wrap="none" anchor="ctr"/>
            <a:lstStyle/>
            <a:p>
              <a:endParaRPr lang="en-US" sz="1000" baseline="0" dirty="0">
                <a:latin typeface="+mn-lt"/>
                <a:ea typeface="+mn-ea"/>
              </a:endParaRPr>
            </a:p>
          </p:txBody>
        </p:sp>
        <p:sp>
          <p:nvSpPr>
            <p:cNvPr id="31" name="Legend4"/>
            <p:cNvSpPr>
              <a:spLocks noChangeArrowheads="1"/>
            </p:cNvSpPr>
            <p:nvPr>
              <p:custDataLst>
                <p:tags r:id="rId1"/>
              </p:custDataLst>
            </p:nvPr>
          </p:nvSpPr>
          <p:spPr bwMode="gray">
            <a:xfrm>
              <a:off x="10217489" y="2348072"/>
              <a:ext cx="226024"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R&amp;C</a:t>
              </a:r>
            </a:p>
          </p:txBody>
        </p:sp>
      </p:grpSp>
    </p:spTree>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75000"/>
            <a:alpha val="0"/>
          </a:schemeClr>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66" r:id="rId1"/>
    <p:sldLayoutId id="2147483694" r:id="rId2"/>
    <p:sldLayoutId id="2147483667" r:id="rId3"/>
    <p:sldLayoutId id="2147483683" r:id="rId4"/>
    <p:sldLayoutId id="2147483684" r:id="rId5"/>
    <p:sldLayoutId id="2147483685" r:id="rId6"/>
    <p:sldLayoutId id="2147483686" r:id="rId7"/>
    <p:sldLayoutId id="2147483687" r:id="rId8"/>
    <p:sldLayoutId id="2147483688" r:id="rId9"/>
    <p:sldLayoutId id="2147483689" r:id="rId10"/>
    <p:sldLayoutId id="2147483693" r:id="rId11"/>
    <p:sldLayoutId id="2147483692" r:id="rId12"/>
    <p:sldLayoutId id="2147483695" r:id="rId13"/>
  </p:sldLayoutIdLst>
  <p:txStyles>
    <p:titleStyle/>
    <p:bodyStyle/>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a:spLocks noGrp="1"/>
          </p:cNvSpPr>
          <p:nvPr>
            <p:ph type="title"/>
          </p:nvPr>
        </p:nvSpPr>
        <p:spPr>
          <a:xfrm>
            <a:off x="1188000" y="1844825"/>
            <a:ext cx="9732536" cy="1584176"/>
          </a:xfrm>
        </p:spPr>
        <p:txBody>
          <a:bodyPr/>
          <a:lstStyle/>
          <a:p>
            <a:r>
              <a:rPr lang="fr-FR" dirty="0"/>
              <a:t>Exigences HSE pour la consignation des systèmes alimentés en énergie</a:t>
            </a:r>
            <a:br>
              <a:rPr lang="fr-FR" dirty="0"/>
            </a:br>
            <a:r>
              <a:rPr lang="fr-FR" sz="2000" dirty="0"/>
              <a:t>REGLE HSE GROUPE (CR-GR-HSE-428)</a:t>
            </a:r>
            <a:endParaRPr lang="en-US" dirty="0"/>
          </a:p>
        </p:txBody>
      </p:sp>
      <p:sp>
        <p:nvSpPr>
          <p:cNvPr id="7" name="Espace réservé du texte 2"/>
          <p:cNvSpPr txBox="1">
            <a:spLocks/>
          </p:cNvSpPr>
          <p:nvPr/>
        </p:nvSpPr>
        <p:spPr>
          <a:xfrm>
            <a:off x="1115992" y="3933056"/>
            <a:ext cx="10380608" cy="2088232"/>
          </a:xfrm>
          <a:prstGeom prst="rect">
            <a:avLst/>
          </a:prstGeom>
        </p:spPr>
        <p:txBody>
          <a:bodyPr/>
          <a:lstStyle/>
          <a:p>
            <a:endParaRPr lang="en-US" dirty="0">
              <a:solidFill>
                <a:schemeClr val="bg1"/>
              </a:solidFill>
            </a:endParaRPr>
          </a:p>
          <a:p>
            <a:r>
              <a:rPr lang="en-GB" b="1" i="1" dirty="0">
                <a:solidFill>
                  <a:schemeClr val="bg1"/>
                </a:solidFill>
                <a:latin typeface="+mn-lt"/>
              </a:rPr>
              <a:t>SYNTHÈSE</a:t>
            </a:r>
          </a:p>
          <a:p>
            <a:pPr algn="just"/>
            <a:endParaRPr lang="en-GB" sz="1000" b="1" i="1" dirty="0">
              <a:solidFill>
                <a:schemeClr val="bg1"/>
              </a:solidFill>
              <a:latin typeface="+mn-lt"/>
            </a:endParaRPr>
          </a:p>
          <a:p>
            <a:pPr algn="just"/>
            <a:r>
              <a:rPr lang="fr-FR" sz="1600" dirty="0">
                <a:solidFill>
                  <a:schemeClr val="bg1"/>
                </a:solidFill>
                <a:latin typeface="+mn-lt"/>
              </a:rPr>
              <a:t>Cette règle définit les exigences HSE minimales à respecter en matière de préparation, de mise en œuvre et d’organisation du processus de consignation des systèmes alimentés en énergie.</a:t>
            </a:r>
            <a:endParaRPr lang="en-US" dirty="0">
              <a:solidFill>
                <a:schemeClr val="bg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a:t>REVUE DES EXIGENCES</a:t>
            </a:r>
          </a:p>
        </p:txBody>
      </p:sp>
      <p:graphicFrame>
        <p:nvGraphicFramePr>
          <p:cNvPr id="13" name="Tableau 12">
            <a:extLst>
              <a:ext uri="{FF2B5EF4-FFF2-40B4-BE49-F238E27FC236}">
                <a16:creationId xmlns:a16="http://schemas.microsoft.com/office/drawing/2014/main" id="{3F7445F9-F0E7-4928-AE32-443CCEAA32FF}"/>
              </a:ext>
            </a:extLst>
          </p:cNvPr>
          <p:cNvGraphicFramePr>
            <a:graphicFrameLocks noGrp="1"/>
          </p:cNvGraphicFramePr>
          <p:nvPr>
            <p:extLst>
              <p:ext uri="{D42A27DB-BD31-4B8C-83A1-F6EECF244321}">
                <p14:modId xmlns:p14="http://schemas.microsoft.com/office/powerpoint/2010/main" val="1103062070"/>
              </p:ext>
            </p:extLst>
          </p:nvPr>
        </p:nvGraphicFramePr>
        <p:xfrm>
          <a:off x="731404" y="2122794"/>
          <a:ext cx="10729192" cy="1503466"/>
        </p:xfrm>
        <a:graphic>
          <a:graphicData uri="http://schemas.openxmlformats.org/drawingml/2006/table">
            <a:tbl>
              <a:tblPr firstRow="1" firstCol="1" bandRow="1"/>
              <a:tblGrid>
                <a:gridCol w="10729192">
                  <a:extLst>
                    <a:ext uri="{9D8B030D-6E8A-4147-A177-3AD203B41FA5}">
                      <a16:colId xmlns:a16="http://schemas.microsoft.com/office/drawing/2014/main" val="2553427521"/>
                    </a:ext>
                  </a:extLst>
                </a:gridCol>
              </a:tblGrid>
              <a:tr h="345226">
                <a:tc>
                  <a:txBody>
                    <a:bodyPr/>
                    <a:lstStyle/>
                    <a:p>
                      <a:pPr marR="58420" algn="just">
                        <a:lnSpc>
                          <a:spcPct val="100000"/>
                        </a:lnSpc>
                        <a:spcBef>
                          <a:spcPts val="600"/>
                        </a:spcBef>
                        <a:spcAft>
                          <a:spcPts val="600"/>
                        </a:spcAft>
                      </a:pPr>
                      <a:r>
                        <a:rPr lang="fr-FR" sz="3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r>
                        <a:rPr lang="fr-FR"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Exigence 3.3.5 : surveillance terrain de la mise en œuvre des dispositifs d’isolement de procédé</a:t>
                      </a:r>
                      <a:endParaRPr lang="fr-FR" sz="11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340084">
                <a:tc>
                  <a:txBody>
                    <a:bodyPr/>
                    <a:lstStyle/>
                    <a:p>
                      <a:pPr marR="58420" algn="just">
                        <a:lnSpc>
                          <a:spcPct val="100000"/>
                        </a:lnSpc>
                        <a:spcBef>
                          <a:spcPts val="600"/>
                        </a:spcBef>
                        <a:spcAft>
                          <a:spcPts val="600"/>
                        </a:spcAft>
                      </a:pPr>
                      <a:r>
                        <a:rPr lang="fr-FR"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En cas de mise en œuvre d’un dispositif d’isolement de procédé  , le chargé de consignation est présent sur le lieu de travail, pour surveiller :</a:t>
                      </a:r>
                    </a:p>
                    <a:p>
                      <a:pPr marL="285750" marR="58420" indent="-285750" algn="just">
                        <a:lnSpc>
                          <a:spcPct val="100000"/>
                        </a:lnSpc>
                        <a:spcBef>
                          <a:spcPts val="600"/>
                        </a:spcBef>
                        <a:spcAft>
                          <a:spcPts val="600"/>
                        </a:spcAft>
                        <a:buFont typeface="Arial" panose="020B0604020202020204" pitchFamily="34" charset="0"/>
                        <a:buChar char="•"/>
                      </a:pPr>
                      <a:r>
                        <a:rPr lang="fr-FR"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la première ouverture de ligne ;</a:t>
                      </a:r>
                    </a:p>
                    <a:p>
                      <a:pPr marL="285750" marR="58420" indent="-285750" algn="just">
                        <a:lnSpc>
                          <a:spcPct val="100000"/>
                        </a:lnSpc>
                        <a:spcBef>
                          <a:spcPts val="600"/>
                        </a:spcBef>
                        <a:spcAft>
                          <a:spcPts val="600"/>
                        </a:spcAft>
                        <a:buFont typeface="Arial" panose="020B0604020202020204" pitchFamily="34" charset="0"/>
                        <a:buChar char="•"/>
                      </a:pPr>
                      <a:r>
                        <a:rPr lang="fr-FR"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la mise en place de dispositif d’isolement spécial.</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pic>
        <p:nvPicPr>
          <p:cNvPr id="3" name="Image 2">
            <a:extLst>
              <a:ext uri="{FF2B5EF4-FFF2-40B4-BE49-F238E27FC236}">
                <a16:creationId xmlns:a16="http://schemas.microsoft.com/office/drawing/2014/main" id="{5791A694-00A4-4757-8350-622E9136BCAF}"/>
              </a:ext>
            </a:extLst>
          </p:cNvPr>
          <p:cNvPicPr>
            <a:picLocks noChangeAspect="1"/>
          </p:cNvPicPr>
          <p:nvPr/>
        </p:nvPicPr>
        <p:blipFill>
          <a:blip r:embed="rId3"/>
          <a:stretch>
            <a:fillRect/>
          </a:stretch>
        </p:blipFill>
        <p:spPr>
          <a:xfrm>
            <a:off x="1991544" y="445049"/>
            <a:ext cx="6912768" cy="1503466"/>
          </a:xfrm>
          <a:prstGeom prst="rect">
            <a:avLst/>
          </a:prstGeom>
        </p:spPr>
      </p:pic>
      <p:graphicFrame>
        <p:nvGraphicFramePr>
          <p:cNvPr id="7" name="Tableau 6">
            <a:extLst>
              <a:ext uri="{FF2B5EF4-FFF2-40B4-BE49-F238E27FC236}">
                <a16:creationId xmlns:a16="http://schemas.microsoft.com/office/drawing/2014/main" id="{C266FC9B-BAED-41F7-874B-16A0D7BD83CE}"/>
              </a:ext>
            </a:extLst>
          </p:cNvPr>
          <p:cNvGraphicFramePr>
            <a:graphicFrameLocks noGrp="1"/>
          </p:cNvGraphicFramePr>
          <p:nvPr>
            <p:extLst>
              <p:ext uri="{D42A27DB-BD31-4B8C-83A1-F6EECF244321}">
                <p14:modId xmlns:p14="http://schemas.microsoft.com/office/powerpoint/2010/main" val="2121408552"/>
              </p:ext>
            </p:extLst>
          </p:nvPr>
        </p:nvGraphicFramePr>
        <p:xfrm>
          <a:off x="728283" y="4451534"/>
          <a:ext cx="10729192" cy="1137706"/>
        </p:xfrm>
        <a:graphic>
          <a:graphicData uri="http://schemas.openxmlformats.org/drawingml/2006/table">
            <a:tbl>
              <a:tblPr firstRow="1" firstCol="1" bandRow="1"/>
              <a:tblGrid>
                <a:gridCol w="10729192">
                  <a:extLst>
                    <a:ext uri="{9D8B030D-6E8A-4147-A177-3AD203B41FA5}">
                      <a16:colId xmlns:a16="http://schemas.microsoft.com/office/drawing/2014/main" val="2553427521"/>
                    </a:ext>
                  </a:extLst>
                </a:gridCol>
              </a:tblGrid>
              <a:tr h="345226">
                <a:tc>
                  <a:txBody>
                    <a:bodyPr/>
                    <a:lstStyle/>
                    <a:p>
                      <a:pPr marR="58420" algn="just">
                        <a:lnSpc>
                          <a:spcPct val="100000"/>
                        </a:lnSpc>
                        <a:spcBef>
                          <a:spcPts val="600"/>
                        </a:spcBef>
                        <a:spcAft>
                          <a:spcPts val="600"/>
                        </a:spcAft>
                      </a:pPr>
                      <a:r>
                        <a:rPr lang="fr-FR" sz="3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r>
                        <a:rPr lang="fr-FR"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Exigence 3.3.6 : dispositifs d’isolement communs à plusieurs consignations</a:t>
                      </a:r>
                      <a:endParaRPr lang="fr-FR" sz="11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340084">
                <a:tc>
                  <a:txBody>
                    <a:bodyPr/>
                    <a:lstStyle/>
                    <a:p>
                      <a:pPr marR="58420" algn="just">
                        <a:lnSpc>
                          <a:spcPct val="100000"/>
                        </a:lnSpc>
                        <a:spcBef>
                          <a:spcPts val="600"/>
                        </a:spcBef>
                        <a:spcAft>
                          <a:spcPts val="600"/>
                        </a:spcAft>
                      </a:pPr>
                      <a:r>
                        <a:rPr lang="fr-FR"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Si un dispositif d’isolement est identifié dans plusieurs certificats de consignation, l’autorité approbatrice ayant autorisé son installation  assure un suivi   de celui-ci jusqu’à son retrait (à la fin de tous les travaux).</a:t>
                      </a:r>
                    </a:p>
                    <a:p>
                      <a:pPr marR="58420" algn="just">
                        <a:lnSpc>
                          <a:spcPct val="100000"/>
                        </a:lnSpc>
                        <a:spcBef>
                          <a:spcPts val="600"/>
                        </a:spcBef>
                        <a:spcAft>
                          <a:spcPts val="600"/>
                        </a:spcAft>
                      </a:pPr>
                      <a:r>
                        <a:rPr lang="fr-FR"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Pour chaque certificat de consignation, le dispositif de signalisation est différent.</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sp>
        <p:nvSpPr>
          <p:cNvPr id="9" name="Rectangle 8">
            <a:extLst>
              <a:ext uri="{FF2B5EF4-FFF2-40B4-BE49-F238E27FC236}">
                <a16:creationId xmlns:a16="http://schemas.microsoft.com/office/drawing/2014/main" id="{833ECA85-33AA-4150-AC3B-16578BD10B5E}"/>
              </a:ext>
            </a:extLst>
          </p:cNvPr>
          <p:cNvSpPr/>
          <p:nvPr/>
        </p:nvSpPr>
        <p:spPr>
          <a:xfrm>
            <a:off x="728283" y="3789040"/>
            <a:ext cx="10729192" cy="307777"/>
          </a:xfrm>
          <a:prstGeom prst="rect">
            <a:avLst/>
          </a:prstGeom>
        </p:spPr>
        <p:txBody>
          <a:bodyPr wrap="square">
            <a:spAutoFit/>
          </a:bodyPr>
          <a:lstStyle/>
          <a:p>
            <a:pPr marL="0" marR="0" lvl="0" indent="0" algn="l" defTabSz="914400" eaLnBrk="1" fontAlgn="auto" latinLnBrk="0" hangingPunct="1">
              <a:lnSpc>
                <a:spcPct val="100000"/>
              </a:lnSpc>
              <a:spcBef>
                <a:spcPts val="600"/>
              </a:spcBef>
              <a:spcAft>
                <a:spcPts val="600"/>
              </a:spcAft>
              <a:buClrTx/>
              <a:buSzTx/>
              <a:buFontTx/>
              <a:buNone/>
              <a:tabLst/>
              <a:defRPr/>
            </a:pPr>
            <a:r>
              <a:rPr lang="fr-FR" sz="1400" u="sng" dirty="0">
                <a:solidFill>
                  <a:srgbClr val="FF0000"/>
                </a:solidFill>
              </a:rPr>
              <a:t>EP,GRP, MS: nouvelle </a:t>
            </a:r>
            <a:r>
              <a:rPr kumimoji="0" lang="fr-FR" sz="1400" b="0" i="0" u="sng" strike="noStrike" kern="0" cap="none" spc="0" normalizeH="0" baseline="0" noProof="0" dirty="0">
                <a:ln>
                  <a:noFill/>
                </a:ln>
                <a:solidFill>
                  <a:srgbClr val="FF0000"/>
                </a:solidFill>
                <a:effectLst/>
                <a:uLnTx/>
                <a:uFillTx/>
              </a:rPr>
              <a:t>exigence</a:t>
            </a:r>
          </a:p>
        </p:txBody>
      </p:sp>
      <p:sp>
        <p:nvSpPr>
          <p:cNvPr id="10" name="Rectangle 9">
            <a:extLst>
              <a:ext uri="{FF2B5EF4-FFF2-40B4-BE49-F238E27FC236}">
                <a16:creationId xmlns:a16="http://schemas.microsoft.com/office/drawing/2014/main" id="{498F88E0-8B53-464F-A40B-9F055624ACAA}"/>
              </a:ext>
            </a:extLst>
          </p:cNvPr>
          <p:cNvSpPr/>
          <p:nvPr/>
        </p:nvSpPr>
        <p:spPr>
          <a:xfrm>
            <a:off x="728283" y="5773884"/>
            <a:ext cx="10729192" cy="307777"/>
          </a:xfrm>
          <a:prstGeom prst="rect">
            <a:avLst/>
          </a:prstGeom>
        </p:spPr>
        <p:txBody>
          <a:bodyPr wrap="square">
            <a:spAutoFit/>
          </a:bodyPr>
          <a:lstStyle/>
          <a:p>
            <a:pPr marL="0" marR="0" lvl="0" indent="0" algn="l" defTabSz="914400" eaLnBrk="1" fontAlgn="auto" latinLnBrk="0" hangingPunct="1">
              <a:lnSpc>
                <a:spcPct val="100000"/>
              </a:lnSpc>
              <a:spcBef>
                <a:spcPts val="600"/>
              </a:spcBef>
              <a:spcAft>
                <a:spcPts val="600"/>
              </a:spcAft>
              <a:buClrTx/>
              <a:buSzTx/>
              <a:buFontTx/>
              <a:buNone/>
              <a:tabLst/>
              <a:defRPr/>
            </a:pPr>
            <a:r>
              <a:rPr kumimoji="0" lang="fr-FR" sz="1400" b="0" i="0" u="sng" strike="noStrike" kern="0" cap="none" spc="0" normalizeH="0" baseline="0" noProof="0" dirty="0">
                <a:ln>
                  <a:noFill/>
                </a:ln>
                <a:solidFill>
                  <a:srgbClr val="FF0000"/>
                </a:solidFill>
                <a:effectLst/>
                <a:uLnTx/>
                <a:uFillTx/>
              </a:rPr>
              <a:t>GRP, MS: nouvelle exigence</a:t>
            </a:r>
          </a:p>
        </p:txBody>
      </p:sp>
    </p:spTree>
    <p:extLst>
      <p:ext uri="{BB962C8B-B14F-4D97-AF65-F5344CB8AC3E}">
        <p14:creationId xmlns:p14="http://schemas.microsoft.com/office/powerpoint/2010/main" val="14961559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a:t>REVUE DES EXIGENCES</a:t>
            </a:r>
          </a:p>
        </p:txBody>
      </p:sp>
      <p:graphicFrame>
        <p:nvGraphicFramePr>
          <p:cNvPr id="13" name="Tableau 12">
            <a:extLst>
              <a:ext uri="{FF2B5EF4-FFF2-40B4-BE49-F238E27FC236}">
                <a16:creationId xmlns:a16="http://schemas.microsoft.com/office/drawing/2014/main" id="{3F7445F9-F0E7-4928-AE32-443CCEAA32FF}"/>
              </a:ext>
            </a:extLst>
          </p:cNvPr>
          <p:cNvGraphicFramePr>
            <a:graphicFrameLocks noGrp="1"/>
          </p:cNvGraphicFramePr>
          <p:nvPr>
            <p:extLst>
              <p:ext uri="{D42A27DB-BD31-4B8C-83A1-F6EECF244321}">
                <p14:modId xmlns:p14="http://schemas.microsoft.com/office/powerpoint/2010/main" val="3484240270"/>
              </p:ext>
            </p:extLst>
          </p:nvPr>
        </p:nvGraphicFramePr>
        <p:xfrm>
          <a:off x="947428" y="2457299"/>
          <a:ext cx="10729192" cy="2234986"/>
        </p:xfrm>
        <a:graphic>
          <a:graphicData uri="http://schemas.openxmlformats.org/drawingml/2006/table">
            <a:tbl>
              <a:tblPr firstRow="1" firstCol="1" bandRow="1"/>
              <a:tblGrid>
                <a:gridCol w="10729192">
                  <a:extLst>
                    <a:ext uri="{9D8B030D-6E8A-4147-A177-3AD203B41FA5}">
                      <a16:colId xmlns:a16="http://schemas.microsoft.com/office/drawing/2014/main" val="2553427521"/>
                    </a:ext>
                  </a:extLst>
                </a:gridCol>
              </a:tblGrid>
              <a:tr h="345226">
                <a:tc>
                  <a:txBody>
                    <a:bodyPr/>
                    <a:lstStyle/>
                    <a:p>
                      <a:pPr marR="58420" algn="just">
                        <a:lnSpc>
                          <a:spcPct val="100000"/>
                        </a:lnSpc>
                        <a:spcBef>
                          <a:spcPts val="600"/>
                        </a:spcBef>
                        <a:spcAft>
                          <a:spcPts val="600"/>
                        </a:spcAft>
                      </a:pPr>
                      <a:r>
                        <a:rPr lang="fr-FR" sz="3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r>
                        <a:rPr lang="fr-FR"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Exigence 3.4.1 : déconsignation </a:t>
                      </a:r>
                      <a:endParaRPr lang="fr-FR" sz="11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340084">
                <a:tc>
                  <a:txBody>
                    <a:bodyPr/>
                    <a:lstStyle/>
                    <a:p>
                      <a:pPr marR="58420" algn="just">
                        <a:lnSpc>
                          <a:spcPct val="100000"/>
                        </a:lnSpc>
                        <a:spcBef>
                          <a:spcPts val="600"/>
                        </a:spcBef>
                        <a:spcAft>
                          <a:spcPts val="600"/>
                        </a:spcAft>
                      </a:pPr>
                      <a:r>
                        <a:rPr lang="fr-FR"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Toute déconsignation, y compris temporaire, est enregistrée dans le certificat de consignation.</a:t>
                      </a:r>
                    </a:p>
                    <a:p>
                      <a:pPr marR="58420" algn="just">
                        <a:lnSpc>
                          <a:spcPct val="100000"/>
                        </a:lnSpc>
                        <a:spcBef>
                          <a:spcPts val="600"/>
                        </a:spcBef>
                        <a:spcAft>
                          <a:spcPts val="600"/>
                        </a:spcAft>
                      </a:pPr>
                      <a:r>
                        <a:rPr lang="fr-FR"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Afin d’effectuer des tests, des déconsignations temporaires sont possibles sans clôturer les permis de travail associés. Elles sont validées par l’autorité approbatrice.</a:t>
                      </a:r>
                    </a:p>
                    <a:p>
                      <a:pPr marR="58420" algn="just">
                        <a:lnSpc>
                          <a:spcPct val="100000"/>
                        </a:lnSpc>
                        <a:spcBef>
                          <a:spcPts val="600"/>
                        </a:spcBef>
                        <a:spcAft>
                          <a:spcPts val="600"/>
                        </a:spcAft>
                      </a:pPr>
                      <a:r>
                        <a:rPr lang="fr-FR"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Le retrait définitif de tout dispositif d'isolement, de dispositif de condamnation et de signalisation est effectué : </a:t>
                      </a:r>
                    </a:p>
                    <a:p>
                      <a:pPr marL="285750" marR="58420" indent="-285750" algn="just">
                        <a:lnSpc>
                          <a:spcPct val="100000"/>
                        </a:lnSpc>
                        <a:spcBef>
                          <a:spcPts val="600"/>
                        </a:spcBef>
                        <a:spcAft>
                          <a:spcPts val="600"/>
                        </a:spcAft>
                        <a:buFont typeface="Arial" panose="020B0604020202020204" pitchFamily="34" charset="0"/>
                        <a:buChar char="•"/>
                      </a:pPr>
                      <a:r>
                        <a:rPr lang="fr-FR"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lorsque tous les travaux utilisant ce dispositif d’isolement sont terminés et que les permis de travail correspondants sont clôturés ;</a:t>
                      </a:r>
                    </a:p>
                    <a:p>
                      <a:pPr marL="285750" marR="58420" indent="-285750" algn="just">
                        <a:lnSpc>
                          <a:spcPct val="100000"/>
                        </a:lnSpc>
                        <a:spcBef>
                          <a:spcPts val="600"/>
                        </a:spcBef>
                        <a:spcAft>
                          <a:spcPts val="600"/>
                        </a:spcAft>
                        <a:buFont typeface="Arial" panose="020B0604020202020204" pitchFamily="34" charset="0"/>
                        <a:buChar char="•"/>
                      </a:pPr>
                      <a:r>
                        <a:rPr lang="fr-FR"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par le chargé de consignation après le retrait des éventuels dispositifs de condamnation et de signalisation de l’intervenant.</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pic>
        <p:nvPicPr>
          <p:cNvPr id="4" name="Image 3">
            <a:extLst>
              <a:ext uri="{FF2B5EF4-FFF2-40B4-BE49-F238E27FC236}">
                <a16:creationId xmlns:a16="http://schemas.microsoft.com/office/drawing/2014/main" id="{E5D12BE1-B080-478C-9BA0-1A1D2E1D4852}"/>
              </a:ext>
            </a:extLst>
          </p:cNvPr>
          <p:cNvPicPr>
            <a:picLocks noChangeAspect="1"/>
          </p:cNvPicPr>
          <p:nvPr/>
        </p:nvPicPr>
        <p:blipFill>
          <a:blip r:embed="rId3"/>
          <a:stretch>
            <a:fillRect/>
          </a:stretch>
        </p:blipFill>
        <p:spPr>
          <a:xfrm>
            <a:off x="2279576" y="404664"/>
            <a:ext cx="6768752" cy="1800200"/>
          </a:xfrm>
          <a:prstGeom prst="rect">
            <a:avLst/>
          </a:prstGeom>
        </p:spPr>
      </p:pic>
      <p:sp>
        <p:nvSpPr>
          <p:cNvPr id="6" name="Rectangle 5">
            <a:extLst>
              <a:ext uri="{FF2B5EF4-FFF2-40B4-BE49-F238E27FC236}">
                <a16:creationId xmlns:a16="http://schemas.microsoft.com/office/drawing/2014/main" id="{53FB49EA-5B82-485F-B9A0-7B34DFE2224A}"/>
              </a:ext>
            </a:extLst>
          </p:cNvPr>
          <p:cNvSpPr/>
          <p:nvPr/>
        </p:nvSpPr>
        <p:spPr>
          <a:xfrm>
            <a:off x="947428" y="5157192"/>
            <a:ext cx="10729192" cy="677108"/>
          </a:xfrm>
          <a:prstGeom prst="rect">
            <a:avLst/>
          </a:prstGeom>
        </p:spPr>
        <p:txBody>
          <a:bodyPr wrap="square">
            <a:spAutoFit/>
          </a:bodyPr>
          <a:lstStyle/>
          <a:p>
            <a:pPr marL="0" marR="0" lvl="0" indent="0" algn="l" defTabSz="914400" eaLnBrk="1" fontAlgn="auto" latinLnBrk="0" hangingPunct="1">
              <a:lnSpc>
                <a:spcPct val="100000"/>
              </a:lnSpc>
              <a:spcBef>
                <a:spcPts val="600"/>
              </a:spcBef>
              <a:spcAft>
                <a:spcPts val="600"/>
              </a:spcAft>
              <a:buClrTx/>
              <a:buSzTx/>
              <a:buFontTx/>
              <a:buNone/>
              <a:tabLst/>
              <a:defRPr/>
            </a:pPr>
            <a:r>
              <a:rPr kumimoji="0" lang="fr-FR" sz="1400" b="0" i="0" u="sng" strike="noStrike" kern="0" cap="none" spc="0" normalizeH="0" baseline="0" noProof="0" dirty="0">
                <a:ln>
                  <a:noFill/>
                </a:ln>
                <a:solidFill>
                  <a:srgbClr val="FF0000"/>
                </a:solidFill>
                <a:effectLst/>
                <a:uLnTx/>
                <a:uFillTx/>
              </a:rPr>
              <a:t>GRP: nouvelle exigence</a:t>
            </a:r>
          </a:p>
          <a:p>
            <a:pPr marL="0" marR="0" lvl="0" indent="0" algn="l" defTabSz="914400" eaLnBrk="1" fontAlgn="auto" latinLnBrk="0" hangingPunct="1">
              <a:lnSpc>
                <a:spcPct val="100000"/>
              </a:lnSpc>
              <a:spcBef>
                <a:spcPts val="600"/>
              </a:spcBef>
              <a:spcAft>
                <a:spcPts val="600"/>
              </a:spcAft>
              <a:buClrTx/>
              <a:buSzTx/>
              <a:buFontTx/>
              <a:buNone/>
              <a:tabLst/>
              <a:defRPr/>
            </a:pPr>
            <a:r>
              <a:rPr lang="fr-FR" sz="1400" u="sng" dirty="0">
                <a:solidFill>
                  <a:srgbClr val="FF0000"/>
                </a:solidFill>
              </a:rPr>
              <a:t>MS, RC : la déconsignation temporaire est une nouvelle exigence </a:t>
            </a:r>
            <a:endParaRPr kumimoji="0" lang="fr-FR" sz="1400" b="0" i="0" u="sng" strike="noStrike" kern="0" cap="none" spc="0" normalizeH="0" baseline="0" noProof="0" dirty="0">
              <a:ln>
                <a:noFill/>
              </a:ln>
              <a:solidFill>
                <a:srgbClr val="FF0000"/>
              </a:solidFill>
              <a:effectLst/>
              <a:uLnTx/>
              <a:uFillTx/>
            </a:endParaRPr>
          </a:p>
        </p:txBody>
      </p:sp>
    </p:spTree>
    <p:extLst>
      <p:ext uri="{BB962C8B-B14F-4D97-AF65-F5344CB8AC3E}">
        <p14:creationId xmlns:p14="http://schemas.microsoft.com/office/powerpoint/2010/main" val="11923145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a:t>REVUE DES EXIGENCES</a:t>
            </a:r>
          </a:p>
        </p:txBody>
      </p:sp>
      <p:sp>
        <p:nvSpPr>
          <p:cNvPr id="11" name="ZoneTexte 21">
            <a:extLst>
              <a:ext uri="{FF2B5EF4-FFF2-40B4-BE49-F238E27FC236}">
                <a16:creationId xmlns:a16="http://schemas.microsoft.com/office/drawing/2014/main" id="{17E9DFC9-C60F-4457-B3A2-CB22731FE3B8}"/>
              </a:ext>
            </a:extLst>
          </p:cNvPr>
          <p:cNvSpPr txBox="1"/>
          <p:nvPr/>
        </p:nvSpPr>
        <p:spPr>
          <a:xfrm rot="19448902">
            <a:off x="-87966" y="1896846"/>
            <a:ext cx="1083951" cy="307777"/>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fr-FR" sz="1400" b="1" i="0" u="none" strike="noStrike" kern="0" cap="none" spc="0" normalizeH="0" baseline="0" noProof="0" dirty="0">
                <a:ln>
                  <a:noFill/>
                </a:ln>
                <a:solidFill>
                  <a:srgbClr val="00B050"/>
                </a:solidFill>
                <a:effectLst/>
                <a:uLnTx/>
                <a:uFillTx/>
              </a:rPr>
              <a:t>NOUVEAU</a:t>
            </a:r>
          </a:p>
        </p:txBody>
      </p:sp>
      <p:graphicFrame>
        <p:nvGraphicFramePr>
          <p:cNvPr id="13" name="Tableau 12">
            <a:extLst>
              <a:ext uri="{FF2B5EF4-FFF2-40B4-BE49-F238E27FC236}">
                <a16:creationId xmlns:a16="http://schemas.microsoft.com/office/drawing/2014/main" id="{3F7445F9-F0E7-4928-AE32-443CCEAA32FF}"/>
              </a:ext>
            </a:extLst>
          </p:cNvPr>
          <p:cNvGraphicFramePr>
            <a:graphicFrameLocks noGrp="1"/>
          </p:cNvGraphicFramePr>
          <p:nvPr>
            <p:extLst>
              <p:ext uri="{D42A27DB-BD31-4B8C-83A1-F6EECF244321}">
                <p14:modId xmlns:p14="http://schemas.microsoft.com/office/powerpoint/2010/main" val="141887957"/>
              </p:ext>
            </p:extLst>
          </p:nvPr>
        </p:nvGraphicFramePr>
        <p:xfrm>
          <a:off x="938847" y="593949"/>
          <a:ext cx="10729192" cy="2661706"/>
        </p:xfrm>
        <a:graphic>
          <a:graphicData uri="http://schemas.openxmlformats.org/drawingml/2006/table">
            <a:tbl>
              <a:tblPr firstRow="1" firstCol="1" bandRow="1"/>
              <a:tblGrid>
                <a:gridCol w="10729192">
                  <a:extLst>
                    <a:ext uri="{9D8B030D-6E8A-4147-A177-3AD203B41FA5}">
                      <a16:colId xmlns:a16="http://schemas.microsoft.com/office/drawing/2014/main" val="2553427521"/>
                    </a:ext>
                  </a:extLst>
                </a:gridCol>
              </a:tblGrid>
              <a:tr h="345226">
                <a:tc>
                  <a:txBody>
                    <a:bodyPr/>
                    <a:lstStyle/>
                    <a:p>
                      <a:pPr marR="58420" algn="just">
                        <a:lnSpc>
                          <a:spcPct val="100000"/>
                        </a:lnSpc>
                        <a:spcBef>
                          <a:spcPts val="600"/>
                        </a:spcBef>
                        <a:spcAft>
                          <a:spcPts val="600"/>
                        </a:spcAft>
                      </a:pPr>
                      <a:r>
                        <a:rPr lang="fr-FR" sz="3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r>
                        <a:rPr lang="fr-FR"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Exigence 3.5.1 : consignation personnelle </a:t>
                      </a:r>
                      <a:endParaRPr lang="fr-FR" sz="11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340084">
                <a:tc>
                  <a:txBody>
                    <a:bodyPr/>
                    <a:lstStyle/>
                    <a:p>
                      <a:pPr marR="58420" algn="just">
                        <a:lnSpc>
                          <a:spcPct val="100000"/>
                        </a:lnSpc>
                        <a:spcBef>
                          <a:spcPts val="600"/>
                        </a:spcBef>
                        <a:spcAft>
                          <a:spcPts val="600"/>
                        </a:spcAft>
                      </a:pPr>
                      <a:r>
                        <a:rPr lang="fr-FR"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Une consignation personnelle est mise en œuvre pour des travaux récurrents à faible niveau de risque pour une durée maximale limitée à un quart ou à la journée selon le régime de travail de l’entité ou filiale.</a:t>
                      </a:r>
                    </a:p>
                    <a:p>
                      <a:pPr marR="58420" algn="just">
                        <a:lnSpc>
                          <a:spcPct val="100000"/>
                        </a:lnSpc>
                        <a:spcBef>
                          <a:spcPts val="600"/>
                        </a:spcBef>
                        <a:spcAft>
                          <a:spcPts val="600"/>
                        </a:spcAft>
                      </a:pPr>
                      <a:r>
                        <a:rPr lang="fr-FR"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Pour tout travail non terminé, l’équipement ou l’installation est remis dans son statut normal de fonctionnement (reconnexion), ou une consignation est mise en œuvre.</a:t>
                      </a:r>
                    </a:p>
                    <a:p>
                      <a:pPr marR="58420" algn="just">
                        <a:lnSpc>
                          <a:spcPct val="100000"/>
                        </a:lnSpc>
                        <a:spcBef>
                          <a:spcPts val="600"/>
                        </a:spcBef>
                        <a:spcAft>
                          <a:spcPts val="600"/>
                        </a:spcAft>
                      </a:pPr>
                      <a:r>
                        <a:rPr lang="fr-FR"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Une consignation personnelle n’est pas transférable à un autre chargé de consignation.</a:t>
                      </a:r>
                    </a:p>
                    <a:p>
                      <a:pPr marR="58420" algn="just">
                        <a:lnSpc>
                          <a:spcPct val="100000"/>
                        </a:lnSpc>
                        <a:spcBef>
                          <a:spcPts val="600"/>
                        </a:spcBef>
                        <a:spcAft>
                          <a:spcPts val="600"/>
                        </a:spcAft>
                      </a:pPr>
                      <a:r>
                        <a:rPr lang="fr-FR"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Un chargé de consignation personnelle ne peut effectuer de consignation personnelle que sur un seul équipement à la fois.</a:t>
                      </a:r>
                    </a:p>
                    <a:p>
                      <a:pPr marR="58420" algn="just">
                        <a:lnSpc>
                          <a:spcPct val="100000"/>
                        </a:lnSpc>
                        <a:spcBef>
                          <a:spcPts val="600"/>
                        </a:spcBef>
                        <a:spcAft>
                          <a:spcPts val="600"/>
                        </a:spcAft>
                      </a:pPr>
                      <a:r>
                        <a:rPr lang="fr-FR"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Une liste exhaustive des travaux et/ou catégories d’équipement pouvant faire l’objet d’une consignation personnelle est établie après une analyse de risques spécifique et figure dans les procédures consignation de l’entité ou filiale.</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graphicFrame>
        <p:nvGraphicFramePr>
          <p:cNvPr id="6" name="Tableau 5">
            <a:extLst>
              <a:ext uri="{FF2B5EF4-FFF2-40B4-BE49-F238E27FC236}">
                <a16:creationId xmlns:a16="http://schemas.microsoft.com/office/drawing/2014/main" id="{FF946B21-271F-49AF-973F-968C8B21E2C9}"/>
              </a:ext>
            </a:extLst>
          </p:cNvPr>
          <p:cNvGraphicFramePr>
            <a:graphicFrameLocks noGrp="1"/>
          </p:cNvGraphicFramePr>
          <p:nvPr>
            <p:extLst>
              <p:ext uri="{D42A27DB-BD31-4B8C-83A1-F6EECF244321}">
                <p14:modId xmlns:p14="http://schemas.microsoft.com/office/powerpoint/2010/main" val="2830069136"/>
              </p:ext>
            </p:extLst>
          </p:nvPr>
        </p:nvGraphicFramePr>
        <p:xfrm>
          <a:off x="938582" y="3866694"/>
          <a:ext cx="10729192" cy="2082586"/>
        </p:xfrm>
        <a:graphic>
          <a:graphicData uri="http://schemas.openxmlformats.org/drawingml/2006/table">
            <a:tbl>
              <a:tblPr firstRow="1" firstCol="1" bandRow="1"/>
              <a:tblGrid>
                <a:gridCol w="10729192">
                  <a:extLst>
                    <a:ext uri="{9D8B030D-6E8A-4147-A177-3AD203B41FA5}">
                      <a16:colId xmlns:a16="http://schemas.microsoft.com/office/drawing/2014/main" val="2553427521"/>
                    </a:ext>
                  </a:extLst>
                </a:gridCol>
              </a:tblGrid>
              <a:tr h="345226">
                <a:tc>
                  <a:txBody>
                    <a:bodyPr/>
                    <a:lstStyle/>
                    <a:p>
                      <a:pPr marR="58420" algn="just">
                        <a:lnSpc>
                          <a:spcPct val="100000"/>
                        </a:lnSpc>
                        <a:spcBef>
                          <a:spcPts val="600"/>
                        </a:spcBef>
                        <a:spcAft>
                          <a:spcPts val="600"/>
                        </a:spcAft>
                      </a:pPr>
                      <a:r>
                        <a:rPr lang="fr-FR" sz="3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r>
                        <a:rPr lang="fr-FR"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Exigence 3.6.1 : consignation long terme</a:t>
                      </a:r>
                      <a:endParaRPr lang="fr-FR" sz="11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340084">
                <a:tc>
                  <a:txBody>
                    <a:bodyPr/>
                    <a:lstStyle/>
                    <a:p>
                      <a:pPr marR="58420" algn="just">
                        <a:lnSpc>
                          <a:spcPct val="100000"/>
                        </a:lnSpc>
                        <a:spcBef>
                          <a:spcPts val="600"/>
                        </a:spcBef>
                        <a:spcAft>
                          <a:spcPts val="600"/>
                        </a:spcAft>
                      </a:pPr>
                      <a:r>
                        <a:rPr lang="fr-FR"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Les dispositifs d'isolement long terme sont identifiés sur les schémas et P&amp;ID, répertoriés dans un registre dédié et contrôlés à minima trimestriellement.</a:t>
                      </a:r>
                    </a:p>
                    <a:p>
                      <a:pPr marR="58420" algn="just">
                        <a:lnSpc>
                          <a:spcPct val="100000"/>
                        </a:lnSpc>
                        <a:spcBef>
                          <a:spcPts val="600"/>
                        </a:spcBef>
                        <a:spcAft>
                          <a:spcPts val="600"/>
                        </a:spcAft>
                      </a:pPr>
                      <a:r>
                        <a:rPr lang="fr-FR"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Le retrait de dispositif (s) d’isolement long terme nécessite : </a:t>
                      </a:r>
                    </a:p>
                    <a:p>
                      <a:pPr marL="285750" marR="58420" indent="-285750" algn="just">
                        <a:lnSpc>
                          <a:spcPct val="100000"/>
                        </a:lnSpc>
                        <a:spcBef>
                          <a:spcPts val="600"/>
                        </a:spcBef>
                        <a:spcAft>
                          <a:spcPts val="600"/>
                        </a:spcAft>
                        <a:buFont typeface="Arial" panose="020B0604020202020204" pitchFamily="34" charset="0"/>
                        <a:buChar char="•"/>
                      </a:pPr>
                      <a:r>
                        <a:rPr lang="fr-FR"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une revue conjointe sur le terrain par le chargé de consignation et l’autorité exécutrice pour s’assurer de l’adéquation avec la description des travaux prévus ;</a:t>
                      </a:r>
                    </a:p>
                    <a:p>
                      <a:pPr marL="285750" marR="58420" indent="-285750" algn="just">
                        <a:lnSpc>
                          <a:spcPct val="100000"/>
                        </a:lnSpc>
                        <a:spcBef>
                          <a:spcPts val="600"/>
                        </a:spcBef>
                        <a:spcAft>
                          <a:spcPts val="600"/>
                        </a:spcAft>
                        <a:buFont typeface="Arial" panose="020B0604020202020204" pitchFamily="34" charset="0"/>
                        <a:buChar char="•"/>
                      </a:pPr>
                      <a:r>
                        <a:rPr lang="fr-FR"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l’émission d’un permis de travail.</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sp>
        <p:nvSpPr>
          <p:cNvPr id="7" name="Rectangle 6">
            <a:extLst>
              <a:ext uri="{FF2B5EF4-FFF2-40B4-BE49-F238E27FC236}">
                <a16:creationId xmlns:a16="http://schemas.microsoft.com/office/drawing/2014/main" id="{1276B189-D31B-4211-8060-6914A06B7915}"/>
              </a:ext>
            </a:extLst>
          </p:cNvPr>
          <p:cNvSpPr/>
          <p:nvPr/>
        </p:nvSpPr>
        <p:spPr>
          <a:xfrm>
            <a:off x="918347" y="3347970"/>
            <a:ext cx="10729192" cy="307777"/>
          </a:xfrm>
          <a:prstGeom prst="rect">
            <a:avLst/>
          </a:prstGeom>
        </p:spPr>
        <p:txBody>
          <a:bodyPr wrap="square">
            <a:spAutoFit/>
          </a:bodyPr>
          <a:lstStyle/>
          <a:p>
            <a:pPr marL="0" marR="0" lvl="0" indent="0" algn="l" defTabSz="914400" eaLnBrk="1" fontAlgn="auto" latinLnBrk="0" hangingPunct="1">
              <a:lnSpc>
                <a:spcPct val="100000"/>
              </a:lnSpc>
              <a:spcBef>
                <a:spcPts val="600"/>
              </a:spcBef>
              <a:spcAft>
                <a:spcPts val="600"/>
              </a:spcAft>
              <a:buClrTx/>
              <a:buSzTx/>
              <a:buFontTx/>
              <a:buNone/>
              <a:tabLst/>
              <a:defRPr/>
            </a:pPr>
            <a:r>
              <a:rPr lang="fr-FR" sz="1400" u="sng" dirty="0">
                <a:solidFill>
                  <a:srgbClr val="FF0000"/>
                </a:solidFill>
              </a:rPr>
              <a:t>N</a:t>
            </a:r>
            <a:r>
              <a:rPr kumimoji="0" lang="fr-FR" sz="1400" b="0" i="0" u="sng" strike="noStrike" kern="0" cap="none" spc="0" normalizeH="0" baseline="0" noProof="0" dirty="0" err="1">
                <a:ln>
                  <a:noFill/>
                </a:ln>
                <a:solidFill>
                  <a:srgbClr val="FF0000"/>
                </a:solidFill>
                <a:effectLst/>
                <a:uLnTx/>
                <a:uFillTx/>
              </a:rPr>
              <a:t>ouvelle</a:t>
            </a:r>
            <a:r>
              <a:rPr kumimoji="0" lang="fr-FR" sz="1400" b="0" i="0" u="sng" strike="noStrike" kern="0" cap="none" spc="0" normalizeH="0" baseline="0" noProof="0" dirty="0">
                <a:ln>
                  <a:noFill/>
                </a:ln>
                <a:solidFill>
                  <a:srgbClr val="FF0000"/>
                </a:solidFill>
                <a:effectLst/>
                <a:uLnTx/>
                <a:uFillTx/>
              </a:rPr>
              <a:t> exigence pour toutes les branches</a:t>
            </a:r>
          </a:p>
        </p:txBody>
      </p:sp>
      <p:sp>
        <p:nvSpPr>
          <p:cNvPr id="8" name="Rectangle 7">
            <a:extLst>
              <a:ext uri="{FF2B5EF4-FFF2-40B4-BE49-F238E27FC236}">
                <a16:creationId xmlns:a16="http://schemas.microsoft.com/office/drawing/2014/main" id="{A1B5C867-2F14-4D22-B9F1-2E78ACB55E3A}"/>
              </a:ext>
            </a:extLst>
          </p:cNvPr>
          <p:cNvSpPr/>
          <p:nvPr/>
        </p:nvSpPr>
        <p:spPr>
          <a:xfrm>
            <a:off x="918347" y="6123242"/>
            <a:ext cx="10729192" cy="307777"/>
          </a:xfrm>
          <a:prstGeom prst="rect">
            <a:avLst/>
          </a:prstGeom>
        </p:spPr>
        <p:txBody>
          <a:bodyPr wrap="square">
            <a:spAutoFit/>
          </a:bodyPr>
          <a:lstStyle/>
          <a:p>
            <a:pPr marL="0" marR="0" lvl="0" indent="0" algn="l" defTabSz="914400" eaLnBrk="1" fontAlgn="auto" latinLnBrk="0" hangingPunct="1">
              <a:lnSpc>
                <a:spcPct val="100000"/>
              </a:lnSpc>
              <a:spcBef>
                <a:spcPts val="600"/>
              </a:spcBef>
              <a:spcAft>
                <a:spcPts val="600"/>
              </a:spcAft>
              <a:buClrTx/>
              <a:buSzTx/>
              <a:buFontTx/>
              <a:buNone/>
              <a:tabLst/>
              <a:defRPr/>
            </a:pPr>
            <a:r>
              <a:rPr kumimoji="0" lang="fr-FR" sz="1400" b="0" i="0" u="sng" strike="noStrike" kern="0" cap="none" spc="0" normalizeH="0" baseline="0" noProof="0" dirty="0">
                <a:ln>
                  <a:noFill/>
                </a:ln>
                <a:solidFill>
                  <a:srgbClr val="FF0000"/>
                </a:solidFill>
                <a:effectLst/>
                <a:uLnTx/>
                <a:uFillTx/>
              </a:rPr>
              <a:t>GRP, MS, RC: nouvelle exigence</a:t>
            </a:r>
          </a:p>
        </p:txBody>
      </p:sp>
    </p:spTree>
    <p:extLst>
      <p:ext uri="{BB962C8B-B14F-4D97-AF65-F5344CB8AC3E}">
        <p14:creationId xmlns:p14="http://schemas.microsoft.com/office/powerpoint/2010/main" val="544970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a:t>REVUE DES EXIGENCES</a:t>
            </a:r>
          </a:p>
        </p:txBody>
      </p:sp>
      <p:graphicFrame>
        <p:nvGraphicFramePr>
          <p:cNvPr id="6" name="Tableau 5">
            <a:extLst>
              <a:ext uri="{FF2B5EF4-FFF2-40B4-BE49-F238E27FC236}">
                <a16:creationId xmlns:a16="http://schemas.microsoft.com/office/drawing/2014/main" id="{FF946B21-271F-49AF-973F-968C8B21E2C9}"/>
              </a:ext>
            </a:extLst>
          </p:cNvPr>
          <p:cNvGraphicFramePr>
            <a:graphicFrameLocks noGrp="1"/>
          </p:cNvGraphicFramePr>
          <p:nvPr>
            <p:extLst>
              <p:ext uri="{D42A27DB-BD31-4B8C-83A1-F6EECF244321}">
                <p14:modId xmlns:p14="http://schemas.microsoft.com/office/powerpoint/2010/main" val="3792282169"/>
              </p:ext>
            </p:extLst>
          </p:nvPr>
        </p:nvGraphicFramePr>
        <p:xfrm>
          <a:off x="1051868" y="2637230"/>
          <a:ext cx="12841605" cy="1655866"/>
        </p:xfrm>
        <a:graphic>
          <a:graphicData uri="http://schemas.openxmlformats.org/drawingml/2006/table">
            <a:tbl>
              <a:tblPr firstRow="1" firstCol="1" bandRow="1"/>
              <a:tblGrid>
                <a:gridCol w="12841605">
                  <a:extLst>
                    <a:ext uri="{9D8B030D-6E8A-4147-A177-3AD203B41FA5}">
                      <a16:colId xmlns:a16="http://schemas.microsoft.com/office/drawing/2014/main" val="2553427521"/>
                    </a:ext>
                  </a:extLst>
                </a:gridCol>
              </a:tblGrid>
              <a:tr h="345226">
                <a:tc>
                  <a:txBody>
                    <a:bodyPr/>
                    <a:lstStyle/>
                    <a:p>
                      <a:pPr marR="58420" algn="just">
                        <a:lnSpc>
                          <a:spcPct val="100000"/>
                        </a:lnSpc>
                        <a:spcBef>
                          <a:spcPts val="600"/>
                        </a:spcBef>
                        <a:spcAft>
                          <a:spcPts val="600"/>
                        </a:spcAft>
                      </a:pPr>
                      <a:r>
                        <a:rPr lang="fr-FR" sz="3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r>
                        <a:rPr lang="fr-FR"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Exigence 3.7.1 : audits internes et amélioration de la performance</a:t>
                      </a:r>
                      <a:endParaRPr lang="fr-FR" sz="11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340084">
                <a:tc>
                  <a:txBody>
                    <a:bodyPr/>
                    <a:lstStyle/>
                    <a:p>
                      <a:pPr marR="58420" algn="just">
                        <a:lnSpc>
                          <a:spcPct val="100000"/>
                        </a:lnSpc>
                        <a:spcBef>
                          <a:spcPts val="600"/>
                        </a:spcBef>
                        <a:spcAft>
                          <a:spcPts val="600"/>
                        </a:spcAft>
                      </a:pPr>
                      <a:r>
                        <a:rPr lang="fr-FR"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Les dispositifs d'isolement long terme sont identifiés sur les schémas et P&amp;ID, répertoriés dans un registre dédié et contrôlés à minima trimestriellement.</a:t>
                      </a:r>
                    </a:p>
                    <a:p>
                      <a:pPr marR="58420" algn="just">
                        <a:lnSpc>
                          <a:spcPct val="100000"/>
                        </a:lnSpc>
                        <a:spcBef>
                          <a:spcPts val="600"/>
                        </a:spcBef>
                        <a:spcAft>
                          <a:spcPts val="600"/>
                        </a:spcAft>
                      </a:pPr>
                      <a:r>
                        <a:rPr lang="fr-FR"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Le retrait de dispositif (s) d’isolement long terme nécessite : </a:t>
                      </a:r>
                    </a:p>
                    <a:p>
                      <a:pPr marL="285750" marR="58420" indent="-285750" algn="just">
                        <a:lnSpc>
                          <a:spcPct val="100000"/>
                        </a:lnSpc>
                        <a:spcBef>
                          <a:spcPts val="600"/>
                        </a:spcBef>
                        <a:spcAft>
                          <a:spcPts val="600"/>
                        </a:spcAft>
                        <a:buFont typeface="Arial" panose="020B0604020202020204" pitchFamily="34" charset="0"/>
                        <a:buChar char="•"/>
                      </a:pPr>
                      <a:r>
                        <a:rPr lang="fr-FR"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une revue conjointe sur le terrain par le chargé de consignation et l’autorité exécutrice pour s’assurer de l’adéquation avec la description des travaux prévus ;</a:t>
                      </a:r>
                    </a:p>
                    <a:p>
                      <a:pPr marL="285750" marR="58420" indent="-285750" algn="just">
                        <a:lnSpc>
                          <a:spcPct val="100000"/>
                        </a:lnSpc>
                        <a:spcBef>
                          <a:spcPts val="600"/>
                        </a:spcBef>
                        <a:spcAft>
                          <a:spcPts val="600"/>
                        </a:spcAft>
                        <a:buFont typeface="Arial" panose="020B0604020202020204" pitchFamily="34" charset="0"/>
                        <a:buChar char="•"/>
                      </a:pPr>
                      <a:r>
                        <a:rPr lang="fr-FR"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l’émission d’un permis de travail.</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pic>
        <p:nvPicPr>
          <p:cNvPr id="3" name="Image 2">
            <a:extLst>
              <a:ext uri="{FF2B5EF4-FFF2-40B4-BE49-F238E27FC236}">
                <a16:creationId xmlns:a16="http://schemas.microsoft.com/office/drawing/2014/main" id="{99C85260-B9FD-4D2C-8D1C-C7B1B99EC7FC}"/>
              </a:ext>
            </a:extLst>
          </p:cNvPr>
          <p:cNvPicPr>
            <a:picLocks noChangeAspect="1"/>
          </p:cNvPicPr>
          <p:nvPr/>
        </p:nvPicPr>
        <p:blipFill>
          <a:blip r:embed="rId3"/>
          <a:stretch>
            <a:fillRect/>
          </a:stretch>
        </p:blipFill>
        <p:spPr>
          <a:xfrm>
            <a:off x="2351584" y="620688"/>
            <a:ext cx="6696744" cy="1656184"/>
          </a:xfrm>
          <a:prstGeom prst="rect">
            <a:avLst/>
          </a:prstGeom>
        </p:spPr>
      </p:pic>
      <p:sp>
        <p:nvSpPr>
          <p:cNvPr id="7" name="Rectangle 6">
            <a:extLst>
              <a:ext uri="{FF2B5EF4-FFF2-40B4-BE49-F238E27FC236}">
                <a16:creationId xmlns:a16="http://schemas.microsoft.com/office/drawing/2014/main" id="{E8955307-630F-411C-A7FC-B0B6702E24CC}"/>
              </a:ext>
            </a:extLst>
          </p:cNvPr>
          <p:cNvSpPr/>
          <p:nvPr/>
        </p:nvSpPr>
        <p:spPr>
          <a:xfrm>
            <a:off x="1044909" y="4509438"/>
            <a:ext cx="10729192" cy="307777"/>
          </a:xfrm>
          <a:prstGeom prst="rect">
            <a:avLst/>
          </a:prstGeom>
        </p:spPr>
        <p:txBody>
          <a:bodyPr wrap="square">
            <a:spAutoFit/>
          </a:bodyPr>
          <a:lstStyle/>
          <a:p>
            <a:pPr marL="0" marR="0" lvl="0" indent="0" algn="l" defTabSz="914400" eaLnBrk="1" fontAlgn="auto" latinLnBrk="0" hangingPunct="1">
              <a:lnSpc>
                <a:spcPct val="100000"/>
              </a:lnSpc>
              <a:spcBef>
                <a:spcPts val="600"/>
              </a:spcBef>
              <a:spcAft>
                <a:spcPts val="600"/>
              </a:spcAft>
              <a:buClrTx/>
              <a:buSzTx/>
              <a:buFontTx/>
              <a:buNone/>
              <a:tabLst/>
              <a:defRPr/>
            </a:pPr>
            <a:r>
              <a:rPr kumimoji="0" lang="fr-FR" sz="1400" b="0" i="0" u="sng" strike="noStrike" kern="0" cap="none" spc="0" normalizeH="0" baseline="0" noProof="0" dirty="0">
                <a:ln>
                  <a:noFill/>
                </a:ln>
                <a:solidFill>
                  <a:srgbClr val="FF0000"/>
                </a:solidFill>
                <a:effectLst/>
                <a:uLnTx/>
                <a:uFillTx/>
              </a:rPr>
              <a:t>GRP, MS: nouvelle exigence</a:t>
            </a:r>
          </a:p>
        </p:txBody>
      </p:sp>
    </p:spTree>
    <p:extLst>
      <p:ext uri="{BB962C8B-B14F-4D97-AF65-F5344CB8AC3E}">
        <p14:creationId xmlns:p14="http://schemas.microsoft.com/office/powerpoint/2010/main" val="13153109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14327" y="404664"/>
            <a:ext cx="6048672" cy="6453336"/>
          </a:xfrm>
          <a:solidFill>
            <a:schemeClr val="bg1">
              <a:alpha val="35000"/>
            </a:schemeClr>
          </a:solidFill>
        </p:spPr>
        <p:txBody>
          <a:bodyPr/>
          <a:lstStyle/>
          <a:p>
            <a:pPr>
              <a:spcBef>
                <a:spcPts val="1200"/>
              </a:spcBef>
            </a:pPr>
            <a:r>
              <a:rPr lang="fr-FR" b="1" dirty="0"/>
              <a:t>Contexte :</a:t>
            </a:r>
          </a:p>
          <a:p>
            <a:pPr marL="719138" lvl="2" indent="-363538" algn="just" eaLnBrk="0" fontAlgn="base" hangingPunct="0">
              <a:spcBef>
                <a:spcPts val="300"/>
              </a:spcBef>
              <a:buFont typeface="Wingdings" panose="05000000000000000000" pitchFamily="2" charset="2"/>
              <a:buChar char="ü"/>
            </a:pPr>
            <a:r>
              <a:rPr lang="fr-FR" sz="1400" dirty="0">
                <a:latin typeface="+mj-lt"/>
              </a:rPr>
              <a:t>Entre 2010 et 2019, 41 accidents mortels (hors transport et Process </a:t>
            </a:r>
            <a:r>
              <a:rPr lang="fr-FR" sz="1400" dirty="0" err="1">
                <a:latin typeface="+mj-lt"/>
              </a:rPr>
              <a:t>safety</a:t>
            </a:r>
            <a:r>
              <a:rPr lang="fr-FR" sz="1400" dirty="0">
                <a:latin typeface="+mj-lt"/>
              </a:rPr>
              <a:t> - 37) enregistrés dans le Groupe</a:t>
            </a:r>
          </a:p>
          <a:p>
            <a:pPr marL="719138" lvl="2" indent="-363538" algn="just" eaLnBrk="0" fontAlgn="base" hangingPunct="0">
              <a:spcBef>
                <a:spcPts val="300"/>
              </a:spcBef>
              <a:buFont typeface="Wingdings" panose="05000000000000000000" pitchFamily="2" charset="2"/>
              <a:buChar char="ü"/>
            </a:pPr>
            <a:r>
              <a:rPr lang="fr-FR" sz="1400" dirty="0">
                <a:latin typeface="+mj-lt"/>
              </a:rPr>
              <a:t>29% de ces accidents sont dus au défaut de consignation des systèmes énergisés</a:t>
            </a:r>
          </a:p>
          <a:p>
            <a:pPr marL="719138" lvl="2" indent="-363538" algn="just" eaLnBrk="0" fontAlgn="base" hangingPunct="0">
              <a:spcBef>
                <a:spcPts val="300"/>
              </a:spcBef>
              <a:buFont typeface="Wingdings" panose="05000000000000000000" pitchFamily="2" charset="2"/>
              <a:buChar char="ü"/>
            </a:pPr>
            <a:r>
              <a:rPr lang="fr-FR" sz="1400" dirty="0">
                <a:latin typeface="+mj-lt"/>
              </a:rPr>
              <a:t>93% des victimes sont des contractants</a:t>
            </a:r>
          </a:p>
          <a:p>
            <a:pPr>
              <a:spcBef>
                <a:spcPts val="1200"/>
              </a:spcBef>
            </a:pPr>
            <a:r>
              <a:rPr lang="fr-FR" b="1" dirty="0"/>
              <a:t>Champ d’application </a:t>
            </a:r>
            <a:r>
              <a:rPr lang="fr-FR" dirty="0"/>
              <a:t>: toutes entités et filiales du domaine opéré</a:t>
            </a:r>
          </a:p>
          <a:p>
            <a:pPr>
              <a:spcBef>
                <a:spcPts val="1200"/>
              </a:spcBef>
            </a:pPr>
            <a:r>
              <a:rPr lang="fr-FR" dirty="0"/>
              <a:t>Définition de 16 exigences, regroupées en 5 thèmes :</a:t>
            </a:r>
          </a:p>
          <a:p>
            <a:pPr marL="719138" lvl="2" indent="-363538">
              <a:spcBef>
                <a:spcPts val="300"/>
              </a:spcBef>
              <a:buFont typeface="Wingdings" panose="05000000000000000000" pitchFamily="2" charset="2"/>
              <a:buChar char="ü"/>
            </a:pPr>
            <a:r>
              <a:rPr lang="fr-FR" sz="1400" dirty="0">
                <a:latin typeface="+mj-lt"/>
              </a:rPr>
              <a:t>Organisation du processus de consignation</a:t>
            </a:r>
          </a:p>
          <a:p>
            <a:pPr marL="719138" lvl="2" indent="-363538">
              <a:spcBef>
                <a:spcPts val="300"/>
              </a:spcBef>
              <a:buFont typeface="Wingdings" panose="05000000000000000000" pitchFamily="2" charset="2"/>
              <a:buChar char="ü"/>
            </a:pPr>
            <a:r>
              <a:rPr lang="fr-FR" sz="1400" dirty="0">
                <a:latin typeface="+mj-lt"/>
              </a:rPr>
              <a:t>Préparation</a:t>
            </a:r>
          </a:p>
          <a:p>
            <a:pPr marL="719138" lvl="2" indent="-363538">
              <a:spcBef>
                <a:spcPts val="300"/>
              </a:spcBef>
              <a:buFont typeface="Wingdings" panose="05000000000000000000" pitchFamily="2" charset="2"/>
              <a:buChar char="ü"/>
            </a:pPr>
            <a:r>
              <a:rPr lang="fr-FR" sz="1400" dirty="0">
                <a:latin typeface="+mj-lt"/>
              </a:rPr>
              <a:t>Mise en œuvre de la consignation </a:t>
            </a:r>
          </a:p>
          <a:p>
            <a:pPr marL="719138" lvl="2" indent="-363538">
              <a:spcBef>
                <a:spcPts val="300"/>
              </a:spcBef>
              <a:buFont typeface="Wingdings" panose="05000000000000000000" pitchFamily="2" charset="2"/>
              <a:buChar char="ü"/>
            </a:pPr>
            <a:r>
              <a:rPr lang="fr-FR" sz="1400" dirty="0">
                <a:latin typeface="+mj-lt"/>
              </a:rPr>
              <a:t>Déconsignation</a:t>
            </a:r>
          </a:p>
          <a:p>
            <a:pPr marL="719138" lvl="2" indent="-363538">
              <a:spcBef>
                <a:spcPts val="300"/>
              </a:spcBef>
              <a:buFont typeface="Wingdings" panose="05000000000000000000" pitchFamily="2" charset="2"/>
              <a:buChar char="ü"/>
            </a:pPr>
            <a:r>
              <a:rPr lang="fr-FR" sz="1400" dirty="0">
                <a:latin typeface="+mj-lt"/>
              </a:rPr>
              <a:t>Audits et amélioration de la performance</a:t>
            </a:r>
          </a:p>
          <a:p>
            <a:pPr>
              <a:spcBef>
                <a:spcPts val="1200"/>
              </a:spcBef>
            </a:pPr>
            <a:r>
              <a:rPr lang="fr-FR" dirty="0"/>
              <a:t>Remplacement des documents Groupe et branches :</a:t>
            </a:r>
          </a:p>
          <a:p>
            <a:pPr marL="719138" lvl="2" indent="-363538">
              <a:spcBef>
                <a:spcPts val="300"/>
              </a:spcBef>
              <a:buFont typeface="Wingdings" panose="05000000000000000000" pitchFamily="2" charset="2"/>
              <a:buChar char="ü"/>
            </a:pPr>
            <a:r>
              <a:rPr lang="fr-FR" sz="1400" dirty="0">
                <a:latin typeface="+mj-lt"/>
              </a:rPr>
              <a:t>DIRSEC 07 - Isolation des sources d’énergies et des produits dangereux</a:t>
            </a:r>
          </a:p>
          <a:p>
            <a:pPr marL="719138" lvl="2" indent="-363538">
              <a:spcBef>
                <a:spcPts val="300"/>
              </a:spcBef>
              <a:buFont typeface="Wingdings" panose="05000000000000000000" pitchFamily="2" charset="2"/>
              <a:buChar char="ü"/>
            </a:pPr>
            <a:r>
              <a:rPr lang="fr-FR" sz="1400" dirty="0">
                <a:latin typeface="+mj-lt"/>
              </a:rPr>
              <a:t>CR-EP-EXP-418 - Isolations de procédés, mécaniques et électriques</a:t>
            </a:r>
          </a:p>
          <a:p>
            <a:pPr marL="719138" lvl="2" indent="-363538">
              <a:spcBef>
                <a:spcPts val="300"/>
              </a:spcBef>
              <a:buFont typeface="Wingdings" panose="05000000000000000000" pitchFamily="2" charset="2"/>
              <a:buChar char="ü"/>
            </a:pPr>
            <a:r>
              <a:rPr lang="fr-FR" sz="1400" dirty="0">
                <a:latin typeface="+mj-lt"/>
              </a:rPr>
              <a:t>CR-RC-HSE-028 - Règles d’isolement des sources d’alimentation en fluide</a:t>
            </a:r>
          </a:p>
          <a:p>
            <a:pPr marL="719138" lvl="2" indent="-363538">
              <a:spcBef>
                <a:spcPts val="300"/>
              </a:spcBef>
              <a:buFont typeface="Wingdings" panose="05000000000000000000" pitchFamily="2" charset="2"/>
              <a:buChar char="ü"/>
            </a:pPr>
            <a:r>
              <a:rPr lang="fr-FR" sz="1400" dirty="0">
                <a:latin typeface="+mj-lt"/>
              </a:rPr>
              <a:t>Partiellement la CR-MS-HSEQ-202 - Opérations et travaux à risques (§6. Ouverture de ligne ou d’équipement - §8. Intervention sur machines dangereuses - §9 Travaux sur installations électriques)</a:t>
            </a:r>
          </a:p>
          <a:p>
            <a:pPr algn="l">
              <a:spcBef>
                <a:spcPts val="1200"/>
              </a:spcBef>
            </a:pPr>
            <a:r>
              <a:rPr lang="fr-FR" b="1" dirty="0"/>
              <a:t>Date de publication dans REFLEX : </a:t>
            </a:r>
            <a:r>
              <a:rPr lang="fr-FR" dirty="0"/>
              <a:t>18/01/2021</a:t>
            </a:r>
          </a:p>
          <a:p>
            <a:pPr algn="l">
              <a:spcBef>
                <a:spcPts val="1200"/>
              </a:spcBef>
            </a:pPr>
            <a:r>
              <a:rPr lang="fr-FR" b="1" dirty="0"/>
              <a:t>Date d’application : </a:t>
            </a:r>
            <a:r>
              <a:rPr lang="fr-FR" dirty="0"/>
              <a:t>18/01/2022</a:t>
            </a:r>
          </a:p>
        </p:txBody>
      </p:sp>
      <p:sp>
        <p:nvSpPr>
          <p:cNvPr id="4" name="ZoneTexte 3"/>
          <p:cNvSpPr txBox="1"/>
          <p:nvPr/>
        </p:nvSpPr>
        <p:spPr>
          <a:xfrm>
            <a:off x="86335" y="33077"/>
            <a:ext cx="5976664" cy="338554"/>
          </a:xfrm>
          <a:prstGeom prst="rect">
            <a:avLst/>
          </a:prstGeom>
          <a:solidFill>
            <a:schemeClr val="bg1">
              <a:alpha val="35000"/>
            </a:schemeClr>
          </a:solidFill>
        </p:spPr>
        <p:txBody>
          <a:bodyPr/>
          <a:lstStyle>
            <a:lvl1pPr marL="342900" indent="-342900">
              <a:spcBef>
                <a:spcPts val="1200"/>
              </a:spcBef>
              <a:buFont typeface="Wingdings" pitchFamily="2" charset="2"/>
              <a:buChar char="q"/>
              <a:defRPr sz="1600" b="0" baseline="0">
                <a:latin typeface="+mj-lt"/>
              </a:defRPr>
            </a:lvl1pPr>
            <a:lvl2pPr>
              <a:buFont typeface="Wingdings" pitchFamily="2" charset="2"/>
              <a:buChar char="q"/>
              <a:defRPr sz="1600"/>
            </a:lvl2pPr>
            <a:lvl3pPr marL="719138" lvl="2" indent="-363538">
              <a:spcBef>
                <a:spcPts val="300"/>
              </a:spcBef>
              <a:buFont typeface="Wingdings" panose="05000000000000000000" pitchFamily="2" charset="2"/>
              <a:buChar char="ü"/>
              <a:defRPr sz="1400">
                <a:latin typeface="+mj-lt"/>
              </a:defRPr>
            </a:lvl3pPr>
          </a:lstStyle>
          <a:p>
            <a:pPr marL="0" indent="0" algn="ctr">
              <a:buNone/>
            </a:pPr>
            <a:r>
              <a:rPr lang="fr-FR" sz="1800" b="1" dirty="0">
                <a:solidFill>
                  <a:schemeClr val="tx1"/>
                </a:solidFill>
              </a:rPr>
              <a:t>CR-GR-HSE-428</a:t>
            </a:r>
          </a:p>
        </p:txBody>
      </p:sp>
    </p:spTree>
    <p:extLst>
      <p:ext uri="{BB962C8B-B14F-4D97-AF65-F5344CB8AC3E}">
        <p14:creationId xmlns:p14="http://schemas.microsoft.com/office/powerpoint/2010/main" val="39846360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a:t>REVUE DES EXIGENCES</a:t>
            </a:r>
          </a:p>
        </p:txBody>
      </p:sp>
      <p:graphicFrame>
        <p:nvGraphicFramePr>
          <p:cNvPr id="8" name="Tableau 7">
            <a:extLst>
              <a:ext uri="{FF2B5EF4-FFF2-40B4-BE49-F238E27FC236}">
                <a16:creationId xmlns:a16="http://schemas.microsoft.com/office/drawing/2014/main" id="{AB714005-CC36-4217-9B25-76007DEE7825}"/>
              </a:ext>
            </a:extLst>
          </p:cNvPr>
          <p:cNvGraphicFramePr>
            <a:graphicFrameLocks noGrp="1"/>
          </p:cNvGraphicFramePr>
          <p:nvPr/>
        </p:nvGraphicFramePr>
        <p:xfrm>
          <a:off x="947426" y="2566210"/>
          <a:ext cx="10297144" cy="815063"/>
        </p:xfrm>
        <a:graphic>
          <a:graphicData uri="http://schemas.openxmlformats.org/drawingml/2006/table">
            <a:tbl>
              <a:tblPr firstRow="1" firstCol="1" bandRow="1"/>
              <a:tblGrid>
                <a:gridCol w="10297144">
                  <a:extLst>
                    <a:ext uri="{9D8B030D-6E8A-4147-A177-3AD203B41FA5}">
                      <a16:colId xmlns:a16="http://schemas.microsoft.com/office/drawing/2014/main" val="2553427521"/>
                    </a:ext>
                  </a:extLst>
                </a:gridCol>
              </a:tblGrid>
              <a:tr h="345226">
                <a:tc>
                  <a:txBody>
                    <a:bodyPr/>
                    <a:lstStyle/>
                    <a:p>
                      <a:pPr marR="58420" algn="just">
                        <a:lnSpc>
                          <a:spcPct val="115000"/>
                        </a:lnSpc>
                        <a:spcBef>
                          <a:spcPts val="600"/>
                        </a:spcBef>
                        <a:spcAft>
                          <a:spcPts val="300"/>
                        </a:spcAft>
                      </a:pPr>
                      <a:r>
                        <a:rPr lang="fr-FR" sz="3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r>
                        <a:rPr lang="fr-FR"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Exigence 3.1.1 : procédure(s) de consignation</a:t>
                      </a:r>
                      <a:endParaRPr lang="fr-FR" sz="11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340084">
                <a:tc>
                  <a:txBody>
                    <a:bodyPr/>
                    <a:lstStyle/>
                    <a:p>
                      <a:pPr marR="58420" algn="just">
                        <a:lnSpc>
                          <a:spcPct val="115000"/>
                        </a:lnSpc>
                        <a:spcBef>
                          <a:spcPts val="600"/>
                        </a:spcBef>
                        <a:spcAft>
                          <a:spcPts val="600"/>
                        </a:spcAft>
                      </a:pPr>
                      <a:r>
                        <a:rPr lang="fr-FR"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Le processus de consignation des systèmes alimentés en énergie est décrit, pour chaque type de consignation, dans une procédure documentée qui intègre à minima les exigences de la présente règle.</a:t>
                      </a:r>
                      <a:endPar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graphicFrame>
        <p:nvGraphicFramePr>
          <p:cNvPr id="10" name="Tableau 9">
            <a:extLst>
              <a:ext uri="{FF2B5EF4-FFF2-40B4-BE49-F238E27FC236}">
                <a16:creationId xmlns:a16="http://schemas.microsoft.com/office/drawing/2014/main" id="{D57D23BC-8A76-4A13-BA3F-018B7EB681B9}"/>
              </a:ext>
            </a:extLst>
          </p:cNvPr>
          <p:cNvGraphicFramePr>
            <a:graphicFrameLocks noGrp="1"/>
          </p:cNvGraphicFramePr>
          <p:nvPr>
            <p:extLst>
              <p:ext uri="{D42A27DB-BD31-4B8C-83A1-F6EECF244321}">
                <p14:modId xmlns:p14="http://schemas.microsoft.com/office/powerpoint/2010/main" val="1186735663"/>
              </p:ext>
            </p:extLst>
          </p:nvPr>
        </p:nvGraphicFramePr>
        <p:xfrm>
          <a:off x="947426" y="4353700"/>
          <a:ext cx="10297144" cy="1060427"/>
        </p:xfrm>
        <a:graphic>
          <a:graphicData uri="http://schemas.openxmlformats.org/drawingml/2006/table">
            <a:tbl>
              <a:tblPr firstRow="1" firstCol="1" bandRow="1"/>
              <a:tblGrid>
                <a:gridCol w="10297144">
                  <a:extLst>
                    <a:ext uri="{9D8B030D-6E8A-4147-A177-3AD203B41FA5}">
                      <a16:colId xmlns:a16="http://schemas.microsoft.com/office/drawing/2014/main" val="2553427521"/>
                    </a:ext>
                  </a:extLst>
                </a:gridCol>
              </a:tblGrid>
              <a:tr h="345226">
                <a:tc>
                  <a:txBody>
                    <a:bodyPr/>
                    <a:lstStyle/>
                    <a:p>
                      <a:pPr marR="58420" algn="just">
                        <a:lnSpc>
                          <a:spcPct val="115000"/>
                        </a:lnSpc>
                        <a:spcBef>
                          <a:spcPts val="600"/>
                        </a:spcBef>
                        <a:spcAft>
                          <a:spcPts val="600"/>
                        </a:spcAft>
                      </a:pPr>
                      <a:r>
                        <a:rPr lang="fr-FR" sz="3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r>
                        <a:rPr lang="fr-FR"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Exigence 3.1.2 : rôles et attributions</a:t>
                      </a:r>
                      <a:endParaRPr lang="fr-FR" sz="11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340084">
                <a:tc>
                  <a:txBody>
                    <a:bodyPr/>
                    <a:lstStyle/>
                    <a:p>
                      <a:pPr marR="58420" algn="just">
                        <a:lnSpc>
                          <a:spcPct val="115000"/>
                        </a:lnSpc>
                        <a:spcBef>
                          <a:spcPts val="600"/>
                        </a:spcBef>
                        <a:spcAft>
                          <a:spcPts val="600"/>
                        </a:spcAft>
                      </a:pPr>
                      <a:r>
                        <a:rPr lang="fr-FR"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La répartition des rôles et attributions des personnes impliquées dans la mise en œuvre du processus de consignation, ainsi que les possibilités de délégation, sont clairement définies et communiquées aux personnels concernés de l’entité ou filiale, ainsi qu’aux entreprises extérieures pour communication à leurs personnels.</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sp>
        <p:nvSpPr>
          <p:cNvPr id="17" name="Rectangle 16">
            <a:extLst>
              <a:ext uri="{FF2B5EF4-FFF2-40B4-BE49-F238E27FC236}">
                <a16:creationId xmlns:a16="http://schemas.microsoft.com/office/drawing/2014/main" id="{CEA46C25-C84C-41D7-8D85-5706EE014231}"/>
              </a:ext>
            </a:extLst>
          </p:cNvPr>
          <p:cNvSpPr/>
          <p:nvPr/>
        </p:nvSpPr>
        <p:spPr>
          <a:xfrm>
            <a:off x="947426" y="3617294"/>
            <a:ext cx="9253030" cy="307777"/>
          </a:xfrm>
          <a:prstGeom prst="rect">
            <a:avLst/>
          </a:prstGeom>
        </p:spPr>
        <p:txBody>
          <a:bodyPr wrap="square">
            <a:spAutoFit/>
          </a:bodyPr>
          <a:lstStyle/>
          <a:p>
            <a:pPr marL="0" indent="0" algn="l">
              <a:spcBef>
                <a:spcPts val="600"/>
              </a:spcBef>
              <a:spcAft>
                <a:spcPts val="600"/>
              </a:spcAft>
            </a:pPr>
            <a:r>
              <a:rPr lang="fr-FR" sz="1400" u="sng" dirty="0">
                <a:solidFill>
                  <a:srgbClr val="FF0000"/>
                </a:solidFill>
              </a:rPr>
              <a:t>GRP : nouvelle exigence</a:t>
            </a:r>
          </a:p>
        </p:txBody>
      </p:sp>
      <p:pic>
        <p:nvPicPr>
          <p:cNvPr id="4" name="Image 3">
            <a:extLst>
              <a:ext uri="{FF2B5EF4-FFF2-40B4-BE49-F238E27FC236}">
                <a16:creationId xmlns:a16="http://schemas.microsoft.com/office/drawing/2014/main" id="{CD91EAAC-E7A7-427D-B7DF-047DD549693C}"/>
              </a:ext>
            </a:extLst>
          </p:cNvPr>
          <p:cNvPicPr>
            <a:picLocks noChangeAspect="1"/>
          </p:cNvPicPr>
          <p:nvPr/>
        </p:nvPicPr>
        <p:blipFill>
          <a:blip r:embed="rId3"/>
          <a:stretch>
            <a:fillRect/>
          </a:stretch>
        </p:blipFill>
        <p:spPr>
          <a:xfrm>
            <a:off x="2003206" y="510318"/>
            <a:ext cx="7128792" cy="1622538"/>
          </a:xfrm>
          <a:prstGeom prst="rect">
            <a:avLst/>
          </a:prstGeom>
        </p:spPr>
      </p:pic>
      <p:sp>
        <p:nvSpPr>
          <p:cNvPr id="9" name="Rectangle 8">
            <a:extLst>
              <a:ext uri="{FF2B5EF4-FFF2-40B4-BE49-F238E27FC236}">
                <a16:creationId xmlns:a16="http://schemas.microsoft.com/office/drawing/2014/main" id="{5CBFB6E6-F9FB-4B02-B445-C6AB3F2588AF}"/>
              </a:ext>
            </a:extLst>
          </p:cNvPr>
          <p:cNvSpPr/>
          <p:nvPr/>
        </p:nvSpPr>
        <p:spPr>
          <a:xfrm>
            <a:off x="947426" y="5681338"/>
            <a:ext cx="10297144" cy="677108"/>
          </a:xfrm>
          <a:prstGeom prst="rect">
            <a:avLst/>
          </a:prstGeom>
        </p:spPr>
        <p:txBody>
          <a:bodyPr wrap="square">
            <a:spAutoFit/>
          </a:bodyPr>
          <a:lstStyle/>
          <a:p>
            <a:pPr marL="0" indent="0" algn="l">
              <a:spcBef>
                <a:spcPts val="600"/>
              </a:spcBef>
              <a:spcAft>
                <a:spcPts val="600"/>
              </a:spcAft>
            </a:pPr>
            <a:r>
              <a:rPr lang="fr-FR" sz="1400" u="sng" dirty="0">
                <a:solidFill>
                  <a:srgbClr val="FF0000"/>
                </a:solidFill>
              </a:rPr>
              <a:t>MS, RC : les rôles étaient définis mais pas les possibilités de délégation</a:t>
            </a:r>
          </a:p>
          <a:p>
            <a:pPr marL="0" indent="0" algn="l">
              <a:spcBef>
                <a:spcPts val="600"/>
              </a:spcBef>
              <a:spcAft>
                <a:spcPts val="600"/>
              </a:spcAft>
            </a:pPr>
            <a:r>
              <a:rPr lang="fr-FR" sz="1400" u="sng" dirty="0">
                <a:solidFill>
                  <a:srgbClr val="FF0000"/>
                </a:solidFill>
              </a:rPr>
              <a:t>GRP: nouvelle exigence</a:t>
            </a:r>
          </a:p>
        </p:txBody>
      </p:sp>
    </p:spTree>
    <p:extLst>
      <p:ext uri="{BB962C8B-B14F-4D97-AF65-F5344CB8AC3E}">
        <p14:creationId xmlns:p14="http://schemas.microsoft.com/office/powerpoint/2010/main" val="7292860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a:t>REVUE DES EXIGENCES</a:t>
            </a:r>
          </a:p>
        </p:txBody>
      </p:sp>
      <p:graphicFrame>
        <p:nvGraphicFramePr>
          <p:cNvPr id="8" name="Tableau 7">
            <a:extLst>
              <a:ext uri="{FF2B5EF4-FFF2-40B4-BE49-F238E27FC236}">
                <a16:creationId xmlns:a16="http://schemas.microsoft.com/office/drawing/2014/main" id="{AB714005-CC36-4217-9B25-76007DEE7825}"/>
              </a:ext>
            </a:extLst>
          </p:cNvPr>
          <p:cNvGraphicFramePr>
            <a:graphicFrameLocks noGrp="1"/>
          </p:cNvGraphicFramePr>
          <p:nvPr>
            <p:extLst>
              <p:ext uri="{D42A27DB-BD31-4B8C-83A1-F6EECF244321}">
                <p14:modId xmlns:p14="http://schemas.microsoft.com/office/powerpoint/2010/main" val="3577695408"/>
              </p:ext>
            </p:extLst>
          </p:nvPr>
        </p:nvGraphicFramePr>
        <p:xfrm>
          <a:off x="947426" y="2566210"/>
          <a:ext cx="10297144" cy="2082586"/>
        </p:xfrm>
        <a:graphic>
          <a:graphicData uri="http://schemas.openxmlformats.org/drawingml/2006/table">
            <a:tbl>
              <a:tblPr firstRow="1" firstCol="1" bandRow="1"/>
              <a:tblGrid>
                <a:gridCol w="10297144">
                  <a:extLst>
                    <a:ext uri="{9D8B030D-6E8A-4147-A177-3AD203B41FA5}">
                      <a16:colId xmlns:a16="http://schemas.microsoft.com/office/drawing/2014/main" val="2553427521"/>
                    </a:ext>
                  </a:extLst>
                </a:gridCol>
              </a:tblGrid>
              <a:tr h="345226">
                <a:tc>
                  <a:txBody>
                    <a:bodyPr/>
                    <a:lstStyle/>
                    <a:p>
                      <a:pPr marR="58420" algn="just">
                        <a:lnSpc>
                          <a:spcPct val="115000"/>
                        </a:lnSpc>
                        <a:spcBef>
                          <a:spcPts val="600"/>
                        </a:spcBef>
                        <a:spcAft>
                          <a:spcPts val="300"/>
                        </a:spcAft>
                      </a:pPr>
                      <a:r>
                        <a:rPr lang="fr-FR" sz="3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r>
                        <a:rPr lang="fr-FR"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Exigence 3.1.3 : formation et habilitation</a:t>
                      </a:r>
                      <a:endParaRPr lang="fr-FR" sz="11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340084">
                <a:tc>
                  <a:txBody>
                    <a:bodyPr/>
                    <a:lstStyle/>
                    <a:p>
                      <a:pPr marR="58420" algn="just">
                        <a:lnSpc>
                          <a:spcPct val="100000"/>
                        </a:lnSpc>
                        <a:spcBef>
                          <a:spcPts val="600"/>
                        </a:spcBef>
                        <a:spcAft>
                          <a:spcPts val="600"/>
                        </a:spcAft>
                      </a:pPr>
                      <a:r>
                        <a:rPr lang="fr-FR"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Toutes les personnes, y compris celles des entreprises extérieures, ayant un rôle dans le processus de consignation sont formées et habilitées pour exercer ce rôle.</a:t>
                      </a:r>
                    </a:p>
                    <a:p>
                      <a:pPr marR="58420" algn="just">
                        <a:lnSpc>
                          <a:spcPct val="100000"/>
                        </a:lnSpc>
                        <a:spcBef>
                          <a:spcPts val="600"/>
                        </a:spcBef>
                        <a:spcAft>
                          <a:spcPts val="600"/>
                        </a:spcAft>
                      </a:pPr>
                      <a:r>
                        <a:rPr lang="fr-FR"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L’habilitation est documentée et délivrée après un contrôle des compétences.</a:t>
                      </a:r>
                    </a:p>
                    <a:p>
                      <a:pPr marR="58420" algn="just">
                        <a:lnSpc>
                          <a:spcPct val="100000"/>
                        </a:lnSpc>
                        <a:spcBef>
                          <a:spcPts val="600"/>
                        </a:spcBef>
                        <a:spcAft>
                          <a:spcPts val="600"/>
                        </a:spcAft>
                      </a:pPr>
                      <a:r>
                        <a:rPr lang="fr-FR"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Une liste des personnes formées et habilitées par type de consignation est tenue à jour par l’entité ou filiale.</a:t>
                      </a:r>
                    </a:p>
                    <a:p>
                      <a:pPr marR="58420" algn="just">
                        <a:lnSpc>
                          <a:spcPct val="100000"/>
                        </a:lnSpc>
                        <a:spcBef>
                          <a:spcPts val="600"/>
                        </a:spcBef>
                        <a:spcAft>
                          <a:spcPts val="600"/>
                        </a:spcAft>
                      </a:pPr>
                      <a:r>
                        <a:rPr lang="fr-FR"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La fréquence de formation de recyclage, a minima tous les 5 ans, est déterminée par les procédures de consignation de l’entité ou filiale.</a:t>
                      </a:r>
                      <a:endPar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sp>
        <p:nvSpPr>
          <p:cNvPr id="17" name="Rectangle 16">
            <a:extLst>
              <a:ext uri="{FF2B5EF4-FFF2-40B4-BE49-F238E27FC236}">
                <a16:creationId xmlns:a16="http://schemas.microsoft.com/office/drawing/2014/main" id="{CEA46C25-C84C-41D7-8D85-5706EE014231}"/>
              </a:ext>
            </a:extLst>
          </p:cNvPr>
          <p:cNvSpPr/>
          <p:nvPr/>
        </p:nvSpPr>
        <p:spPr>
          <a:xfrm>
            <a:off x="947426" y="5032209"/>
            <a:ext cx="10297144" cy="1107996"/>
          </a:xfrm>
          <a:prstGeom prst="rect">
            <a:avLst/>
          </a:prstGeom>
        </p:spPr>
        <p:txBody>
          <a:bodyPr wrap="square">
            <a:spAutoFit/>
          </a:bodyPr>
          <a:lstStyle/>
          <a:p>
            <a:pPr marL="0" marR="0" lvl="0" indent="0" algn="l" defTabSz="914400" eaLnBrk="1" fontAlgn="auto" latinLnBrk="0" hangingPunct="1">
              <a:lnSpc>
                <a:spcPct val="100000"/>
              </a:lnSpc>
              <a:spcBef>
                <a:spcPts val="600"/>
              </a:spcBef>
              <a:spcAft>
                <a:spcPts val="600"/>
              </a:spcAft>
              <a:buClrTx/>
              <a:buSzTx/>
              <a:buFontTx/>
              <a:buNone/>
              <a:tabLst/>
              <a:defRPr/>
            </a:pPr>
            <a:r>
              <a:rPr lang="fr-FR" sz="1400" u="sng" dirty="0">
                <a:solidFill>
                  <a:srgbClr val="FF0000"/>
                </a:solidFill>
              </a:rPr>
              <a:t>GRP, RC: L’habilitation après un contrôle de compétences et la mise à jour de la liste des personnes formées et habilitées sont de nouvelles exigences</a:t>
            </a:r>
          </a:p>
          <a:p>
            <a:pPr marL="0" marR="0" lvl="0" indent="0" algn="l" defTabSz="914400" eaLnBrk="1" fontAlgn="auto" latinLnBrk="0" hangingPunct="1">
              <a:lnSpc>
                <a:spcPct val="100000"/>
              </a:lnSpc>
              <a:spcBef>
                <a:spcPts val="600"/>
              </a:spcBef>
              <a:spcAft>
                <a:spcPts val="600"/>
              </a:spcAft>
              <a:buClrTx/>
              <a:buSzTx/>
              <a:buFontTx/>
              <a:buNone/>
              <a:tabLst/>
              <a:defRPr/>
            </a:pPr>
            <a:r>
              <a:rPr lang="fr-FR" sz="1400" u="sng" dirty="0">
                <a:solidFill>
                  <a:srgbClr val="FF0000"/>
                </a:solidFill>
              </a:rPr>
              <a:t>La formation des personnes des EE impliquées dans le processus de consignation et la fréquence de formation de recyclage, à minima, tous les 5 ans sont de nouvelles exigences pour toutes les branches</a:t>
            </a:r>
            <a:endParaRPr kumimoji="0" lang="fr-FR" sz="1400" b="0" i="0" u="sng" strike="noStrike" kern="0" cap="none" spc="0" normalizeH="0" baseline="0" noProof="0" dirty="0">
              <a:ln>
                <a:noFill/>
              </a:ln>
              <a:solidFill>
                <a:srgbClr val="FF0000"/>
              </a:solidFill>
              <a:effectLst/>
              <a:uLnTx/>
              <a:uFillTx/>
            </a:endParaRPr>
          </a:p>
        </p:txBody>
      </p:sp>
      <p:pic>
        <p:nvPicPr>
          <p:cNvPr id="4" name="Image 3">
            <a:extLst>
              <a:ext uri="{FF2B5EF4-FFF2-40B4-BE49-F238E27FC236}">
                <a16:creationId xmlns:a16="http://schemas.microsoft.com/office/drawing/2014/main" id="{CD91EAAC-E7A7-427D-B7DF-047DD549693C}"/>
              </a:ext>
            </a:extLst>
          </p:cNvPr>
          <p:cNvPicPr>
            <a:picLocks noChangeAspect="1"/>
          </p:cNvPicPr>
          <p:nvPr/>
        </p:nvPicPr>
        <p:blipFill>
          <a:blip r:embed="rId3"/>
          <a:stretch>
            <a:fillRect/>
          </a:stretch>
        </p:blipFill>
        <p:spPr>
          <a:xfrm>
            <a:off x="2003206" y="510318"/>
            <a:ext cx="7128792" cy="1622538"/>
          </a:xfrm>
          <a:prstGeom prst="rect">
            <a:avLst/>
          </a:prstGeom>
        </p:spPr>
      </p:pic>
      <p:sp>
        <p:nvSpPr>
          <p:cNvPr id="6" name="ZoneTexte 21">
            <a:extLst>
              <a:ext uri="{FF2B5EF4-FFF2-40B4-BE49-F238E27FC236}">
                <a16:creationId xmlns:a16="http://schemas.microsoft.com/office/drawing/2014/main" id="{DE240D85-A668-5D49-A6B0-D64E8656708B}"/>
              </a:ext>
            </a:extLst>
          </p:cNvPr>
          <p:cNvSpPr txBox="1"/>
          <p:nvPr/>
        </p:nvSpPr>
        <p:spPr>
          <a:xfrm rot="19448902">
            <a:off x="-40326" y="5733495"/>
            <a:ext cx="1083951" cy="307777"/>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fr-FR" sz="1400" b="1" i="0" u="none" strike="noStrike" kern="0" cap="none" spc="0" normalizeH="0" baseline="0" noProof="0" dirty="0">
                <a:ln>
                  <a:noFill/>
                </a:ln>
                <a:solidFill>
                  <a:srgbClr val="00B050"/>
                </a:solidFill>
                <a:effectLst/>
                <a:uLnTx/>
                <a:uFillTx/>
              </a:rPr>
              <a:t>NOUVEAU</a:t>
            </a:r>
          </a:p>
        </p:txBody>
      </p:sp>
    </p:spTree>
    <p:extLst>
      <p:ext uri="{BB962C8B-B14F-4D97-AF65-F5344CB8AC3E}">
        <p14:creationId xmlns:p14="http://schemas.microsoft.com/office/powerpoint/2010/main" val="14342790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a:t>REVUE DES EXIGENCES</a:t>
            </a:r>
          </a:p>
        </p:txBody>
      </p:sp>
      <p:graphicFrame>
        <p:nvGraphicFramePr>
          <p:cNvPr id="8" name="Tableau 7">
            <a:extLst>
              <a:ext uri="{FF2B5EF4-FFF2-40B4-BE49-F238E27FC236}">
                <a16:creationId xmlns:a16="http://schemas.microsoft.com/office/drawing/2014/main" id="{AB714005-CC36-4217-9B25-76007DEE7825}"/>
              </a:ext>
            </a:extLst>
          </p:cNvPr>
          <p:cNvGraphicFramePr>
            <a:graphicFrameLocks noGrp="1"/>
          </p:cNvGraphicFramePr>
          <p:nvPr>
            <p:extLst>
              <p:ext uri="{D42A27DB-BD31-4B8C-83A1-F6EECF244321}">
                <p14:modId xmlns:p14="http://schemas.microsoft.com/office/powerpoint/2010/main" val="4256680752"/>
              </p:ext>
            </p:extLst>
          </p:nvPr>
        </p:nvGraphicFramePr>
        <p:xfrm>
          <a:off x="767408" y="2860147"/>
          <a:ext cx="10297144" cy="1137706"/>
        </p:xfrm>
        <a:graphic>
          <a:graphicData uri="http://schemas.openxmlformats.org/drawingml/2006/table">
            <a:tbl>
              <a:tblPr firstRow="1" firstCol="1" bandRow="1"/>
              <a:tblGrid>
                <a:gridCol w="10297144">
                  <a:extLst>
                    <a:ext uri="{9D8B030D-6E8A-4147-A177-3AD203B41FA5}">
                      <a16:colId xmlns:a16="http://schemas.microsoft.com/office/drawing/2014/main" val="2553427521"/>
                    </a:ext>
                  </a:extLst>
                </a:gridCol>
              </a:tblGrid>
              <a:tr h="345226">
                <a:tc>
                  <a:txBody>
                    <a:bodyPr/>
                    <a:lstStyle/>
                    <a:p>
                      <a:pPr marR="58420" algn="just">
                        <a:lnSpc>
                          <a:spcPct val="100000"/>
                        </a:lnSpc>
                        <a:spcBef>
                          <a:spcPts val="600"/>
                        </a:spcBef>
                        <a:spcAft>
                          <a:spcPts val="600"/>
                        </a:spcAft>
                      </a:pPr>
                      <a:r>
                        <a:rPr lang="fr-FR" sz="3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r>
                        <a:rPr lang="fr-FR"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Exigence 3.2.1 : analyse de risques pour la consignation</a:t>
                      </a:r>
                      <a:endParaRPr lang="fr-FR" sz="11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340084">
                <a:tc>
                  <a:txBody>
                    <a:bodyPr/>
                    <a:lstStyle/>
                    <a:p>
                      <a:pPr marR="58420" algn="just">
                        <a:lnSpc>
                          <a:spcPct val="100000"/>
                        </a:lnSpc>
                        <a:spcBef>
                          <a:spcPts val="600"/>
                        </a:spcBef>
                        <a:spcAft>
                          <a:spcPts val="600"/>
                        </a:spcAft>
                      </a:pPr>
                      <a:r>
                        <a:rPr lang="fr-FR"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Une consignation repose sur une analyse de risques documentée.</a:t>
                      </a:r>
                    </a:p>
                    <a:p>
                      <a:pPr marR="58420" algn="just">
                        <a:lnSpc>
                          <a:spcPct val="100000"/>
                        </a:lnSpc>
                        <a:spcBef>
                          <a:spcPts val="600"/>
                        </a:spcBef>
                        <a:spcAft>
                          <a:spcPts val="600"/>
                        </a:spcAft>
                      </a:pPr>
                      <a:r>
                        <a:rPr lang="fr-FR"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Cette analyse de risques est validée par une visite sur le lieu d’exécution du travail afin de procéder à l’identification des équipements et installations concernés par la consignation.</a:t>
                      </a:r>
                      <a:endPar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sp>
        <p:nvSpPr>
          <p:cNvPr id="17" name="Rectangle 16">
            <a:extLst>
              <a:ext uri="{FF2B5EF4-FFF2-40B4-BE49-F238E27FC236}">
                <a16:creationId xmlns:a16="http://schemas.microsoft.com/office/drawing/2014/main" id="{CEA46C25-C84C-41D7-8D85-5706EE014231}"/>
              </a:ext>
            </a:extLst>
          </p:cNvPr>
          <p:cNvSpPr/>
          <p:nvPr/>
        </p:nvSpPr>
        <p:spPr>
          <a:xfrm>
            <a:off x="767408" y="4228299"/>
            <a:ext cx="2156360" cy="307777"/>
          </a:xfrm>
          <a:prstGeom prst="rect">
            <a:avLst/>
          </a:prstGeom>
        </p:spPr>
        <p:txBody>
          <a:bodyPr wrap="none">
            <a:spAutoFit/>
          </a:bodyPr>
          <a:lstStyle/>
          <a:p>
            <a:pPr marL="0" marR="0" lvl="0" indent="0" algn="l" defTabSz="914400" eaLnBrk="1" fontAlgn="auto" latinLnBrk="0" hangingPunct="1">
              <a:lnSpc>
                <a:spcPct val="100000"/>
              </a:lnSpc>
              <a:spcBef>
                <a:spcPts val="600"/>
              </a:spcBef>
              <a:spcAft>
                <a:spcPts val="600"/>
              </a:spcAft>
              <a:buClrTx/>
              <a:buSzTx/>
              <a:buFontTx/>
              <a:buNone/>
              <a:tabLst/>
              <a:defRPr/>
            </a:pPr>
            <a:r>
              <a:rPr kumimoji="0" lang="fr-FR" sz="1400" b="0" i="0" u="sng" strike="noStrike" kern="0" cap="none" spc="0" normalizeH="0" baseline="0" noProof="0" dirty="0">
                <a:ln>
                  <a:noFill/>
                </a:ln>
                <a:solidFill>
                  <a:srgbClr val="FF0000"/>
                </a:solidFill>
                <a:effectLst/>
                <a:uLnTx/>
                <a:uFillTx/>
              </a:rPr>
              <a:t>GRP : nouvelle exigence</a:t>
            </a:r>
          </a:p>
        </p:txBody>
      </p:sp>
      <p:pic>
        <p:nvPicPr>
          <p:cNvPr id="10" name="Image 9">
            <a:extLst>
              <a:ext uri="{FF2B5EF4-FFF2-40B4-BE49-F238E27FC236}">
                <a16:creationId xmlns:a16="http://schemas.microsoft.com/office/drawing/2014/main" id="{C78AEF5C-4E0E-47F2-AC3A-61D544AFB13E}"/>
              </a:ext>
            </a:extLst>
          </p:cNvPr>
          <p:cNvPicPr>
            <a:picLocks noChangeAspect="1"/>
          </p:cNvPicPr>
          <p:nvPr/>
        </p:nvPicPr>
        <p:blipFill>
          <a:blip r:embed="rId3"/>
          <a:stretch>
            <a:fillRect/>
          </a:stretch>
        </p:blipFill>
        <p:spPr>
          <a:xfrm>
            <a:off x="1024915" y="543385"/>
            <a:ext cx="7447349" cy="1517463"/>
          </a:xfrm>
          <a:prstGeom prst="rect">
            <a:avLst/>
          </a:prstGeom>
        </p:spPr>
      </p:pic>
    </p:spTree>
    <p:extLst>
      <p:ext uri="{BB962C8B-B14F-4D97-AF65-F5344CB8AC3E}">
        <p14:creationId xmlns:p14="http://schemas.microsoft.com/office/powerpoint/2010/main" val="42892180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a:t>REVUE DES EXIGENCES</a:t>
            </a:r>
          </a:p>
        </p:txBody>
      </p:sp>
      <p:pic>
        <p:nvPicPr>
          <p:cNvPr id="10" name="Image 9">
            <a:extLst>
              <a:ext uri="{FF2B5EF4-FFF2-40B4-BE49-F238E27FC236}">
                <a16:creationId xmlns:a16="http://schemas.microsoft.com/office/drawing/2014/main" id="{C78AEF5C-4E0E-47F2-AC3A-61D544AFB13E}"/>
              </a:ext>
            </a:extLst>
          </p:cNvPr>
          <p:cNvPicPr>
            <a:picLocks noChangeAspect="1"/>
          </p:cNvPicPr>
          <p:nvPr/>
        </p:nvPicPr>
        <p:blipFill>
          <a:blip r:embed="rId3"/>
          <a:stretch>
            <a:fillRect/>
          </a:stretch>
        </p:blipFill>
        <p:spPr>
          <a:xfrm>
            <a:off x="1024872" y="418954"/>
            <a:ext cx="7447349" cy="1445455"/>
          </a:xfrm>
          <a:prstGeom prst="rect">
            <a:avLst/>
          </a:prstGeom>
        </p:spPr>
      </p:pic>
      <p:graphicFrame>
        <p:nvGraphicFramePr>
          <p:cNvPr id="13" name="Tableau 12">
            <a:extLst>
              <a:ext uri="{FF2B5EF4-FFF2-40B4-BE49-F238E27FC236}">
                <a16:creationId xmlns:a16="http://schemas.microsoft.com/office/drawing/2014/main" id="{3F7445F9-F0E7-4928-AE32-443CCEAA32FF}"/>
              </a:ext>
            </a:extLst>
          </p:cNvPr>
          <p:cNvGraphicFramePr>
            <a:graphicFrameLocks noGrp="1"/>
          </p:cNvGraphicFramePr>
          <p:nvPr>
            <p:extLst>
              <p:ext uri="{D42A27DB-BD31-4B8C-83A1-F6EECF244321}">
                <p14:modId xmlns:p14="http://schemas.microsoft.com/office/powerpoint/2010/main" val="3061449994"/>
              </p:ext>
            </p:extLst>
          </p:nvPr>
        </p:nvGraphicFramePr>
        <p:xfrm>
          <a:off x="551384" y="1880266"/>
          <a:ext cx="11233248" cy="3332266"/>
        </p:xfrm>
        <a:graphic>
          <a:graphicData uri="http://schemas.openxmlformats.org/drawingml/2006/table">
            <a:tbl>
              <a:tblPr firstRow="1" firstCol="1" bandRow="1"/>
              <a:tblGrid>
                <a:gridCol w="11233248">
                  <a:extLst>
                    <a:ext uri="{9D8B030D-6E8A-4147-A177-3AD203B41FA5}">
                      <a16:colId xmlns:a16="http://schemas.microsoft.com/office/drawing/2014/main" val="2553427521"/>
                    </a:ext>
                  </a:extLst>
                </a:gridCol>
              </a:tblGrid>
              <a:tr h="345226">
                <a:tc>
                  <a:txBody>
                    <a:bodyPr/>
                    <a:lstStyle/>
                    <a:p>
                      <a:pPr marR="58420" algn="just">
                        <a:lnSpc>
                          <a:spcPct val="100000"/>
                        </a:lnSpc>
                        <a:spcBef>
                          <a:spcPts val="600"/>
                        </a:spcBef>
                        <a:spcAft>
                          <a:spcPts val="600"/>
                        </a:spcAft>
                      </a:pPr>
                      <a:r>
                        <a:rPr lang="fr-FR" sz="3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r>
                        <a:rPr lang="fr-FR"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{Exigence 3.2.2 : sélection de dispositifs d’isolement</a:t>
                      </a:r>
                      <a:endParaRPr lang="fr-FR" sz="11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340084">
                <a:tc>
                  <a:txBody>
                    <a:bodyPr/>
                    <a:lstStyle/>
                    <a:p>
                      <a:pPr marR="58420" algn="just">
                        <a:lnSpc>
                          <a:spcPct val="100000"/>
                        </a:lnSpc>
                        <a:spcBef>
                          <a:spcPts val="600"/>
                        </a:spcBef>
                        <a:spcAft>
                          <a:spcPts val="600"/>
                        </a:spcAft>
                      </a:pPr>
                      <a:r>
                        <a:rPr lang="fr-FR"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Les dispositifs d’isolement sont sélectionnés selon des critères définis dans les procédures de consignation de l’entité ou filiale et prennent en compte l’analyse de risques.</a:t>
                      </a:r>
                    </a:p>
                    <a:p>
                      <a:pPr marR="58420" algn="just">
                        <a:lnSpc>
                          <a:spcPct val="100000"/>
                        </a:lnSpc>
                        <a:spcBef>
                          <a:spcPts val="600"/>
                        </a:spcBef>
                        <a:spcAft>
                          <a:spcPts val="600"/>
                        </a:spcAft>
                      </a:pPr>
                      <a:r>
                        <a:rPr lang="fr-FR"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 minima, les critères pour la consignation de procédé sont définis :</a:t>
                      </a:r>
                    </a:p>
                    <a:p>
                      <a:pPr marL="285750" marR="58420" indent="-285750" algn="just">
                        <a:lnSpc>
                          <a:spcPct val="100000"/>
                        </a:lnSpc>
                        <a:spcBef>
                          <a:spcPts val="600"/>
                        </a:spcBef>
                        <a:spcAft>
                          <a:spcPts val="600"/>
                        </a:spcAft>
                        <a:buFont typeface="Arial" panose="020B0604020202020204" pitchFamily="34" charset="0"/>
                        <a:buChar char="•"/>
                      </a:pPr>
                      <a:r>
                        <a:rPr lang="fr-FR"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en annexe 3 pour la branche EP ;</a:t>
                      </a:r>
                    </a:p>
                    <a:p>
                      <a:pPr marL="285750" marR="58420" indent="-285750" algn="just">
                        <a:lnSpc>
                          <a:spcPct val="100000"/>
                        </a:lnSpc>
                        <a:spcBef>
                          <a:spcPts val="600"/>
                        </a:spcBef>
                        <a:spcAft>
                          <a:spcPts val="600"/>
                        </a:spcAft>
                        <a:buFont typeface="Arial" panose="020B0604020202020204" pitchFamily="34" charset="0"/>
                        <a:buChar char="•"/>
                      </a:pPr>
                      <a:r>
                        <a:rPr lang="fr-FR"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par la matrice SIOPE (Safe Isolation Of Plant and Equipment) en annexe 4 pour les branches GRP, RC et MS.  </a:t>
                      </a:r>
                    </a:p>
                    <a:p>
                      <a:pPr marR="58420" algn="just">
                        <a:lnSpc>
                          <a:spcPct val="100000"/>
                        </a:lnSpc>
                        <a:spcBef>
                          <a:spcPts val="600"/>
                        </a:spcBef>
                        <a:spcAft>
                          <a:spcPts val="600"/>
                        </a:spcAft>
                      </a:pPr>
                      <a:r>
                        <a:rPr lang="fr-FR"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 minima, un dispositif d'isolement positif situé au plus près du lieu de travail est requis en cas :</a:t>
                      </a:r>
                    </a:p>
                    <a:p>
                      <a:pPr marL="285750" marR="58420" indent="-285750" algn="just">
                        <a:lnSpc>
                          <a:spcPct val="100000"/>
                        </a:lnSpc>
                        <a:spcBef>
                          <a:spcPts val="600"/>
                        </a:spcBef>
                        <a:spcAft>
                          <a:spcPts val="600"/>
                        </a:spcAft>
                        <a:buFont typeface="Arial" panose="020B0604020202020204" pitchFamily="34" charset="0"/>
                        <a:buChar char="•"/>
                      </a:pPr>
                      <a:r>
                        <a:rPr lang="fr-FR"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de travaux à chaud à flamme nue sur des équipements et installations ayant contenus des produits inflammables ou toxiques ;</a:t>
                      </a:r>
                    </a:p>
                    <a:p>
                      <a:pPr marL="285750" marR="58420" indent="-285750" algn="just">
                        <a:lnSpc>
                          <a:spcPct val="100000"/>
                        </a:lnSpc>
                        <a:spcBef>
                          <a:spcPts val="600"/>
                        </a:spcBef>
                        <a:spcAft>
                          <a:spcPts val="600"/>
                        </a:spcAft>
                        <a:buFont typeface="Arial" panose="020B0604020202020204" pitchFamily="34" charset="0"/>
                        <a:buChar char="•"/>
                      </a:pPr>
                      <a:r>
                        <a:rPr lang="fr-FR"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de pénétration en espace confiné ;</a:t>
                      </a:r>
                    </a:p>
                    <a:p>
                      <a:pPr marL="285750" marR="58420" indent="-285750" algn="just">
                        <a:lnSpc>
                          <a:spcPct val="100000"/>
                        </a:lnSpc>
                        <a:spcBef>
                          <a:spcPts val="600"/>
                        </a:spcBef>
                        <a:spcAft>
                          <a:spcPts val="600"/>
                        </a:spcAft>
                        <a:buFont typeface="Arial" panose="020B0604020202020204" pitchFamily="34" charset="0"/>
                        <a:buChar char="•"/>
                      </a:pPr>
                      <a:r>
                        <a:rPr lang="fr-FR"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de consignation long terme</a:t>
                      </a:r>
                      <a:endPar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sp>
        <p:nvSpPr>
          <p:cNvPr id="6" name="Rectangle 5">
            <a:extLst>
              <a:ext uri="{FF2B5EF4-FFF2-40B4-BE49-F238E27FC236}">
                <a16:creationId xmlns:a16="http://schemas.microsoft.com/office/drawing/2014/main" id="{8BE69F44-D1F1-4044-9B8C-47395CBDC3C8}"/>
              </a:ext>
            </a:extLst>
          </p:cNvPr>
          <p:cNvSpPr/>
          <p:nvPr/>
        </p:nvSpPr>
        <p:spPr>
          <a:xfrm>
            <a:off x="551384" y="5445224"/>
            <a:ext cx="11233248" cy="892552"/>
          </a:xfrm>
          <a:prstGeom prst="rect">
            <a:avLst/>
          </a:prstGeom>
        </p:spPr>
        <p:txBody>
          <a:bodyPr wrap="square">
            <a:spAutoFit/>
          </a:bodyPr>
          <a:lstStyle/>
          <a:p>
            <a:pPr marL="0" marR="0" lvl="0" indent="0" algn="l" defTabSz="914400" eaLnBrk="1" fontAlgn="auto" latinLnBrk="0" hangingPunct="1">
              <a:lnSpc>
                <a:spcPct val="100000"/>
              </a:lnSpc>
              <a:spcBef>
                <a:spcPts val="600"/>
              </a:spcBef>
              <a:spcAft>
                <a:spcPts val="600"/>
              </a:spcAft>
              <a:buClrTx/>
              <a:buSzTx/>
              <a:buFontTx/>
              <a:buNone/>
              <a:tabLst/>
              <a:defRPr/>
            </a:pPr>
            <a:r>
              <a:rPr lang="fr-FR" sz="1400" u="sng" dirty="0">
                <a:solidFill>
                  <a:srgbClr val="FF0000"/>
                </a:solidFill>
              </a:rPr>
              <a:t>GRP: nouvelle exigence</a:t>
            </a:r>
            <a:endParaRPr kumimoji="0" lang="fr-FR" sz="1400" b="0" i="0" u="sng" strike="noStrike" kern="0" cap="none" spc="0" normalizeH="0" baseline="0" noProof="0" dirty="0">
              <a:ln>
                <a:noFill/>
              </a:ln>
              <a:solidFill>
                <a:srgbClr val="FF0000"/>
              </a:solidFill>
              <a:effectLst/>
              <a:uLnTx/>
              <a:uFillTx/>
            </a:endParaRPr>
          </a:p>
          <a:p>
            <a:pPr marL="0" marR="0" lvl="0" indent="0" algn="l" defTabSz="914400" eaLnBrk="1" fontAlgn="auto" latinLnBrk="0" hangingPunct="1">
              <a:lnSpc>
                <a:spcPct val="100000"/>
              </a:lnSpc>
              <a:spcBef>
                <a:spcPts val="600"/>
              </a:spcBef>
              <a:spcAft>
                <a:spcPts val="600"/>
              </a:spcAft>
              <a:buClrTx/>
              <a:buSzTx/>
              <a:buFontTx/>
              <a:buNone/>
              <a:tabLst/>
              <a:defRPr/>
            </a:pPr>
            <a:r>
              <a:rPr kumimoji="0" lang="fr-FR" sz="1400" b="0" i="0" u="sng" strike="noStrike" kern="0" cap="none" spc="0" normalizeH="0" baseline="0" noProof="0" dirty="0">
                <a:ln>
                  <a:noFill/>
                </a:ln>
                <a:solidFill>
                  <a:srgbClr val="FF0000"/>
                </a:solidFill>
                <a:effectLst/>
                <a:uLnTx/>
                <a:uFillTx/>
              </a:rPr>
              <a:t>MS, RC : l’utilisation </a:t>
            </a:r>
            <a:r>
              <a:rPr lang="fr-FR" sz="1400" u="sng" dirty="0">
                <a:solidFill>
                  <a:srgbClr val="FF0000"/>
                </a:solidFill>
              </a:rPr>
              <a:t>de la matrice SIOPE et de </a:t>
            </a:r>
            <a:r>
              <a:rPr kumimoji="0" lang="fr-FR" sz="1400" b="0" i="0" u="sng" strike="noStrike" kern="0" cap="none" spc="0" normalizeH="0" baseline="0" noProof="0" dirty="0">
                <a:ln>
                  <a:noFill/>
                </a:ln>
                <a:solidFill>
                  <a:srgbClr val="FF0000"/>
                </a:solidFill>
                <a:effectLst/>
                <a:uLnTx/>
                <a:uFillTx/>
              </a:rPr>
              <a:t>dispositif d’isolement positif en cas de consignation long </a:t>
            </a:r>
            <a:r>
              <a:rPr lang="fr-FR" sz="1400" u="sng" dirty="0">
                <a:solidFill>
                  <a:srgbClr val="FF0000"/>
                </a:solidFill>
              </a:rPr>
              <a:t>terme sont </a:t>
            </a:r>
            <a:r>
              <a:rPr kumimoji="0" lang="fr-FR" sz="1400" b="0" i="0" u="sng" strike="noStrike" kern="0" cap="none" spc="0" normalizeH="0" baseline="0" noProof="0" dirty="0">
                <a:ln>
                  <a:noFill/>
                </a:ln>
                <a:solidFill>
                  <a:srgbClr val="FF0000"/>
                </a:solidFill>
                <a:effectLst/>
                <a:uLnTx/>
                <a:uFillTx/>
              </a:rPr>
              <a:t>de nouvelles exigences. A noter que quelques plateformes RC sont utilisatrices de la matrice SIOPE</a:t>
            </a:r>
          </a:p>
        </p:txBody>
      </p:sp>
    </p:spTree>
    <p:extLst>
      <p:ext uri="{BB962C8B-B14F-4D97-AF65-F5344CB8AC3E}">
        <p14:creationId xmlns:p14="http://schemas.microsoft.com/office/powerpoint/2010/main" val="34475663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a:t>REVUE DES EXIGENCES</a:t>
            </a:r>
          </a:p>
        </p:txBody>
      </p:sp>
      <p:pic>
        <p:nvPicPr>
          <p:cNvPr id="10" name="Image 9">
            <a:extLst>
              <a:ext uri="{FF2B5EF4-FFF2-40B4-BE49-F238E27FC236}">
                <a16:creationId xmlns:a16="http://schemas.microsoft.com/office/drawing/2014/main" id="{C78AEF5C-4E0E-47F2-AC3A-61D544AFB13E}"/>
              </a:ext>
            </a:extLst>
          </p:cNvPr>
          <p:cNvPicPr>
            <a:picLocks noChangeAspect="1"/>
          </p:cNvPicPr>
          <p:nvPr/>
        </p:nvPicPr>
        <p:blipFill>
          <a:blip r:embed="rId3"/>
          <a:stretch>
            <a:fillRect/>
          </a:stretch>
        </p:blipFill>
        <p:spPr>
          <a:xfrm>
            <a:off x="1024872" y="418954"/>
            <a:ext cx="7447349" cy="1445455"/>
          </a:xfrm>
          <a:prstGeom prst="rect">
            <a:avLst/>
          </a:prstGeom>
        </p:spPr>
      </p:pic>
      <p:graphicFrame>
        <p:nvGraphicFramePr>
          <p:cNvPr id="13" name="Tableau 12">
            <a:extLst>
              <a:ext uri="{FF2B5EF4-FFF2-40B4-BE49-F238E27FC236}">
                <a16:creationId xmlns:a16="http://schemas.microsoft.com/office/drawing/2014/main" id="{3F7445F9-F0E7-4928-AE32-443CCEAA32FF}"/>
              </a:ext>
            </a:extLst>
          </p:cNvPr>
          <p:cNvGraphicFramePr>
            <a:graphicFrameLocks noGrp="1"/>
          </p:cNvGraphicFramePr>
          <p:nvPr>
            <p:extLst>
              <p:ext uri="{D42A27DB-BD31-4B8C-83A1-F6EECF244321}">
                <p14:modId xmlns:p14="http://schemas.microsoft.com/office/powerpoint/2010/main" val="432678930"/>
              </p:ext>
            </p:extLst>
          </p:nvPr>
        </p:nvGraphicFramePr>
        <p:xfrm>
          <a:off x="1055918" y="2420888"/>
          <a:ext cx="10729192" cy="1716826"/>
        </p:xfrm>
        <a:graphic>
          <a:graphicData uri="http://schemas.openxmlformats.org/drawingml/2006/table">
            <a:tbl>
              <a:tblPr firstRow="1" firstCol="1" bandRow="1"/>
              <a:tblGrid>
                <a:gridCol w="10729192">
                  <a:extLst>
                    <a:ext uri="{9D8B030D-6E8A-4147-A177-3AD203B41FA5}">
                      <a16:colId xmlns:a16="http://schemas.microsoft.com/office/drawing/2014/main" val="2553427521"/>
                    </a:ext>
                  </a:extLst>
                </a:gridCol>
              </a:tblGrid>
              <a:tr h="345226">
                <a:tc>
                  <a:txBody>
                    <a:bodyPr/>
                    <a:lstStyle/>
                    <a:p>
                      <a:pPr marR="58420" algn="just">
                        <a:lnSpc>
                          <a:spcPct val="100000"/>
                        </a:lnSpc>
                        <a:spcBef>
                          <a:spcPts val="600"/>
                        </a:spcBef>
                        <a:spcAft>
                          <a:spcPts val="600"/>
                        </a:spcAft>
                      </a:pPr>
                      <a:r>
                        <a:rPr lang="fr-FR" sz="3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r>
                        <a:rPr lang="fr-FR"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Exigence 3.2.3 : dossier de consignation </a:t>
                      </a:r>
                      <a:endParaRPr lang="fr-FR" sz="11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340084">
                <a:tc>
                  <a:txBody>
                    <a:bodyPr/>
                    <a:lstStyle/>
                    <a:p>
                      <a:pPr marR="58420" algn="just">
                        <a:lnSpc>
                          <a:spcPct val="100000"/>
                        </a:lnSpc>
                        <a:spcBef>
                          <a:spcPts val="600"/>
                        </a:spcBef>
                        <a:spcAft>
                          <a:spcPts val="600"/>
                        </a:spcAft>
                      </a:pPr>
                      <a:r>
                        <a:rPr lang="fr-FR"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En accord avec l’analyse de risques, des schémas d’isolement sont élaborés . Ils sont  issus des plans, documents à jour, et vérifiés sur le lieu de travail. </a:t>
                      </a:r>
                    </a:p>
                    <a:p>
                      <a:pPr marR="58420" algn="just">
                        <a:lnSpc>
                          <a:spcPct val="100000"/>
                        </a:lnSpc>
                        <a:spcBef>
                          <a:spcPts val="600"/>
                        </a:spcBef>
                        <a:spcAft>
                          <a:spcPts val="600"/>
                        </a:spcAft>
                      </a:pPr>
                      <a:r>
                        <a:rPr lang="fr-FR"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Un dossier de consignation approuvé par l'autorité approbatrice est constitué.</a:t>
                      </a:r>
                    </a:p>
                    <a:p>
                      <a:pPr marR="58420" algn="just">
                        <a:lnSpc>
                          <a:spcPct val="100000"/>
                        </a:lnSpc>
                        <a:spcBef>
                          <a:spcPts val="600"/>
                        </a:spcBef>
                        <a:spcAft>
                          <a:spcPts val="600"/>
                        </a:spcAft>
                      </a:pPr>
                      <a:r>
                        <a:rPr lang="fr-FR"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Ce dossier est mis à jour  en fonction de l’évolution des opérations de consignation le lieu de travail et est accessible à toute personne concernée</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sp>
        <p:nvSpPr>
          <p:cNvPr id="6" name="Rectangle 5">
            <a:extLst>
              <a:ext uri="{FF2B5EF4-FFF2-40B4-BE49-F238E27FC236}">
                <a16:creationId xmlns:a16="http://schemas.microsoft.com/office/drawing/2014/main" id="{BBF4986B-9A1E-4FF6-96B1-0BB8C802B73F}"/>
              </a:ext>
            </a:extLst>
          </p:cNvPr>
          <p:cNvSpPr/>
          <p:nvPr/>
        </p:nvSpPr>
        <p:spPr>
          <a:xfrm>
            <a:off x="1055918" y="4293096"/>
            <a:ext cx="10729192" cy="307777"/>
          </a:xfrm>
          <a:prstGeom prst="rect">
            <a:avLst/>
          </a:prstGeom>
        </p:spPr>
        <p:txBody>
          <a:bodyPr wrap="square">
            <a:spAutoFit/>
          </a:bodyPr>
          <a:lstStyle/>
          <a:p>
            <a:pPr marL="0" marR="0" lvl="0" indent="0" algn="l" defTabSz="914400" eaLnBrk="1" fontAlgn="auto" latinLnBrk="0" hangingPunct="1">
              <a:lnSpc>
                <a:spcPct val="100000"/>
              </a:lnSpc>
              <a:spcBef>
                <a:spcPts val="600"/>
              </a:spcBef>
              <a:spcAft>
                <a:spcPts val="600"/>
              </a:spcAft>
              <a:buClrTx/>
              <a:buSzTx/>
              <a:buFontTx/>
              <a:buNone/>
              <a:tabLst/>
              <a:defRPr/>
            </a:pPr>
            <a:r>
              <a:rPr kumimoji="0" lang="fr-FR" sz="1400" b="0" i="0" u="sng" strike="noStrike" kern="0" cap="none" spc="0" normalizeH="0" baseline="0" noProof="0" dirty="0">
                <a:ln>
                  <a:noFill/>
                </a:ln>
                <a:solidFill>
                  <a:srgbClr val="FF0000"/>
                </a:solidFill>
                <a:effectLst/>
                <a:uLnTx/>
                <a:uFillTx/>
              </a:rPr>
              <a:t>GRP, </a:t>
            </a:r>
            <a:r>
              <a:rPr kumimoji="0" lang="fr-FR" sz="1400" b="0" i="0" u="sng" kern="0" cap="none" spc="0" normalizeH="0" baseline="0" noProof="0" dirty="0">
                <a:ln>
                  <a:noFill/>
                </a:ln>
                <a:solidFill>
                  <a:srgbClr val="FF0000"/>
                </a:solidFill>
                <a:effectLst/>
                <a:uLnTx/>
                <a:uFillTx/>
              </a:rPr>
              <a:t>MS</a:t>
            </a:r>
            <a:r>
              <a:rPr kumimoji="0" lang="fr-FR" sz="1400" b="0" i="0" u="sng" strike="noStrike" kern="0" cap="none" spc="0" normalizeH="0" baseline="0" noProof="0" dirty="0">
                <a:ln>
                  <a:noFill/>
                </a:ln>
                <a:solidFill>
                  <a:srgbClr val="FF0000"/>
                </a:solidFill>
                <a:effectLst/>
                <a:uLnTx/>
                <a:uFillTx/>
              </a:rPr>
              <a:t> : nouvelle exigence</a:t>
            </a:r>
          </a:p>
        </p:txBody>
      </p:sp>
    </p:spTree>
    <p:extLst>
      <p:ext uri="{BB962C8B-B14F-4D97-AF65-F5344CB8AC3E}">
        <p14:creationId xmlns:p14="http://schemas.microsoft.com/office/powerpoint/2010/main" val="28284934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a:t>REVUE DES EXIGENCES</a:t>
            </a:r>
          </a:p>
        </p:txBody>
      </p:sp>
      <p:graphicFrame>
        <p:nvGraphicFramePr>
          <p:cNvPr id="13" name="Tableau 12">
            <a:extLst>
              <a:ext uri="{FF2B5EF4-FFF2-40B4-BE49-F238E27FC236}">
                <a16:creationId xmlns:a16="http://schemas.microsoft.com/office/drawing/2014/main" id="{3F7445F9-F0E7-4928-AE32-443CCEAA32FF}"/>
              </a:ext>
            </a:extLst>
          </p:cNvPr>
          <p:cNvGraphicFramePr>
            <a:graphicFrameLocks noGrp="1"/>
          </p:cNvGraphicFramePr>
          <p:nvPr>
            <p:extLst>
              <p:ext uri="{D42A27DB-BD31-4B8C-83A1-F6EECF244321}">
                <p14:modId xmlns:p14="http://schemas.microsoft.com/office/powerpoint/2010/main" val="3860128943"/>
              </p:ext>
            </p:extLst>
          </p:nvPr>
        </p:nvGraphicFramePr>
        <p:xfrm>
          <a:off x="947428" y="2123587"/>
          <a:ext cx="10729192" cy="771946"/>
        </p:xfrm>
        <a:graphic>
          <a:graphicData uri="http://schemas.openxmlformats.org/drawingml/2006/table">
            <a:tbl>
              <a:tblPr firstRow="1" firstCol="1" bandRow="1"/>
              <a:tblGrid>
                <a:gridCol w="10729192">
                  <a:extLst>
                    <a:ext uri="{9D8B030D-6E8A-4147-A177-3AD203B41FA5}">
                      <a16:colId xmlns:a16="http://schemas.microsoft.com/office/drawing/2014/main" val="2553427521"/>
                    </a:ext>
                  </a:extLst>
                </a:gridCol>
              </a:tblGrid>
              <a:tr h="345226">
                <a:tc>
                  <a:txBody>
                    <a:bodyPr/>
                    <a:lstStyle/>
                    <a:p>
                      <a:pPr marR="58420" algn="just">
                        <a:lnSpc>
                          <a:spcPct val="100000"/>
                        </a:lnSpc>
                        <a:spcBef>
                          <a:spcPts val="600"/>
                        </a:spcBef>
                        <a:spcAft>
                          <a:spcPts val="600"/>
                        </a:spcAft>
                      </a:pPr>
                      <a:r>
                        <a:rPr lang="fr-FR" sz="3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r>
                        <a:rPr lang="fr-FR"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Exigence 3.3.1 : séparation</a:t>
                      </a:r>
                      <a:endParaRPr lang="fr-FR" sz="11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340084">
                <a:tc>
                  <a:txBody>
                    <a:bodyPr/>
                    <a:lstStyle/>
                    <a:p>
                      <a:pPr marR="58420" algn="just">
                        <a:lnSpc>
                          <a:spcPct val="100000"/>
                        </a:lnSpc>
                        <a:spcBef>
                          <a:spcPts val="600"/>
                        </a:spcBef>
                        <a:spcAft>
                          <a:spcPts val="600"/>
                        </a:spcAft>
                      </a:pPr>
                      <a:r>
                        <a:rPr lang="fr-FR"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Les dispositifs d’isolement, définis dans le dossier de consignation, sont mis en place pour séparer l’équipement ou l'installation de ses sources d'énergie</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pic>
        <p:nvPicPr>
          <p:cNvPr id="3" name="Image 2">
            <a:extLst>
              <a:ext uri="{FF2B5EF4-FFF2-40B4-BE49-F238E27FC236}">
                <a16:creationId xmlns:a16="http://schemas.microsoft.com/office/drawing/2014/main" id="{5791A694-00A4-4757-8350-622E9136BCAF}"/>
              </a:ext>
            </a:extLst>
          </p:cNvPr>
          <p:cNvPicPr>
            <a:picLocks noChangeAspect="1"/>
          </p:cNvPicPr>
          <p:nvPr/>
        </p:nvPicPr>
        <p:blipFill>
          <a:blip r:embed="rId3"/>
          <a:stretch>
            <a:fillRect/>
          </a:stretch>
        </p:blipFill>
        <p:spPr>
          <a:xfrm>
            <a:off x="2063552" y="583988"/>
            <a:ext cx="6912768" cy="1553234"/>
          </a:xfrm>
          <a:prstGeom prst="rect">
            <a:avLst/>
          </a:prstGeom>
        </p:spPr>
      </p:pic>
      <p:graphicFrame>
        <p:nvGraphicFramePr>
          <p:cNvPr id="7" name="Tableau 6">
            <a:extLst>
              <a:ext uri="{FF2B5EF4-FFF2-40B4-BE49-F238E27FC236}">
                <a16:creationId xmlns:a16="http://schemas.microsoft.com/office/drawing/2014/main" id="{C266FC9B-BAED-41F7-874B-16A0D7BD83CE}"/>
              </a:ext>
            </a:extLst>
          </p:cNvPr>
          <p:cNvGraphicFramePr>
            <a:graphicFrameLocks noGrp="1"/>
          </p:cNvGraphicFramePr>
          <p:nvPr>
            <p:extLst>
              <p:ext uri="{D42A27DB-BD31-4B8C-83A1-F6EECF244321}">
                <p14:modId xmlns:p14="http://schemas.microsoft.com/office/powerpoint/2010/main" val="949387646"/>
              </p:ext>
            </p:extLst>
          </p:nvPr>
        </p:nvGraphicFramePr>
        <p:xfrm>
          <a:off x="913006" y="3393883"/>
          <a:ext cx="10729192" cy="1869226"/>
        </p:xfrm>
        <a:graphic>
          <a:graphicData uri="http://schemas.openxmlformats.org/drawingml/2006/table">
            <a:tbl>
              <a:tblPr firstRow="1" firstCol="1" bandRow="1"/>
              <a:tblGrid>
                <a:gridCol w="10729192">
                  <a:extLst>
                    <a:ext uri="{9D8B030D-6E8A-4147-A177-3AD203B41FA5}">
                      <a16:colId xmlns:a16="http://schemas.microsoft.com/office/drawing/2014/main" val="2553427521"/>
                    </a:ext>
                  </a:extLst>
                </a:gridCol>
              </a:tblGrid>
              <a:tr h="345226">
                <a:tc>
                  <a:txBody>
                    <a:bodyPr/>
                    <a:lstStyle/>
                    <a:p>
                      <a:pPr marR="58420" algn="just">
                        <a:lnSpc>
                          <a:spcPct val="100000"/>
                        </a:lnSpc>
                        <a:spcBef>
                          <a:spcPts val="600"/>
                        </a:spcBef>
                        <a:spcAft>
                          <a:spcPts val="600"/>
                        </a:spcAft>
                      </a:pPr>
                      <a:r>
                        <a:rPr lang="fr-FR" sz="3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r>
                        <a:rPr lang="fr-FR"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Exigence 3.3.2 : condamnation - signalisation</a:t>
                      </a:r>
                      <a:endParaRPr lang="fr-FR" sz="11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340084">
                <a:tc>
                  <a:txBody>
                    <a:bodyPr/>
                    <a:lstStyle/>
                    <a:p>
                      <a:pPr marR="58420" algn="just">
                        <a:lnSpc>
                          <a:spcPct val="100000"/>
                        </a:lnSpc>
                        <a:spcBef>
                          <a:spcPts val="600"/>
                        </a:spcBef>
                        <a:spcAft>
                          <a:spcPts val="600"/>
                        </a:spcAft>
                      </a:pPr>
                      <a:r>
                        <a:rPr lang="fr-FR"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Les dispositifs d'isolement mis en œuvre lors de la phase de séparation sont condamnés et signalés par le chargé de consignation.</a:t>
                      </a:r>
                    </a:p>
                    <a:p>
                      <a:pPr marR="58420" algn="just">
                        <a:lnSpc>
                          <a:spcPct val="100000"/>
                        </a:lnSpc>
                        <a:spcBef>
                          <a:spcPts val="600"/>
                        </a:spcBef>
                        <a:spcAft>
                          <a:spcPts val="600"/>
                        </a:spcAft>
                      </a:pPr>
                      <a:r>
                        <a:rPr lang="fr-FR"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Ils sont vérifiés sur le lieu de travail par l'intervenant, ou l’autorité exécutrice.</a:t>
                      </a:r>
                    </a:p>
                    <a:p>
                      <a:pPr marR="58420" algn="just">
                        <a:lnSpc>
                          <a:spcPct val="100000"/>
                        </a:lnSpc>
                        <a:spcBef>
                          <a:spcPts val="600"/>
                        </a:spcBef>
                        <a:spcAft>
                          <a:spcPts val="600"/>
                        </a:spcAft>
                      </a:pPr>
                      <a:r>
                        <a:rPr lang="fr-FR"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Dans le cas de consignation électrique, le dispositif d’isolement est également condamné par l’intervenant. Si la condamnation par l’intervenant n’est pas possible, la clé du cadenas du chargé de consignation est sécurisée dans un boîtier de condamnation.</a:t>
                      </a:r>
                    </a:p>
                    <a:p>
                      <a:pPr marR="58420" algn="just">
                        <a:lnSpc>
                          <a:spcPct val="100000"/>
                        </a:lnSpc>
                        <a:spcBef>
                          <a:spcPts val="600"/>
                        </a:spcBef>
                        <a:spcAft>
                          <a:spcPts val="600"/>
                        </a:spcAft>
                      </a:pPr>
                      <a:r>
                        <a:rPr lang="fr-FR"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Des mesures de maitrise de risque supplémentaires sont mises en œuvre si un dispositif d'isolement ne peut pas être condamné</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sp>
        <p:nvSpPr>
          <p:cNvPr id="8" name="Rectangle 7">
            <a:extLst>
              <a:ext uri="{FF2B5EF4-FFF2-40B4-BE49-F238E27FC236}">
                <a16:creationId xmlns:a16="http://schemas.microsoft.com/office/drawing/2014/main" id="{301F9004-A10C-48FE-BECD-16102ED8BF5B}"/>
              </a:ext>
            </a:extLst>
          </p:cNvPr>
          <p:cNvSpPr/>
          <p:nvPr/>
        </p:nvSpPr>
        <p:spPr>
          <a:xfrm>
            <a:off x="913006" y="5313233"/>
            <a:ext cx="10729192" cy="1107996"/>
          </a:xfrm>
          <a:prstGeom prst="rect">
            <a:avLst/>
          </a:prstGeom>
        </p:spPr>
        <p:txBody>
          <a:bodyPr wrap="square">
            <a:spAutoFit/>
          </a:bodyPr>
          <a:lstStyle/>
          <a:p>
            <a:pPr marL="0" marR="0" lvl="0" indent="0" algn="l" defTabSz="914400" eaLnBrk="1" fontAlgn="auto" latinLnBrk="0" hangingPunct="1">
              <a:lnSpc>
                <a:spcPct val="100000"/>
              </a:lnSpc>
              <a:spcBef>
                <a:spcPts val="600"/>
              </a:spcBef>
              <a:spcAft>
                <a:spcPts val="600"/>
              </a:spcAft>
              <a:buClrTx/>
              <a:buSzTx/>
              <a:buFontTx/>
              <a:buNone/>
              <a:tabLst/>
              <a:defRPr/>
            </a:pPr>
            <a:r>
              <a:rPr lang="fr-FR" sz="1400" u="sng" dirty="0">
                <a:solidFill>
                  <a:srgbClr val="FF0000"/>
                </a:solidFill>
              </a:rPr>
              <a:t>GRP, MS, RC : la condamnation électrique par l’intervenant ou la sécurisation de la clé du chargé de consignation dans un boîtier de condamnation est une nouvelle exigence</a:t>
            </a:r>
          </a:p>
          <a:p>
            <a:pPr marL="0" marR="0" lvl="0" indent="0" algn="l" defTabSz="914400" eaLnBrk="1" fontAlgn="auto" latinLnBrk="0" hangingPunct="1">
              <a:lnSpc>
                <a:spcPct val="100000"/>
              </a:lnSpc>
              <a:spcBef>
                <a:spcPts val="600"/>
              </a:spcBef>
              <a:spcAft>
                <a:spcPts val="600"/>
              </a:spcAft>
              <a:buClrTx/>
              <a:buSzTx/>
              <a:buFontTx/>
              <a:buNone/>
              <a:tabLst/>
              <a:defRPr/>
            </a:pPr>
            <a:r>
              <a:rPr kumimoji="0" lang="fr-FR" sz="1400" b="0" i="0" u="sng" strike="noStrike" kern="0" cap="none" spc="0" normalizeH="0" baseline="0" noProof="0" dirty="0">
                <a:ln>
                  <a:noFill/>
                </a:ln>
                <a:solidFill>
                  <a:srgbClr val="FF0000"/>
                </a:solidFill>
                <a:effectLst/>
                <a:uLnTx/>
                <a:uFillTx/>
              </a:rPr>
              <a:t>La </a:t>
            </a:r>
            <a:r>
              <a:rPr lang="fr-FR" sz="1400" u="sng" dirty="0">
                <a:solidFill>
                  <a:srgbClr val="FF0000"/>
                </a:solidFill>
              </a:rPr>
              <a:t>mise en œuvre des mesures de maitrise des risques supplémentaires si un dispositif d'isolement ne peut pas être condamné est une nouvelle exigence pour toutes les branches</a:t>
            </a:r>
            <a:endParaRPr kumimoji="0" lang="fr-FR" sz="1400" b="0" i="0" u="sng" strike="noStrike" kern="0" cap="none" spc="0" normalizeH="0" baseline="0" noProof="0" dirty="0">
              <a:ln>
                <a:noFill/>
              </a:ln>
              <a:solidFill>
                <a:srgbClr val="FF0000"/>
              </a:solidFill>
              <a:effectLst/>
              <a:uLnTx/>
              <a:uFillTx/>
            </a:endParaRPr>
          </a:p>
        </p:txBody>
      </p:sp>
      <p:sp>
        <p:nvSpPr>
          <p:cNvPr id="9" name="Rectangle 8">
            <a:extLst>
              <a:ext uri="{FF2B5EF4-FFF2-40B4-BE49-F238E27FC236}">
                <a16:creationId xmlns:a16="http://schemas.microsoft.com/office/drawing/2014/main" id="{48D9FA3B-2F15-4FBA-A7C6-13D19474761A}"/>
              </a:ext>
            </a:extLst>
          </p:cNvPr>
          <p:cNvSpPr/>
          <p:nvPr/>
        </p:nvSpPr>
        <p:spPr>
          <a:xfrm>
            <a:off x="913006" y="2957280"/>
            <a:ext cx="10729192" cy="307777"/>
          </a:xfrm>
          <a:prstGeom prst="rect">
            <a:avLst/>
          </a:prstGeom>
        </p:spPr>
        <p:txBody>
          <a:bodyPr wrap="square">
            <a:spAutoFit/>
          </a:bodyPr>
          <a:lstStyle/>
          <a:p>
            <a:pPr marL="0" marR="0" lvl="0" indent="0" algn="l" defTabSz="914400" eaLnBrk="1" fontAlgn="auto" latinLnBrk="0" hangingPunct="1">
              <a:lnSpc>
                <a:spcPct val="100000"/>
              </a:lnSpc>
              <a:spcBef>
                <a:spcPts val="600"/>
              </a:spcBef>
              <a:spcAft>
                <a:spcPts val="600"/>
              </a:spcAft>
              <a:buClrTx/>
              <a:buSzTx/>
              <a:buFontTx/>
              <a:buNone/>
              <a:tabLst/>
              <a:defRPr/>
            </a:pPr>
            <a:r>
              <a:rPr kumimoji="0" lang="fr-FR" sz="1400" b="0" i="0" u="sng" strike="noStrike" kern="0" cap="none" spc="0" normalizeH="0" baseline="0" noProof="0" dirty="0">
                <a:ln>
                  <a:noFill/>
                </a:ln>
                <a:solidFill>
                  <a:srgbClr val="FF0000"/>
                </a:solidFill>
                <a:effectLst/>
                <a:uLnTx/>
                <a:uFillTx/>
              </a:rPr>
              <a:t>GRP : nouvelle exigence</a:t>
            </a:r>
          </a:p>
        </p:txBody>
      </p:sp>
      <p:sp>
        <p:nvSpPr>
          <p:cNvPr id="11" name="ZoneTexte 21">
            <a:extLst>
              <a:ext uri="{FF2B5EF4-FFF2-40B4-BE49-F238E27FC236}">
                <a16:creationId xmlns:a16="http://schemas.microsoft.com/office/drawing/2014/main" id="{E3C902B9-D35A-6040-829E-F0C11AD589AB}"/>
              </a:ext>
            </a:extLst>
          </p:cNvPr>
          <p:cNvSpPr txBox="1"/>
          <p:nvPr/>
        </p:nvSpPr>
        <p:spPr>
          <a:xfrm rot="19448902">
            <a:off x="-37501" y="6021529"/>
            <a:ext cx="1083951" cy="307777"/>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fr-FR" sz="1400" b="1" i="0" u="none" strike="noStrike" kern="0" cap="none" spc="0" normalizeH="0" baseline="0" noProof="0" dirty="0">
                <a:ln>
                  <a:noFill/>
                </a:ln>
                <a:solidFill>
                  <a:srgbClr val="00B050"/>
                </a:solidFill>
                <a:effectLst/>
                <a:uLnTx/>
                <a:uFillTx/>
              </a:rPr>
              <a:t>NOUVEAU</a:t>
            </a:r>
          </a:p>
        </p:txBody>
      </p:sp>
    </p:spTree>
    <p:extLst>
      <p:ext uri="{BB962C8B-B14F-4D97-AF65-F5344CB8AC3E}">
        <p14:creationId xmlns:p14="http://schemas.microsoft.com/office/powerpoint/2010/main" val="14891753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a:t>REVUE DES EXIGENCES</a:t>
            </a:r>
          </a:p>
        </p:txBody>
      </p:sp>
      <p:graphicFrame>
        <p:nvGraphicFramePr>
          <p:cNvPr id="13" name="Tableau 12">
            <a:extLst>
              <a:ext uri="{FF2B5EF4-FFF2-40B4-BE49-F238E27FC236}">
                <a16:creationId xmlns:a16="http://schemas.microsoft.com/office/drawing/2014/main" id="{3F7445F9-F0E7-4928-AE32-443CCEAA32FF}"/>
              </a:ext>
            </a:extLst>
          </p:cNvPr>
          <p:cNvGraphicFramePr>
            <a:graphicFrameLocks noGrp="1"/>
          </p:cNvGraphicFramePr>
          <p:nvPr>
            <p:extLst>
              <p:ext uri="{D42A27DB-BD31-4B8C-83A1-F6EECF244321}">
                <p14:modId xmlns:p14="http://schemas.microsoft.com/office/powerpoint/2010/main" val="4099757300"/>
              </p:ext>
            </p:extLst>
          </p:nvPr>
        </p:nvGraphicFramePr>
        <p:xfrm>
          <a:off x="1024915" y="2137222"/>
          <a:ext cx="10729192" cy="685310"/>
        </p:xfrm>
        <a:graphic>
          <a:graphicData uri="http://schemas.openxmlformats.org/drawingml/2006/table">
            <a:tbl>
              <a:tblPr firstRow="1" firstCol="1" bandRow="1"/>
              <a:tblGrid>
                <a:gridCol w="10729192">
                  <a:extLst>
                    <a:ext uri="{9D8B030D-6E8A-4147-A177-3AD203B41FA5}">
                      <a16:colId xmlns:a16="http://schemas.microsoft.com/office/drawing/2014/main" val="2553427521"/>
                    </a:ext>
                  </a:extLst>
                </a:gridCol>
              </a:tblGrid>
              <a:tr h="345226">
                <a:tc>
                  <a:txBody>
                    <a:bodyPr/>
                    <a:lstStyle/>
                    <a:p>
                      <a:pPr marR="58420" algn="just">
                        <a:lnSpc>
                          <a:spcPct val="100000"/>
                        </a:lnSpc>
                        <a:spcBef>
                          <a:spcPts val="600"/>
                        </a:spcBef>
                        <a:spcAft>
                          <a:spcPts val="600"/>
                        </a:spcAft>
                      </a:pPr>
                      <a:r>
                        <a:rPr lang="fr-FR" sz="3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r>
                        <a:rPr lang="fr-FR"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Exigence 3.3.3 : décharge de l’énergie stockée</a:t>
                      </a:r>
                      <a:endParaRPr lang="fr-FR" sz="11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340084">
                <a:tc>
                  <a:txBody>
                    <a:bodyPr/>
                    <a:lstStyle/>
                    <a:p>
                      <a:pPr marR="58420" algn="just">
                        <a:lnSpc>
                          <a:spcPct val="100000"/>
                        </a:lnSpc>
                        <a:spcBef>
                          <a:spcPts val="600"/>
                        </a:spcBef>
                        <a:spcAft>
                          <a:spcPts val="600"/>
                        </a:spcAft>
                      </a:pPr>
                      <a:r>
                        <a:rPr lang="fr-FR"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Avant toute intervention, l’énergie stockée dans le système isolé est déchargée.</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pic>
        <p:nvPicPr>
          <p:cNvPr id="3" name="Image 2">
            <a:extLst>
              <a:ext uri="{FF2B5EF4-FFF2-40B4-BE49-F238E27FC236}">
                <a16:creationId xmlns:a16="http://schemas.microsoft.com/office/drawing/2014/main" id="{5791A694-00A4-4757-8350-622E9136BCAF}"/>
              </a:ext>
            </a:extLst>
          </p:cNvPr>
          <p:cNvPicPr>
            <a:picLocks noChangeAspect="1"/>
          </p:cNvPicPr>
          <p:nvPr/>
        </p:nvPicPr>
        <p:blipFill>
          <a:blip r:embed="rId3"/>
          <a:stretch>
            <a:fillRect/>
          </a:stretch>
        </p:blipFill>
        <p:spPr>
          <a:xfrm>
            <a:off x="2063552" y="583988"/>
            <a:ext cx="6912768" cy="1553234"/>
          </a:xfrm>
          <a:prstGeom prst="rect">
            <a:avLst/>
          </a:prstGeom>
        </p:spPr>
      </p:pic>
      <p:graphicFrame>
        <p:nvGraphicFramePr>
          <p:cNvPr id="7" name="Tableau 6">
            <a:extLst>
              <a:ext uri="{FF2B5EF4-FFF2-40B4-BE49-F238E27FC236}">
                <a16:creationId xmlns:a16="http://schemas.microsoft.com/office/drawing/2014/main" id="{C266FC9B-BAED-41F7-874B-16A0D7BD83CE}"/>
              </a:ext>
            </a:extLst>
          </p:cNvPr>
          <p:cNvGraphicFramePr>
            <a:graphicFrameLocks noGrp="1"/>
          </p:cNvGraphicFramePr>
          <p:nvPr>
            <p:extLst>
              <p:ext uri="{D42A27DB-BD31-4B8C-83A1-F6EECF244321}">
                <p14:modId xmlns:p14="http://schemas.microsoft.com/office/powerpoint/2010/main" val="3257370264"/>
              </p:ext>
            </p:extLst>
          </p:nvPr>
        </p:nvGraphicFramePr>
        <p:xfrm>
          <a:off x="1038794" y="3688190"/>
          <a:ext cx="10729192" cy="1351066"/>
        </p:xfrm>
        <a:graphic>
          <a:graphicData uri="http://schemas.openxmlformats.org/drawingml/2006/table">
            <a:tbl>
              <a:tblPr firstRow="1" firstCol="1" bandRow="1"/>
              <a:tblGrid>
                <a:gridCol w="10729192">
                  <a:extLst>
                    <a:ext uri="{9D8B030D-6E8A-4147-A177-3AD203B41FA5}">
                      <a16:colId xmlns:a16="http://schemas.microsoft.com/office/drawing/2014/main" val="2553427521"/>
                    </a:ext>
                  </a:extLst>
                </a:gridCol>
              </a:tblGrid>
              <a:tr h="345226">
                <a:tc>
                  <a:txBody>
                    <a:bodyPr/>
                    <a:lstStyle/>
                    <a:p>
                      <a:pPr marR="58420" algn="just">
                        <a:lnSpc>
                          <a:spcPct val="100000"/>
                        </a:lnSpc>
                        <a:spcBef>
                          <a:spcPts val="600"/>
                        </a:spcBef>
                        <a:spcAft>
                          <a:spcPts val="600"/>
                        </a:spcAft>
                      </a:pPr>
                      <a:r>
                        <a:rPr lang="fr-FR" sz="3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r>
                        <a:rPr lang="fr-FR"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Exigence 3.3.4 : contrôle de l’absence d’énergie</a:t>
                      </a:r>
                      <a:endParaRPr lang="fr-FR" sz="11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340084">
                <a:tc>
                  <a:txBody>
                    <a:bodyPr/>
                    <a:lstStyle/>
                    <a:p>
                      <a:pPr marR="58420" algn="just">
                        <a:lnSpc>
                          <a:spcPct val="100000"/>
                        </a:lnSpc>
                        <a:spcBef>
                          <a:spcPts val="600"/>
                        </a:spcBef>
                        <a:spcAft>
                          <a:spcPts val="600"/>
                        </a:spcAft>
                      </a:pPr>
                      <a:r>
                        <a:rPr lang="fr-FR"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Avant toute intervention, un contrôle préalable de l’absence d’énergie est effectué sur le lieu de travail par le chargé de consignation en présence de l'intervenant.</a:t>
                      </a:r>
                    </a:p>
                    <a:p>
                      <a:pPr marR="58420" algn="just">
                        <a:lnSpc>
                          <a:spcPct val="100000"/>
                        </a:lnSpc>
                        <a:spcBef>
                          <a:spcPts val="600"/>
                        </a:spcBef>
                        <a:spcAft>
                          <a:spcPts val="600"/>
                        </a:spcAft>
                      </a:pPr>
                      <a:r>
                        <a:rPr lang="fr-FR"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En cas d'impossibilité de contrôler l’absence d’énergie, et si cela n’a pas été identifié à l’étape de préparation, l'intervention est stoppée et une nouvelle analyse de risques est effectuée.</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sp>
        <p:nvSpPr>
          <p:cNvPr id="8" name="Rectangle 7">
            <a:extLst>
              <a:ext uri="{FF2B5EF4-FFF2-40B4-BE49-F238E27FC236}">
                <a16:creationId xmlns:a16="http://schemas.microsoft.com/office/drawing/2014/main" id="{4B0FA401-5AC0-457A-856B-AC0561557D3C}"/>
              </a:ext>
            </a:extLst>
          </p:cNvPr>
          <p:cNvSpPr/>
          <p:nvPr/>
        </p:nvSpPr>
        <p:spPr>
          <a:xfrm>
            <a:off x="913006" y="2957280"/>
            <a:ext cx="10729192" cy="307777"/>
          </a:xfrm>
          <a:prstGeom prst="rect">
            <a:avLst/>
          </a:prstGeom>
        </p:spPr>
        <p:txBody>
          <a:bodyPr wrap="square">
            <a:spAutoFit/>
          </a:bodyPr>
          <a:lstStyle/>
          <a:p>
            <a:pPr marL="0" marR="0" lvl="0" indent="0" algn="l" defTabSz="914400" eaLnBrk="1" fontAlgn="auto" latinLnBrk="0" hangingPunct="1">
              <a:lnSpc>
                <a:spcPct val="100000"/>
              </a:lnSpc>
              <a:spcBef>
                <a:spcPts val="600"/>
              </a:spcBef>
              <a:spcAft>
                <a:spcPts val="600"/>
              </a:spcAft>
              <a:buClrTx/>
              <a:buSzTx/>
              <a:buFontTx/>
              <a:buNone/>
              <a:tabLst/>
              <a:defRPr/>
            </a:pPr>
            <a:r>
              <a:rPr kumimoji="0" lang="fr-FR" sz="1400" b="0" i="0" u="sng" strike="noStrike" kern="0" cap="none" spc="0" normalizeH="0" baseline="0" noProof="0" dirty="0">
                <a:ln>
                  <a:noFill/>
                </a:ln>
                <a:solidFill>
                  <a:srgbClr val="FF0000"/>
                </a:solidFill>
                <a:effectLst/>
                <a:uLnTx/>
                <a:uFillTx/>
              </a:rPr>
              <a:t>GRP : nouvelle exigence</a:t>
            </a:r>
          </a:p>
        </p:txBody>
      </p:sp>
      <p:sp>
        <p:nvSpPr>
          <p:cNvPr id="9" name="Rectangle 8">
            <a:extLst>
              <a:ext uri="{FF2B5EF4-FFF2-40B4-BE49-F238E27FC236}">
                <a16:creationId xmlns:a16="http://schemas.microsoft.com/office/drawing/2014/main" id="{83AEBE14-BE69-4AEE-B4AD-F7BDF494E3D2}"/>
              </a:ext>
            </a:extLst>
          </p:cNvPr>
          <p:cNvSpPr/>
          <p:nvPr/>
        </p:nvSpPr>
        <p:spPr>
          <a:xfrm>
            <a:off x="998853" y="5371397"/>
            <a:ext cx="10729192" cy="892552"/>
          </a:xfrm>
          <a:prstGeom prst="rect">
            <a:avLst/>
          </a:prstGeom>
        </p:spPr>
        <p:txBody>
          <a:bodyPr wrap="square">
            <a:spAutoFit/>
          </a:bodyPr>
          <a:lstStyle/>
          <a:p>
            <a:pPr marL="0" marR="0" lvl="0" indent="0" algn="l" defTabSz="914400" eaLnBrk="1" fontAlgn="auto" latinLnBrk="0" hangingPunct="1">
              <a:lnSpc>
                <a:spcPct val="100000"/>
              </a:lnSpc>
              <a:spcBef>
                <a:spcPts val="600"/>
              </a:spcBef>
              <a:spcAft>
                <a:spcPts val="600"/>
              </a:spcAft>
              <a:buClrTx/>
              <a:buSzTx/>
              <a:buFontTx/>
              <a:buNone/>
              <a:tabLst/>
              <a:defRPr/>
            </a:pPr>
            <a:r>
              <a:rPr kumimoji="0" lang="fr-FR" sz="1400" b="0" i="0" u="sng" strike="noStrike" kern="0" cap="none" spc="0" normalizeH="0" baseline="0" noProof="0" dirty="0">
                <a:ln>
                  <a:noFill/>
                </a:ln>
                <a:solidFill>
                  <a:srgbClr val="FF0000"/>
                </a:solidFill>
                <a:effectLst/>
                <a:uLnTx/>
                <a:uFillTx/>
              </a:rPr>
              <a:t>GRP : nouvelle exigence</a:t>
            </a:r>
          </a:p>
          <a:p>
            <a:pPr marL="0" marR="0" lvl="0" indent="0" algn="l" defTabSz="914400" eaLnBrk="1" fontAlgn="auto" latinLnBrk="0" hangingPunct="1">
              <a:lnSpc>
                <a:spcPct val="100000"/>
              </a:lnSpc>
              <a:spcBef>
                <a:spcPts val="600"/>
              </a:spcBef>
              <a:spcAft>
                <a:spcPts val="600"/>
              </a:spcAft>
              <a:buClrTx/>
              <a:buSzTx/>
              <a:buFontTx/>
              <a:buNone/>
              <a:tabLst/>
              <a:defRPr/>
            </a:pPr>
            <a:r>
              <a:rPr lang="fr-FR" sz="1400" u="sng" dirty="0">
                <a:solidFill>
                  <a:srgbClr val="FF0000"/>
                </a:solidFill>
              </a:rPr>
              <a:t>EP, MS : Les mesures à prendre en cas d’impossibilité de contrôler l’absence d’énergie (arrêt de l’intervention et nouvelle analyse de risques est une nouvelle exigence</a:t>
            </a:r>
            <a:endParaRPr kumimoji="0" lang="fr-FR" sz="1400" b="0" i="0" u="sng" strike="noStrike" kern="0" cap="none" spc="0" normalizeH="0" baseline="0" noProof="0" dirty="0">
              <a:ln>
                <a:noFill/>
              </a:ln>
              <a:solidFill>
                <a:srgbClr val="FF0000"/>
              </a:solidFill>
              <a:effectLst/>
              <a:uLnTx/>
              <a:uFillTx/>
            </a:endParaRPr>
          </a:p>
        </p:txBody>
      </p:sp>
    </p:spTree>
    <p:extLst>
      <p:ext uri="{BB962C8B-B14F-4D97-AF65-F5344CB8AC3E}">
        <p14:creationId xmlns:p14="http://schemas.microsoft.com/office/powerpoint/2010/main" val="130584321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ISLEGEND" val="true"/>
</p:tagLst>
</file>

<file path=ppt/tags/tag10.xml><?xml version="1.0" encoding="utf-8"?>
<p:tagLst xmlns:a="http://schemas.openxmlformats.org/drawingml/2006/main" xmlns:r="http://schemas.openxmlformats.org/officeDocument/2006/relationships" xmlns:p="http://schemas.openxmlformats.org/presentationml/2006/main">
  <p:tag name="ISLEGEND" val="true"/>
</p:tagLst>
</file>

<file path=ppt/tags/tag11.xml><?xml version="1.0" encoding="utf-8"?>
<p:tagLst xmlns:a="http://schemas.openxmlformats.org/drawingml/2006/main" xmlns:r="http://schemas.openxmlformats.org/officeDocument/2006/relationships" xmlns:p="http://schemas.openxmlformats.org/presentationml/2006/main">
  <p:tag name="ISLEGEND" val="true"/>
</p:tagLst>
</file>

<file path=ppt/tags/tag12.xml><?xml version="1.0" encoding="utf-8"?>
<p:tagLst xmlns:a="http://schemas.openxmlformats.org/drawingml/2006/main" xmlns:r="http://schemas.openxmlformats.org/officeDocument/2006/relationships" xmlns:p="http://schemas.openxmlformats.org/presentationml/2006/main">
  <p:tag name="ISLEGEND" val="true"/>
</p:tagLst>
</file>

<file path=ppt/tags/tag13.xml><?xml version="1.0" encoding="utf-8"?>
<p:tagLst xmlns:a="http://schemas.openxmlformats.org/drawingml/2006/main" xmlns:r="http://schemas.openxmlformats.org/officeDocument/2006/relationships" xmlns:p="http://schemas.openxmlformats.org/presentationml/2006/main">
  <p:tag name="ISLEGEND" val="true"/>
</p:tagLst>
</file>

<file path=ppt/tags/tag14.xml><?xml version="1.0" encoding="utf-8"?>
<p:tagLst xmlns:a="http://schemas.openxmlformats.org/drawingml/2006/main" xmlns:r="http://schemas.openxmlformats.org/officeDocument/2006/relationships" xmlns:p="http://schemas.openxmlformats.org/presentationml/2006/main">
  <p:tag name="ISLEGEND" val="true"/>
</p:tagLst>
</file>

<file path=ppt/tags/tag15.xml><?xml version="1.0" encoding="utf-8"?>
<p:tagLst xmlns:a="http://schemas.openxmlformats.org/drawingml/2006/main" xmlns:r="http://schemas.openxmlformats.org/officeDocument/2006/relationships" xmlns:p="http://schemas.openxmlformats.org/presentationml/2006/main">
  <p:tag name="ISLEGEND" val="true"/>
</p:tagLst>
</file>

<file path=ppt/tags/tag2.xml><?xml version="1.0" encoding="utf-8"?>
<p:tagLst xmlns:a="http://schemas.openxmlformats.org/drawingml/2006/main" xmlns:r="http://schemas.openxmlformats.org/officeDocument/2006/relationships" xmlns:p="http://schemas.openxmlformats.org/presentationml/2006/main">
  <p:tag name="ISLEGEND" val="true"/>
</p:tagLst>
</file>

<file path=ppt/tags/tag3.xml><?xml version="1.0" encoding="utf-8"?>
<p:tagLst xmlns:a="http://schemas.openxmlformats.org/drawingml/2006/main" xmlns:r="http://schemas.openxmlformats.org/officeDocument/2006/relationships" xmlns:p="http://schemas.openxmlformats.org/presentationml/2006/main">
  <p:tag name="ISLEGEND" val="true"/>
</p:tagLst>
</file>

<file path=ppt/tags/tag4.xml><?xml version="1.0" encoding="utf-8"?>
<p:tagLst xmlns:a="http://schemas.openxmlformats.org/drawingml/2006/main" xmlns:r="http://schemas.openxmlformats.org/officeDocument/2006/relationships" xmlns:p="http://schemas.openxmlformats.org/presentationml/2006/main">
  <p:tag name="ISLEGEND" val="true"/>
</p:tagLst>
</file>

<file path=ppt/tags/tag5.xml><?xml version="1.0" encoding="utf-8"?>
<p:tagLst xmlns:a="http://schemas.openxmlformats.org/drawingml/2006/main" xmlns:r="http://schemas.openxmlformats.org/officeDocument/2006/relationships" xmlns:p="http://schemas.openxmlformats.org/presentationml/2006/main">
  <p:tag name="ISLEGEND" val="true"/>
</p:tagLst>
</file>

<file path=ppt/tags/tag6.xml><?xml version="1.0" encoding="utf-8"?>
<p:tagLst xmlns:a="http://schemas.openxmlformats.org/drawingml/2006/main" xmlns:r="http://schemas.openxmlformats.org/officeDocument/2006/relationships" xmlns:p="http://schemas.openxmlformats.org/presentationml/2006/main">
  <p:tag name="ISLEGEND" val="true"/>
</p:tagLst>
</file>

<file path=ppt/tags/tag7.xml><?xml version="1.0" encoding="utf-8"?>
<p:tagLst xmlns:a="http://schemas.openxmlformats.org/drawingml/2006/main" xmlns:r="http://schemas.openxmlformats.org/officeDocument/2006/relationships" xmlns:p="http://schemas.openxmlformats.org/presentationml/2006/main">
  <p:tag name="ISLEGEND" val="true"/>
</p:tagLst>
</file>

<file path=ppt/tags/tag8.xml><?xml version="1.0" encoding="utf-8"?>
<p:tagLst xmlns:a="http://schemas.openxmlformats.org/drawingml/2006/main" xmlns:r="http://schemas.openxmlformats.org/officeDocument/2006/relationships" xmlns:p="http://schemas.openxmlformats.org/presentationml/2006/main">
  <p:tag name="ISLEGEND" val="true"/>
</p:tagLst>
</file>

<file path=ppt/tags/tag9.xml><?xml version="1.0" encoding="utf-8"?>
<p:tagLst xmlns:a="http://schemas.openxmlformats.org/drawingml/2006/main" xmlns:r="http://schemas.openxmlformats.org/officeDocument/2006/relationships" xmlns:p="http://schemas.openxmlformats.org/presentationml/2006/main">
  <p:tag name="ISLEGEND" val="true"/>
</p:tagLst>
</file>

<file path=ppt/theme/theme1.xml><?xml version="1.0" encoding="utf-8"?>
<a:theme xmlns:a="http://schemas.openxmlformats.org/drawingml/2006/mai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Arab" typeface="Arial"/>
      </a:majorFont>
      <a:minorFont>
        <a:latin typeface="Calibri"/>
        <a:ea typeface=""/>
        <a:cs typeface=""/>
        <a:font script="Arab" typeface="Arial"/>
      </a:minorFont>
    </a:fontScheme>
    <a:fmtScheme name="Office">
      <a:fillStyleLst>
        <a:solidFill>
          <a:schemeClr val="bg1">
            <a:alpha val="0"/>
          </a:schemeClr>
        </a:solidFill>
        <a:gradFill/>
        <a:gradFill/>
      </a:fillStyleLst>
      <a:lnStyleLst>
        <a:ln/>
        <a:ln/>
        <a:ln/>
      </a:lnStyleLst>
      <a:effectStyleLst>
        <a:effectStyle>
          <a:effectLst/>
        </a:effectStyle>
        <a:effectStyle>
          <a:effectLst/>
        </a:effectStyle>
        <a:effectStyle>
          <a:effectLst/>
          <a:scene3d>
            <a:camera prst="orthographicFront"/>
            <a:lightRig rig="threePt" dir="t"/>
          </a:scene3d>
        </a:effectStyle>
      </a:effectStyleLst>
      <a:bgFillStyleLst>
        <a:solidFill>
          <a:schemeClr val="bg1">
            <a:alpha val="0"/>
          </a:schemeClr>
        </a:solidFill>
        <a:gradFill/>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35F59FDF42DE547BFD6E5891ADB92C9" ma:contentTypeVersion="6" ma:contentTypeDescription="Crée un document." ma:contentTypeScope="" ma:versionID="ec53d225e463ae41cf26e3885372c36a">
  <xsd:schema xmlns:xsd="http://www.w3.org/2001/XMLSchema" xmlns:xs="http://www.w3.org/2001/XMLSchema" xmlns:p="http://schemas.microsoft.com/office/2006/metadata/properties" xmlns:ns2="21704ee1-111b-490d-a76d-d2c364ee5600" xmlns:ns3="4b50f26b-75a6-4d91-ac13-e98b30e4ed8a" targetNamespace="http://schemas.microsoft.com/office/2006/metadata/properties" ma:root="true" ma:fieldsID="965c4a813544da05d279c142f4041175" ns2:_="" ns3:_="">
    <xsd:import namespace="21704ee1-111b-490d-a76d-d2c364ee5600"/>
    <xsd:import namespace="4b50f26b-75a6-4d91-ac13-e98b30e4ed8a"/>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1704ee1-111b-490d-a76d-d2c364ee560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b50f26b-75a6-4d91-ac13-e98b30e4ed8a" elementFormDefault="qualified">
    <xsd:import namespace="http://schemas.microsoft.com/office/2006/documentManagement/types"/>
    <xsd:import namespace="http://schemas.microsoft.com/office/infopath/2007/PartnerControls"/>
    <xsd:element name="SharedWithUsers" ma:index="10"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Partagé avec dé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683BDC92-34F3-4057-A6D3-BAC99563374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1704ee1-111b-490d-a76d-d2c364ee5600"/>
    <ds:schemaRef ds:uri="4b50f26b-75a6-4d91-ac13-e98b30e4ed8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FD88F68-0A51-4E62-AAE4-E730753D5837}">
  <ds:schemaRefs>
    <ds:schemaRef ds:uri="http://schemas.microsoft.com/sharepoint/v3/contenttype/forms"/>
  </ds:schemaRefs>
</ds:datastoreItem>
</file>

<file path=customXml/itemProps3.xml><?xml version="1.0" encoding="utf-8"?>
<ds:datastoreItem xmlns:ds="http://schemas.openxmlformats.org/officeDocument/2006/customXml" ds:itemID="{E99F6862-519E-4D3B-959E-8B8E74B90771}">
  <ds:schemaRefs>
    <ds:schemaRef ds:uri="http://purl.org/dc/terms/"/>
    <ds:schemaRef ds:uri="http://purl.org/dc/dcmitype/"/>
    <ds:schemaRef ds:uri="http://schemas.microsoft.com/office/infopath/2007/PartnerControls"/>
    <ds:schemaRef ds:uri="http://schemas.microsoft.com/office/2006/documentManagement/types"/>
    <ds:schemaRef ds:uri="http://purl.org/dc/elements/1.1/"/>
    <ds:schemaRef ds:uri="http://www.w3.org/XML/1998/namespace"/>
    <ds:schemaRef ds:uri="http://schemas.openxmlformats.org/package/2006/metadata/core-properties"/>
    <ds:schemaRef ds:uri="4b50f26b-75a6-4d91-ac13-e98b30e4ed8a"/>
    <ds:schemaRef ds:uri="21704ee1-111b-490d-a76d-d2c364ee5600"/>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otalTime>3078</TotalTime>
  <Words>1722</Words>
  <Application>Microsoft Macintosh PowerPoint</Application>
  <PresentationFormat>Grand écran</PresentationFormat>
  <Paragraphs>139</Paragraphs>
  <Slides>13</Slides>
  <Notes>13</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13</vt:i4>
      </vt:variant>
    </vt:vector>
  </HeadingPairs>
  <TitlesOfParts>
    <vt:vector size="17" baseType="lpstr">
      <vt:lpstr>Arial</vt:lpstr>
      <vt:lpstr>Calibri</vt:lpstr>
      <vt:lpstr>Wingdings</vt:lpstr>
      <vt:lpstr/>
      <vt:lpstr>Exigences HSE pour la consignation des systèmes alimentés en énergie REGLE HSE GROUPE (CR-GR-HSE-428)</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Sebastien MUNERET</dc:creator>
  <cp:lastModifiedBy>Cyril CHAMPIGNY</cp:lastModifiedBy>
  <cp:revision>369</cp:revision>
  <cp:lastPrinted>2019-06-19T14:48:18Z</cp:lastPrinted>
  <dcterms:modified xsi:type="dcterms:W3CDTF">2021-03-01T08:52:06Z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0x010100035F59FDF42DE547BFD6E5891ADB92C9</vt:lpwstr>
  </property>
  <property fmtid="{D5CDD505-2E9C-101B-9397-08002B2CF9AE}" pid="3" name="Branch">
    <vt:lpwstr>2;#Toutes les branches|d8c5459c-c634-4dad-b3a5-1a2375c988a9</vt:lpwstr>
  </property>
  <property fmtid="{D5CDD505-2E9C-101B-9397-08002B2CF9AE}" pid="4" name="OrganizationStructure">
    <vt:lpwstr>1;#Toutes les structures organisationnelles|c4bb9c23-2c4c-4150-9738-50d0ceb648ec</vt:lpwstr>
  </property>
  <property fmtid="{D5CDD505-2E9C-101B-9397-08002B2CF9AE}" pid="5" name="Metier">
    <vt:lpwstr>5;#H3SEQ|1a49191b-7ec0-475b-ba04-e5bafe48b8b4</vt:lpwstr>
  </property>
  <property fmtid="{D5CDD505-2E9C-101B-9397-08002B2CF9AE}" pid="6" name="Site">
    <vt:lpwstr>3;#Tous les sites|26f15989-d479-4e08-b5e6-c4ab22359765</vt:lpwstr>
  </property>
  <property fmtid="{D5CDD505-2E9C-101B-9397-08002B2CF9AE}" pid="7" name="Country">
    <vt:lpwstr>4;#Tous les pays|de099b83-0153-463f-a92c-1666929f7084</vt:lpwstr>
  </property>
  <property fmtid="{D5CDD505-2E9C-101B-9397-08002B2CF9AE}" pid="8" name="Order">
    <vt:r8>110800</vt:r8>
  </property>
  <property fmtid="{D5CDD505-2E9C-101B-9397-08002B2CF9AE}" pid="9" name="xd_Signature">
    <vt:bool>false</vt:bool>
  </property>
  <property fmtid="{D5CDD505-2E9C-101B-9397-08002B2CF9AE}" pid="10" name="xd_ProgID">
    <vt:lpwstr/>
  </property>
  <property fmtid="{D5CDD505-2E9C-101B-9397-08002B2CF9AE}" pid="11" name="ComplianceAssetId">
    <vt:lpwstr/>
  </property>
  <property fmtid="{D5CDD505-2E9C-101B-9397-08002B2CF9AE}" pid="12" name="TemplateUrl">
    <vt:lpwstr/>
  </property>
  <property fmtid="{D5CDD505-2E9C-101B-9397-08002B2CF9AE}" pid="13" name="MSIP_Label_a4593b6e-8994-43c5-a486-e951b5f02cec_Enabled">
    <vt:lpwstr>true</vt:lpwstr>
  </property>
  <property fmtid="{D5CDD505-2E9C-101B-9397-08002B2CF9AE}" pid="14" name="MSIP_Label_a4593b6e-8994-43c5-a486-e951b5f02cec_SetDate">
    <vt:lpwstr>2021-03-01T08:32:57Z</vt:lpwstr>
  </property>
  <property fmtid="{D5CDD505-2E9C-101B-9397-08002B2CF9AE}" pid="15" name="MSIP_Label_a4593b6e-8994-43c5-a486-e951b5f02cec_Method">
    <vt:lpwstr>Privileged</vt:lpwstr>
  </property>
  <property fmtid="{D5CDD505-2E9C-101B-9397-08002B2CF9AE}" pid="16" name="MSIP_Label_a4593b6e-8994-43c5-a486-e951b5f02cec_Name">
    <vt:lpwstr>a4593b6e-8994-43c5-a486-e951b5f02cec</vt:lpwstr>
  </property>
  <property fmtid="{D5CDD505-2E9C-101B-9397-08002B2CF9AE}" pid="17" name="MSIP_Label_a4593b6e-8994-43c5-a486-e951b5f02cec_SiteId">
    <vt:lpwstr>329e91b0-e21f-48fb-a071-456717ecc28e</vt:lpwstr>
  </property>
  <property fmtid="{D5CDD505-2E9C-101B-9397-08002B2CF9AE}" pid="18" name="MSIP_Label_a4593b6e-8994-43c5-a486-e951b5f02cec_ActionId">
    <vt:lpwstr>a49596ce-0e8f-4cad-8f36-32782feca7b2</vt:lpwstr>
  </property>
  <property fmtid="{D5CDD505-2E9C-101B-9397-08002B2CF9AE}" pid="19" name="MSIP_Label_a4593b6e-8994-43c5-a486-e951b5f02cec_ContentBits">
    <vt:lpwstr>0</vt:lpwstr>
  </property>
</Properties>
</file>