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26"/>
  </p:notesMasterIdLst>
  <p:handoutMasterIdLst>
    <p:handoutMasterId r:id="rId27"/>
  </p:handoutMasterIdLst>
  <p:sldIdLst>
    <p:sldId id="2134805705" r:id="rId9"/>
    <p:sldId id="2134805768" r:id="rId10"/>
    <p:sldId id="2134805710" r:id="rId11"/>
    <p:sldId id="2134805770" r:id="rId12"/>
    <p:sldId id="2134805771" r:id="rId13"/>
    <p:sldId id="2134805757" r:id="rId14"/>
    <p:sldId id="2134805772" r:id="rId15"/>
    <p:sldId id="2134805746" r:id="rId16"/>
    <p:sldId id="2134805777" r:id="rId17"/>
    <p:sldId id="2134805778" r:id="rId18"/>
    <p:sldId id="2134805779" r:id="rId19"/>
    <p:sldId id="2134805780" r:id="rId20"/>
    <p:sldId id="2134805781" r:id="rId21"/>
    <p:sldId id="2134805782" r:id="rId22"/>
    <p:sldId id="2134805783" r:id="rId23"/>
    <p:sldId id="2134805776" r:id="rId24"/>
    <p:sldId id="2134805748"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40224-F692-CCCB-2D0C-F3BA76D84528}" name="Claire MAIRET" initials="CM" userId="S::claire.mairet@totalenergies.com::b91d9db2-e41b-4c98-9525-27312980cc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abrice PERCHE" initials="FP" lastIdx="7" clrIdx="6">
    <p:extLst>
      <p:ext uri="{19B8F6BF-5375-455C-9EA6-DF929625EA0E}">
        <p15:presenceInfo xmlns:p15="http://schemas.microsoft.com/office/powerpoint/2012/main" userId="S::fabrice.perche@totalenergies.com::06f294e3-2d62-4708-91b0-695eb24d8784" providerId="AD"/>
      </p:ext>
    </p:extLst>
  </p:cmAuthor>
  <p:cmAuthor id="1" name="Tatiana MIR" initials="TM" lastIdx="58" clrIdx="0">
    <p:extLst>
      <p:ext uri="{19B8F6BF-5375-455C-9EA6-DF929625EA0E}">
        <p15:presenceInfo xmlns:p15="http://schemas.microsoft.com/office/powerpoint/2012/main" userId="S::tatiana.mir@totalenergies.com::4d1b6097-a687-44dd-ad16-6ad111d36e7d" providerId="AD"/>
      </p:ext>
    </p:extLst>
  </p:cmAuthor>
  <p:cmAuthor id="8" name="Laurent MARTY" initials="LM" lastIdx="13" clrIdx="7">
    <p:extLst>
      <p:ext uri="{19B8F6BF-5375-455C-9EA6-DF929625EA0E}">
        <p15:presenceInfo xmlns:p15="http://schemas.microsoft.com/office/powerpoint/2012/main" userId="S::laurent.marty@totalenergies.com::1d25ecae-2807-44e5-ae94-9580eeb8e7ca" providerId="AD"/>
      </p:ext>
    </p:extLst>
  </p:cmAuthor>
  <p:cmAuthor id="2" name="Michiel DE KOSTER" initials="MDK" lastIdx="19" clrIdx="1">
    <p:extLst>
      <p:ext uri="{19B8F6BF-5375-455C-9EA6-DF929625EA0E}">
        <p15:presenceInfo xmlns:p15="http://schemas.microsoft.com/office/powerpoint/2012/main" userId="S::michiel.de-koster@totalenergies.com::7d7c490e-1e4b-4bd1-978a-bd0aaf19c382" providerId="AD"/>
      </p:ext>
    </p:extLst>
  </p:cmAuthor>
  <p:cmAuthor id="3" name="David DOYONNAS" initials="DD" lastIdx="12" clrIdx="2">
    <p:extLst>
      <p:ext uri="{19B8F6BF-5375-455C-9EA6-DF929625EA0E}">
        <p15:presenceInfo xmlns:p15="http://schemas.microsoft.com/office/powerpoint/2012/main" userId="S::david.doyonnas@totalenergies.com::50d04fe7-e08d-4de1-95c9-593ebd14dc57" providerId="AD"/>
      </p:ext>
    </p:extLst>
  </p:cmAuthor>
  <p:cmAuthor id="4" name="Alexandra PAPILLON" initials="AP" lastIdx="28" clrIdx="3">
    <p:extLst>
      <p:ext uri="{19B8F6BF-5375-455C-9EA6-DF929625EA0E}">
        <p15:presenceInfo xmlns:p15="http://schemas.microsoft.com/office/powerpoint/2012/main" userId="S::alexandra.papillon@totalenergies.com::6ed42675-17a0-4139-8016-992ac43c869f" providerId="AD"/>
      </p:ext>
    </p:extLst>
  </p:cmAuthor>
  <p:cmAuthor id="5" name="Cyril DE-COATPONT" initials="CDC" lastIdx="9"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7"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982"/>
    <a:srgbClr val="303192"/>
    <a:srgbClr val="00CDFF"/>
    <a:srgbClr val="ED0000"/>
    <a:srgbClr val="00B050"/>
    <a:srgbClr val="DFDFEE"/>
    <a:srgbClr val="5E5FA8"/>
    <a:srgbClr val="374649"/>
    <a:srgbClr val="4E5B5E"/>
    <a:srgbClr val="569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A7710-45C3-4C80-89B0-E4211466121D}" v="24" dt="2022-08-02T09:35:21.889"/>
    <p1510:client id="{34379CE3-200D-E6EA-FB7E-9FC75A64C64B}" v="162" dt="2022-08-02T09:21:08.112"/>
    <p1510:client id="{62FBB9A5-DB2A-4A93-95FE-6A78BA3FD89E}" v="1" dt="2022-09-13T08:28:42.651"/>
    <p1510:client id="{B1AF84DD-13C7-4AD1-B1ED-27F4E9ACA80B}" v="14" dt="2022-12-20T16:26:47.224"/>
    <p1510:client id="{C85720BB-F3D8-4DED-9FEE-CC165990FA8B}" v="4" dt="2022-08-05T11:45:35.497"/>
    <p1510:client id="{CAB433D6-0385-4DB1-8D96-8739E6439710}" v="13" dt="2022-12-20T16:19:20.496"/>
    <p1510:client id="{D4C482E2-352A-4749-B1EA-A1D9267800C1}" v="13" dt="2022-12-20T16:24:01.157"/>
    <p1510:client id="{EF822296-0EE9-496C-A5C3-35E6888A9975}" v="91" dt="2022-08-02T11:59:29.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b91d9db2-e41b-4c98-9525-27312980cc2f" providerId="ADAL" clId="{EF822296-0EE9-496C-A5C3-35E6888A9975}"/>
    <pc:docChg chg="undo custSel modSld">
      <pc:chgData name="Claire MAIRET" userId="b91d9db2-e41b-4c98-9525-27312980cc2f" providerId="ADAL" clId="{EF822296-0EE9-496C-A5C3-35E6888A9975}" dt="2022-08-02T11:59:29.536" v="147" actId="1037"/>
      <pc:docMkLst>
        <pc:docMk/>
      </pc:docMkLst>
      <pc:sldChg chg="addSp delSp modSp mod">
        <pc:chgData name="Claire MAIRET" userId="b91d9db2-e41b-4c98-9525-27312980cc2f" providerId="ADAL" clId="{EF822296-0EE9-496C-A5C3-35E6888A9975}" dt="2022-08-02T11:59:29.536" v="147" actId="1037"/>
        <pc:sldMkLst>
          <pc:docMk/>
          <pc:sldMk cId="3848476589" sldId="2134805710"/>
        </pc:sldMkLst>
        <pc:spChg chg="add mod">
          <ac:chgData name="Claire MAIRET" userId="b91d9db2-e41b-4c98-9525-27312980cc2f" providerId="ADAL" clId="{EF822296-0EE9-496C-A5C3-35E6888A9975}" dt="2022-08-02T11:59:00.664" v="139"/>
          <ac:spMkLst>
            <pc:docMk/>
            <pc:sldMk cId="3848476589" sldId="2134805710"/>
            <ac:spMk id="6" creationId="{34345FFC-48F7-4F08-8F8E-C8233141A8C4}"/>
          </ac:spMkLst>
        </pc:spChg>
        <pc:spChg chg="del">
          <ac:chgData name="Claire MAIRET" userId="b91d9db2-e41b-4c98-9525-27312980cc2f" providerId="ADAL" clId="{EF822296-0EE9-496C-A5C3-35E6888A9975}" dt="2022-08-02T09:34:14.188" v="1" actId="478"/>
          <ac:spMkLst>
            <pc:docMk/>
            <pc:sldMk cId="3848476589" sldId="2134805710"/>
            <ac:spMk id="7" creationId="{2BA537C6-8125-8274-E3CF-5F39B21BC4F8}"/>
          </ac:spMkLst>
        </pc:spChg>
        <pc:spChg chg="add mod">
          <ac:chgData name="Claire MAIRET" userId="b91d9db2-e41b-4c98-9525-27312980cc2f" providerId="ADAL" clId="{EF822296-0EE9-496C-A5C3-35E6888A9975}" dt="2022-08-02T11:45:05.912" v="137" actId="164"/>
          <ac:spMkLst>
            <pc:docMk/>
            <pc:sldMk cId="3848476589" sldId="2134805710"/>
            <ac:spMk id="8" creationId="{0111539A-3EE0-45FD-9C0D-3458A435D93C}"/>
          </ac:spMkLst>
        </pc:spChg>
        <pc:spChg chg="del">
          <ac:chgData name="Claire MAIRET" userId="b91d9db2-e41b-4c98-9525-27312980cc2f" providerId="ADAL" clId="{EF822296-0EE9-496C-A5C3-35E6888A9975}" dt="2022-08-02T09:34:13.417" v="0" actId="478"/>
          <ac:spMkLst>
            <pc:docMk/>
            <pc:sldMk cId="3848476589" sldId="2134805710"/>
            <ac:spMk id="10" creationId="{03396D4E-B136-4F79-92C5-AA472D816882}"/>
          </ac:spMkLst>
        </pc:spChg>
        <pc:grpChg chg="add mod">
          <ac:chgData name="Claire MAIRET" userId="b91d9db2-e41b-4c98-9525-27312980cc2f" providerId="ADAL" clId="{EF822296-0EE9-496C-A5C3-35E6888A9975}" dt="2022-08-02T11:59:29.536" v="147" actId="1037"/>
          <ac:grpSpMkLst>
            <pc:docMk/>
            <pc:sldMk cId="3848476589" sldId="2134805710"/>
            <ac:grpSpMk id="16" creationId="{DC96DD6A-F576-4818-9C75-643EEF84DC7F}"/>
          </ac:grpSpMkLst>
        </pc:grpChg>
        <pc:picChg chg="add mod">
          <ac:chgData name="Claire MAIRET" userId="b91d9db2-e41b-4c98-9525-27312980cc2f" providerId="ADAL" clId="{EF822296-0EE9-496C-A5C3-35E6888A9975}" dt="2022-08-02T09:36:14.962" v="4" actId="1076"/>
          <ac:picMkLst>
            <pc:docMk/>
            <pc:sldMk cId="3848476589" sldId="2134805710"/>
            <ac:picMk id="3" creationId="{DD8CF112-06CC-40DB-862A-55C9DE484B9A}"/>
          </ac:picMkLst>
        </pc:picChg>
        <pc:picChg chg="add del mod">
          <ac:chgData name="Claire MAIRET" userId="b91d9db2-e41b-4c98-9525-27312980cc2f" providerId="ADAL" clId="{EF822296-0EE9-496C-A5C3-35E6888A9975}" dt="2022-08-02T11:59:03.164" v="140" actId="478"/>
          <ac:picMkLst>
            <pc:docMk/>
            <pc:sldMk cId="3848476589" sldId="2134805710"/>
            <ac:picMk id="13" creationId="{9CB282C1-BEA0-4550-B70C-8E6ADCBC92FD}"/>
          </ac:picMkLst>
        </pc:picChg>
        <pc:picChg chg="add del mod">
          <ac:chgData name="Claire MAIRET" userId="b91d9db2-e41b-4c98-9525-27312980cc2f" providerId="ADAL" clId="{EF822296-0EE9-496C-A5C3-35E6888A9975}" dt="2022-08-02T11:43:26.780" v="117" actId="478"/>
          <ac:picMkLst>
            <pc:docMk/>
            <pc:sldMk cId="3848476589" sldId="2134805710"/>
            <ac:picMk id="14" creationId="{8AB89549-541D-4B94-B191-1A64F3D1DEA9}"/>
          </ac:picMkLst>
        </pc:picChg>
        <pc:picChg chg="add del mod">
          <ac:chgData name="Claire MAIRET" userId="b91d9db2-e41b-4c98-9525-27312980cc2f" providerId="ADAL" clId="{EF822296-0EE9-496C-A5C3-35E6888A9975}" dt="2022-08-02T11:43:57.354" v="123" actId="478"/>
          <ac:picMkLst>
            <pc:docMk/>
            <pc:sldMk cId="3848476589" sldId="2134805710"/>
            <ac:picMk id="15" creationId="{5D3E5C7B-4E78-4057-ADC1-7A7661ACC818}"/>
          </ac:picMkLst>
        </pc:picChg>
      </pc:sldChg>
      <pc:sldChg chg="addSp delSp modSp mod">
        <pc:chgData name="Claire MAIRET" userId="b91d9db2-e41b-4c98-9525-27312980cc2f" providerId="ADAL" clId="{EF822296-0EE9-496C-A5C3-35E6888A9975}" dt="2022-08-02T11:42:15.632" v="109" actId="207"/>
        <pc:sldMkLst>
          <pc:docMk/>
          <pc:sldMk cId="1527423765" sldId="2134805757"/>
        </pc:sldMkLst>
        <pc:picChg chg="add del mod modCrop">
          <ac:chgData name="Claire MAIRET" userId="b91d9db2-e41b-4c98-9525-27312980cc2f" providerId="ADAL" clId="{EF822296-0EE9-496C-A5C3-35E6888A9975}" dt="2022-08-02T11:03:53.691" v="22" actId="478"/>
          <ac:picMkLst>
            <pc:docMk/>
            <pc:sldMk cId="1527423765" sldId="2134805757"/>
            <ac:picMk id="9" creationId="{D7495BF5-4263-4D79-99DF-6C50706BA365}"/>
          </ac:picMkLst>
        </pc:picChg>
        <pc:picChg chg="add del mod">
          <ac:chgData name="Claire MAIRET" userId="b91d9db2-e41b-4c98-9525-27312980cc2f" providerId="ADAL" clId="{EF822296-0EE9-496C-A5C3-35E6888A9975}" dt="2022-08-02T11:09:20.591" v="25" actId="478"/>
          <ac:picMkLst>
            <pc:docMk/>
            <pc:sldMk cId="1527423765" sldId="2134805757"/>
            <ac:picMk id="12" creationId="{A1ECBB5D-9045-47DC-A906-D352985C2588}"/>
          </ac:picMkLst>
        </pc:picChg>
        <pc:picChg chg="add mod">
          <ac:chgData name="Claire MAIRET" userId="b91d9db2-e41b-4c98-9525-27312980cc2f" providerId="ADAL" clId="{EF822296-0EE9-496C-A5C3-35E6888A9975}" dt="2022-08-02T11:42:15.632" v="109" actId="207"/>
          <ac:picMkLst>
            <pc:docMk/>
            <pc:sldMk cId="1527423765" sldId="2134805757"/>
            <ac:picMk id="16" creationId="{4B5BF834-64D5-48C5-97D0-0384D7975360}"/>
          </ac:picMkLst>
        </pc:picChg>
        <pc:picChg chg="del">
          <ac:chgData name="Claire MAIRET" userId="b91d9db2-e41b-4c98-9525-27312980cc2f" providerId="ADAL" clId="{EF822296-0EE9-496C-A5C3-35E6888A9975}" dt="2022-08-02T11:20:15.478" v="34" actId="478"/>
          <ac:picMkLst>
            <pc:docMk/>
            <pc:sldMk cId="1527423765" sldId="2134805757"/>
            <ac:picMk id="20" creationId="{301A512D-2DE7-673B-D407-3F122F03E387}"/>
          </ac:picMkLst>
        </pc:picChg>
        <pc:picChg chg="add del mod">
          <ac:chgData name="Claire MAIRET" userId="b91d9db2-e41b-4c98-9525-27312980cc2f" providerId="ADAL" clId="{EF822296-0EE9-496C-A5C3-35E6888A9975}" dt="2022-08-02T11:21:23.719" v="41" actId="478"/>
          <ac:picMkLst>
            <pc:docMk/>
            <pc:sldMk cId="1527423765" sldId="2134805757"/>
            <ac:picMk id="22" creationId="{DC2A2E06-4CAF-4835-9D51-F1504D0F6BC0}"/>
          </ac:picMkLst>
        </pc:picChg>
      </pc:sldChg>
    </pc:docChg>
  </pc:docChgLst>
  <pc:docChgLst>
    <pc:chgData name="Marina WAGENER" userId="S::marina.wagener@totalenergies.com::128c56e7-2035-463e-b4ba-24ff68185f70" providerId="AD" clId="Web-{62FBB9A5-DB2A-4A93-95FE-6A78BA3FD89E}"/>
    <pc:docChg chg="delSld">
      <pc:chgData name="Marina WAGENER" userId="S::marina.wagener@totalenergies.com::128c56e7-2035-463e-b4ba-24ff68185f70" providerId="AD" clId="Web-{62FBB9A5-DB2A-4A93-95FE-6A78BA3FD89E}" dt="2022-09-13T08:28:42.651" v="0"/>
      <pc:docMkLst>
        <pc:docMk/>
      </pc:docMkLst>
      <pc:sldChg chg="del">
        <pc:chgData name="Marina WAGENER" userId="S::marina.wagener@totalenergies.com::128c56e7-2035-463e-b4ba-24ff68185f70" providerId="AD" clId="Web-{62FBB9A5-DB2A-4A93-95FE-6A78BA3FD89E}" dt="2022-09-13T08:28:42.651" v="0"/>
        <pc:sldMkLst>
          <pc:docMk/>
          <pc:sldMk cId="3279526026" sldId="2134805745"/>
        </pc:sldMkLst>
      </pc:sldChg>
    </pc:docChg>
  </pc:docChgLst>
  <pc:docChgLst>
    <pc:chgData name="Nicolas FOREST" userId="S::nicolas.forest@totalenergies.com::74d7feb1-6457-475c-bfcc-0f29457bb0a4" providerId="AD" clId="Web-{D4C482E2-352A-4749-B1EA-A1D9267800C1}"/>
    <pc:docChg chg="modSld">
      <pc:chgData name="Nicolas FOREST" userId="S::nicolas.forest@totalenergies.com::74d7feb1-6457-475c-bfcc-0f29457bb0a4" providerId="AD" clId="Web-{D4C482E2-352A-4749-B1EA-A1D9267800C1}" dt="2022-12-20T16:24:01.157" v="11" actId="20577"/>
      <pc:docMkLst>
        <pc:docMk/>
      </pc:docMkLst>
      <pc:sldChg chg="modSp">
        <pc:chgData name="Nicolas FOREST" userId="S::nicolas.forest@totalenergies.com::74d7feb1-6457-475c-bfcc-0f29457bb0a4" providerId="AD" clId="Web-{D4C482E2-352A-4749-B1EA-A1D9267800C1}" dt="2022-12-20T16:23:44.812" v="10" actId="20577"/>
        <pc:sldMkLst>
          <pc:docMk/>
          <pc:sldMk cId="2079115413" sldId="2134805705"/>
        </pc:sldMkLst>
        <pc:spChg chg="mod">
          <ac:chgData name="Nicolas FOREST" userId="S::nicolas.forest@totalenergies.com::74d7feb1-6457-475c-bfcc-0f29457bb0a4" providerId="AD" clId="Web-{D4C482E2-352A-4749-B1EA-A1D9267800C1}" dt="2022-12-20T16:23:44.812" v="10" actId="20577"/>
          <ac:spMkLst>
            <pc:docMk/>
            <pc:sldMk cId="2079115413" sldId="2134805705"/>
            <ac:spMk id="14" creationId="{6819B149-D8B4-48C7-87D9-756452E00E38}"/>
          </ac:spMkLst>
        </pc:spChg>
      </pc:sldChg>
      <pc:sldChg chg="modSp">
        <pc:chgData name="Nicolas FOREST" userId="S::nicolas.forest@totalenergies.com::74d7feb1-6457-475c-bfcc-0f29457bb0a4" providerId="AD" clId="Web-{D4C482E2-352A-4749-B1EA-A1D9267800C1}" dt="2022-12-20T16:24:01.157" v="11" actId="20577"/>
        <pc:sldMkLst>
          <pc:docMk/>
          <pc:sldMk cId="2332208611" sldId="2134805770"/>
        </pc:sldMkLst>
        <pc:spChg chg="mod">
          <ac:chgData name="Nicolas FOREST" userId="S::nicolas.forest@totalenergies.com::74d7feb1-6457-475c-bfcc-0f29457bb0a4" providerId="AD" clId="Web-{D4C482E2-352A-4749-B1EA-A1D9267800C1}" dt="2022-12-20T16:24:01.157" v="11" actId="20577"/>
          <ac:spMkLst>
            <pc:docMk/>
            <pc:sldMk cId="2332208611" sldId="2134805770"/>
            <ac:spMk id="24" creationId="{54C00962-5768-AB54-0184-B5FD192CC9FA}"/>
          </ac:spMkLst>
        </pc:spChg>
      </pc:sldChg>
    </pc:docChg>
  </pc:docChgLst>
  <pc:docChgLst>
    <pc:chgData name="Alexandra PAPILLON" userId="6ed42675-17a0-4139-8016-992ac43c869f" providerId="ADAL" clId="{D01F4C49-422B-46DF-A420-D3749495FE7B}"/>
    <pc:docChg chg="undo custSel modSld">
      <pc:chgData name="Alexandra PAPILLON" userId="6ed42675-17a0-4139-8016-992ac43c869f" providerId="ADAL" clId="{D01F4C49-422B-46DF-A420-D3749495FE7B}" dt="2022-07-15T12:58:18.382" v="83" actId="20577"/>
      <pc:docMkLst>
        <pc:docMk/>
      </pc:docMkLst>
      <pc:sldChg chg="modSp mod">
        <pc:chgData name="Alexandra PAPILLON" userId="6ed42675-17a0-4139-8016-992ac43c869f" providerId="ADAL" clId="{D01F4C49-422B-46DF-A420-D3749495FE7B}" dt="2022-07-12T15:02:30.545" v="0" actId="6549"/>
        <pc:sldMkLst>
          <pc:docMk/>
          <pc:sldMk cId="3848476589" sldId="2134805710"/>
        </pc:sldMkLst>
        <pc:spChg chg="mod">
          <ac:chgData name="Alexandra PAPILLON" userId="6ed42675-17a0-4139-8016-992ac43c869f" providerId="ADAL" clId="{D01F4C49-422B-46DF-A420-D3749495FE7B}" dt="2022-07-12T15:02:30.545" v="0" actId="6549"/>
          <ac:spMkLst>
            <pc:docMk/>
            <pc:sldMk cId="3848476589" sldId="2134805710"/>
            <ac:spMk id="17" creationId="{988A75DB-9064-897A-B197-CDDD168A616F}"/>
          </ac:spMkLst>
        </pc:spChg>
      </pc:sldChg>
      <pc:sldChg chg="addCm modCm">
        <pc:chgData name="Alexandra PAPILLON" userId="6ed42675-17a0-4139-8016-992ac43c869f" providerId="ADAL" clId="{D01F4C49-422B-46DF-A420-D3749495FE7B}" dt="2022-07-12T16:32:52.456" v="81"/>
        <pc:sldMkLst>
          <pc:docMk/>
          <pc:sldMk cId="3279526026" sldId="2134805745"/>
        </pc:sldMkLst>
      </pc:sldChg>
      <pc:sldChg chg="modSp mod addCm modCm">
        <pc:chgData name="Alexandra PAPILLON" userId="6ed42675-17a0-4139-8016-992ac43c869f" providerId="ADAL" clId="{D01F4C49-422B-46DF-A420-D3749495FE7B}" dt="2022-07-15T12:58:18.382" v="83" actId="20577"/>
        <pc:sldMkLst>
          <pc:docMk/>
          <pc:sldMk cId="1527423765" sldId="2134805757"/>
        </pc:sldMkLst>
        <pc:spChg chg="mod">
          <ac:chgData name="Alexandra PAPILLON" userId="6ed42675-17a0-4139-8016-992ac43c869f" providerId="ADAL" clId="{D01F4C49-422B-46DF-A420-D3749495FE7B}" dt="2022-07-15T12:58:16.027" v="82" actId="20577"/>
          <ac:spMkLst>
            <pc:docMk/>
            <pc:sldMk cId="1527423765" sldId="2134805757"/>
            <ac:spMk id="54" creationId="{52A4C2AB-DC79-E64F-BB66-15E57C6D9DC9}"/>
          </ac:spMkLst>
        </pc:spChg>
        <pc:spChg chg="mod">
          <ac:chgData name="Alexandra PAPILLON" userId="6ed42675-17a0-4139-8016-992ac43c869f" providerId="ADAL" clId="{D01F4C49-422B-46DF-A420-D3749495FE7B}" dt="2022-07-15T12:58:18.382" v="83" actId="20577"/>
          <ac:spMkLst>
            <pc:docMk/>
            <pc:sldMk cId="1527423765" sldId="2134805757"/>
            <ac:spMk id="56" creationId="{5C3E4F14-D975-9145-9E1F-0DF5C1D17A82}"/>
          </ac:spMkLst>
        </pc:spChg>
      </pc:sldChg>
      <pc:sldChg chg="modSp mod">
        <pc:chgData name="Alexandra PAPILLON" userId="6ed42675-17a0-4139-8016-992ac43c869f" providerId="ADAL" clId="{D01F4C49-422B-46DF-A420-D3749495FE7B}" dt="2022-07-12T15:03:02.295" v="2" actId="20577"/>
        <pc:sldMkLst>
          <pc:docMk/>
          <pc:sldMk cId="2332208611" sldId="2134805770"/>
        </pc:sldMkLst>
        <pc:spChg chg="mod">
          <ac:chgData name="Alexandra PAPILLON" userId="6ed42675-17a0-4139-8016-992ac43c869f" providerId="ADAL" clId="{D01F4C49-422B-46DF-A420-D3749495FE7B}" dt="2022-07-12T15:03:02.295" v="2" actId="20577"/>
          <ac:spMkLst>
            <pc:docMk/>
            <pc:sldMk cId="2332208611" sldId="2134805770"/>
            <ac:spMk id="23" creationId="{8C957094-0C88-5A2B-F18E-24C83A59A3DA}"/>
          </ac:spMkLst>
        </pc:spChg>
      </pc:sldChg>
      <pc:sldChg chg="modSp mod">
        <pc:chgData name="Alexandra PAPILLON" userId="6ed42675-17a0-4139-8016-992ac43c869f" providerId="ADAL" clId="{D01F4C49-422B-46DF-A420-D3749495FE7B}" dt="2022-07-12T15:34:45.297" v="25" actId="20577"/>
        <pc:sldMkLst>
          <pc:docMk/>
          <pc:sldMk cId="2727098838" sldId="2134805777"/>
        </pc:sldMkLst>
        <pc:spChg chg="mod">
          <ac:chgData name="Alexandra PAPILLON" userId="6ed42675-17a0-4139-8016-992ac43c869f" providerId="ADAL" clId="{D01F4C49-422B-46DF-A420-D3749495FE7B}" dt="2022-07-12T15:33:10.618" v="11" actId="20577"/>
          <ac:spMkLst>
            <pc:docMk/>
            <pc:sldMk cId="2727098838" sldId="2134805777"/>
            <ac:spMk id="47" creationId="{75381AC0-84D7-ED6D-C552-F8B9852EDD9C}"/>
          </ac:spMkLst>
        </pc:spChg>
        <pc:spChg chg="mod">
          <ac:chgData name="Alexandra PAPILLON" userId="6ed42675-17a0-4139-8016-992ac43c869f" providerId="ADAL" clId="{D01F4C49-422B-46DF-A420-D3749495FE7B}" dt="2022-07-12T15:33:18.422" v="12" actId="6549"/>
          <ac:spMkLst>
            <pc:docMk/>
            <pc:sldMk cId="2727098838" sldId="2134805777"/>
            <ac:spMk id="48" creationId="{1277115C-A358-E457-87B3-69AB8E122827}"/>
          </ac:spMkLst>
        </pc:spChg>
        <pc:spChg chg="mod">
          <ac:chgData name="Alexandra PAPILLON" userId="6ed42675-17a0-4139-8016-992ac43c869f" providerId="ADAL" clId="{D01F4C49-422B-46DF-A420-D3749495FE7B}" dt="2022-07-12T15:34:45.297" v="25" actId="20577"/>
          <ac:spMkLst>
            <pc:docMk/>
            <pc:sldMk cId="2727098838" sldId="2134805777"/>
            <ac:spMk id="49" creationId="{56F9B5BB-0099-97CA-6D24-F6BADADE7A16}"/>
          </ac:spMkLst>
        </pc:spChg>
      </pc:sldChg>
      <pc:sldChg chg="modSp mod addCm modCm">
        <pc:chgData name="Alexandra PAPILLON" userId="6ed42675-17a0-4139-8016-992ac43c869f" providerId="ADAL" clId="{D01F4C49-422B-46DF-A420-D3749495FE7B}" dt="2022-07-12T15:56:36.537" v="36"/>
        <pc:sldMkLst>
          <pc:docMk/>
          <pc:sldMk cId="967749727" sldId="2134805779"/>
        </pc:sldMkLst>
        <pc:spChg chg="mod">
          <ac:chgData name="Alexandra PAPILLON" userId="6ed42675-17a0-4139-8016-992ac43c869f" providerId="ADAL" clId="{D01F4C49-422B-46DF-A420-D3749495FE7B}" dt="2022-07-12T15:46:33.194" v="33" actId="20577"/>
          <ac:spMkLst>
            <pc:docMk/>
            <pc:sldMk cId="967749727" sldId="2134805779"/>
            <ac:spMk id="38" creationId="{EF49DFF6-BD6D-64FF-A8FC-C6540A21DA19}"/>
          </ac:spMkLst>
        </pc:spChg>
      </pc:sldChg>
      <pc:sldChg chg="modSp mod addCm modCm">
        <pc:chgData name="Alexandra PAPILLON" userId="6ed42675-17a0-4139-8016-992ac43c869f" providerId="ADAL" clId="{D01F4C49-422B-46DF-A420-D3749495FE7B}" dt="2022-07-12T16:06:51.791" v="68"/>
        <pc:sldMkLst>
          <pc:docMk/>
          <pc:sldMk cId="2510769697" sldId="2134805780"/>
        </pc:sldMkLst>
        <pc:spChg chg="mod">
          <ac:chgData name="Alexandra PAPILLON" userId="6ed42675-17a0-4139-8016-992ac43c869f" providerId="ADAL" clId="{D01F4C49-422B-46DF-A420-D3749495FE7B}" dt="2022-07-12T16:03:23.154" v="64" actId="20577"/>
          <ac:spMkLst>
            <pc:docMk/>
            <pc:sldMk cId="2510769697" sldId="2134805780"/>
            <ac:spMk id="38" creationId="{EF49DFF6-BD6D-64FF-A8FC-C6540A21DA19}"/>
          </ac:spMkLst>
        </pc:spChg>
      </pc:sldChg>
      <pc:sldChg chg="modSp addCm modCm">
        <pc:chgData name="Alexandra PAPILLON" userId="6ed42675-17a0-4139-8016-992ac43c869f" providerId="ADAL" clId="{D01F4C49-422B-46DF-A420-D3749495FE7B}" dt="2022-07-12T16:27:59.651" v="72"/>
        <pc:sldMkLst>
          <pc:docMk/>
          <pc:sldMk cId="2351375297" sldId="2134805782"/>
        </pc:sldMkLst>
        <pc:spChg chg="mod">
          <ac:chgData name="Alexandra PAPILLON" userId="6ed42675-17a0-4139-8016-992ac43c869f" providerId="ADAL" clId="{D01F4C49-422B-46DF-A420-D3749495FE7B}" dt="2022-07-12T16:27:15.300" v="69"/>
          <ac:spMkLst>
            <pc:docMk/>
            <pc:sldMk cId="2351375297" sldId="2134805782"/>
            <ac:spMk id="66" creationId="{00A18C9D-76DF-10F2-DB02-32696F9CC9E6}"/>
          </ac:spMkLst>
        </pc:spChg>
        <pc:spChg chg="mod">
          <ac:chgData name="Alexandra PAPILLON" userId="6ed42675-17a0-4139-8016-992ac43c869f" providerId="ADAL" clId="{D01F4C49-422B-46DF-A420-D3749495FE7B}" dt="2022-07-12T16:27:15.300" v="69"/>
          <ac:spMkLst>
            <pc:docMk/>
            <pc:sldMk cId="2351375297" sldId="2134805782"/>
            <ac:spMk id="67" creationId="{18239094-8A88-03BB-4688-F00A62C24696}"/>
          </ac:spMkLst>
        </pc:spChg>
        <pc:grpChg chg="mod">
          <ac:chgData name="Alexandra PAPILLON" userId="6ed42675-17a0-4139-8016-992ac43c869f" providerId="ADAL" clId="{D01F4C49-422B-46DF-A420-D3749495FE7B}" dt="2022-07-12T16:27:15.300" v="69"/>
          <ac:grpSpMkLst>
            <pc:docMk/>
            <pc:sldMk cId="2351375297" sldId="2134805782"/>
            <ac:grpSpMk id="65" creationId="{3BC93903-6AE0-FF0A-D17C-222F83160B33}"/>
          </ac:grpSpMkLst>
        </pc:grpChg>
      </pc:sldChg>
      <pc:sldChg chg="addSp delSp modSp mod">
        <pc:chgData name="Alexandra PAPILLON" userId="6ed42675-17a0-4139-8016-992ac43c869f" providerId="ADAL" clId="{D01F4C49-422B-46DF-A420-D3749495FE7B}" dt="2022-07-12T16:31:00.072" v="78" actId="14100"/>
        <pc:sldMkLst>
          <pc:docMk/>
          <pc:sldMk cId="1595306901" sldId="2134805783"/>
        </pc:sldMkLst>
        <pc:spChg chg="add mod">
          <ac:chgData name="Alexandra PAPILLON" userId="6ed42675-17a0-4139-8016-992ac43c869f" providerId="ADAL" clId="{D01F4C49-422B-46DF-A420-D3749495FE7B}" dt="2022-07-12T16:29:00.578" v="73"/>
          <ac:spMkLst>
            <pc:docMk/>
            <pc:sldMk cId="1595306901" sldId="2134805783"/>
            <ac:spMk id="25" creationId="{2AA13484-AE17-45AE-9B34-766D8425B0B6}"/>
          </ac:spMkLst>
        </pc:spChg>
        <pc:grpChg chg="del">
          <ac:chgData name="Alexandra PAPILLON" userId="6ed42675-17a0-4139-8016-992ac43c869f" providerId="ADAL" clId="{D01F4C49-422B-46DF-A420-D3749495FE7B}" dt="2022-07-12T16:30:41.505" v="74" actId="478"/>
          <ac:grpSpMkLst>
            <pc:docMk/>
            <pc:sldMk cId="1595306901" sldId="2134805783"/>
            <ac:grpSpMk id="74" creationId="{552173B8-A92C-74DA-8185-7AD00B5CF096}"/>
          </ac:grpSpMkLst>
        </pc:grpChg>
        <pc:picChg chg="mod">
          <ac:chgData name="Alexandra PAPILLON" userId="6ed42675-17a0-4139-8016-992ac43c869f" providerId="ADAL" clId="{D01F4C49-422B-46DF-A420-D3749495FE7B}" dt="2022-07-12T16:31:00.072" v="78" actId="14100"/>
          <ac:picMkLst>
            <pc:docMk/>
            <pc:sldMk cId="1595306901" sldId="2134805783"/>
            <ac:picMk id="23" creationId="{3156390E-4129-108D-D5C3-BA21465D464B}"/>
          </ac:picMkLst>
        </pc:picChg>
      </pc:sldChg>
    </pc:docChg>
  </pc:docChgLst>
  <pc:docChgLst>
    <pc:chgData name="Nicolas FOREST" userId="S::nicolas.forest@totalenergies.com::74d7feb1-6457-475c-bfcc-0f29457bb0a4" providerId="AD" clId="Web-{B1AF84DD-13C7-4AD1-B1ED-27F4E9ACA80B}"/>
    <pc:docChg chg="modSld">
      <pc:chgData name="Nicolas FOREST" userId="S::nicolas.forest@totalenergies.com::74d7feb1-6457-475c-bfcc-0f29457bb0a4" providerId="AD" clId="Web-{B1AF84DD-13C7-4AD1-B1ED-27F4E9ACA80B}" dt="2022-12-20T16:26:47.224" v="9" actId="20577"/>
      <pc:docMkLst>
        <pc:docMk/>
      </pc:docMkLst>
      <pc:sldChg chg="modSp">
        <pc:chgData name="Nicolas FOREST" userId="S::nicolas.forest@totalenergies.com::74d7feb1-6457-475c-bfcc-0f29457bb0a4" providerId="AD" clId="Web-{B1AF84DD-13C7-4AD1-B1ED-27F4E9ACA80B}" dt="2022-12-20T16:26:22.473" v="5" actId="20577"/>
        <pc:sldMkLst>
          <pc:docMk/>
          <pc:sldMk cId="2079115413" sldId="2134805705"/>
        </pc:sldMkLst>
        <pc:spChg chg="mod">
          <ac:chgData name="Nicolas FOREST" userId="S::nicolas.forest@totalenergies.com::74d7feb1-6457-475c-bfcc-0f29457bb0a4" providerId="AD" clId="Web-{B1AF84DD-13C7-4AD1-B1ED-27F4E9ACA80B}" dt="2022-12-20T16:26:22.473" v="5" actId="20577"/>
          <ac:spMkLst>
            <pc:docMk/>
            <pc:sldMk cId="2079115413" sldId="2134805705"/>
            <ac:spMk id="14" creationId="{6819B149-D8B4-48C7-87D9-756452E00E38}"/>
          </ac:spMkLst>
        </pc:spChg>
      </pc:sldChg>
      <pc:sldChg chg="modSp">
        <pc:chgData name="Nicolas FOREST" userId="S::nicolas.forest@totalenergies.com::74d7feb1-6457-475c-bfcc-0f29457bb0a4" providerId="AD" clId="Web-{B1AF84DD-13C7-4AD1-B1ED-27F4E9ACA80B}" dt="2022-12-20T16:26:47.224" v="9" actId="20577"/>
        <pc:sldMkLst>
          <pc:docMk/>
          <pc:sldMk cId="2332208611" sldId="2134805770"/>
        </pc:sldMkLst>
        <pc:spChg chg="mod">
          <ac:chgData name="Nicolas FOREST" userId="S::nicolas.forest@totalenergies.com::74d7feb1-6457-475c-bfcc-0f29457bb0a4" providerId="AD" clId="Web-{B1AF84DD-13C7-4AD1-B1ED-27F4E9ACA80B}" dt="2022-12-20T16:26:47.224" v="9" actId="20577"/>
          <ac:spMkLst>
            <pc:docMk/>
            <pc:sldMk cId="2332208611" sldId="2134805770"/>
            <ac:spMk id="24" creationId="{54C00962-5768-AB54-0184-B5FD192CC9FA}"/>
          </ac:spMkLst>
        </pc:spChg>
      </pc:sldChg>
    </pc:docChg>
  </pc:docChgLst>
  <pc:docChgLst>
    <pc:chgData name="Claire MAIRET" userId="S::claire.mairet@totalenergies.com::b91d9db2-e41b-4c98-9525-27312980cc2f" providerId="AD" clId="Web-{C85720BB-F3D8-4DED-9FEE-CC165990FA8B}"/>
    <pc:docChg chg="modSld">
      <pc:chgData name="Claire MAIRET" userId="S::claire.mairet@totalenergies.com::b91d9db2-e41b-4c98-9525-27312980cc2f" providerId="AD" clId="Web-{C85720BB-F3D8-4DED-9FEE-CC165990FA8B}" dt="2022-08-05T11:45:35.497" v="3" actId="20577"/>
      <pc:docMkLst>
        <pc:docMk/>
      </pc:docMkLst>
      <pc:sldChg chg="modSp">
        <pc:chgData name="Claire MAIRET" userId="S::claire.mairet@totalenergies.com::b91d9db2-e41b-4c98-9525-27312980cc2f" providerId="AD" clId="Web-{C85720BB-F3D8-4DED-9FEE-CC165990FA8B}" dt="2022-08-05T11:45:35.497" v="3" actId="20577"/>
        <pc:sldMkLst>
          <pc:docMk/>
          <pc:sldMk cId="3279526026" sldId="2134805745"/>
        </pc:sldMkLst>
        <pc:spChg chg="mod">
          <ac:chgData name="Claire MAIRET" userId="S::claire.mairet@totalenergies.com::b91d9db2-e41b-4c98-9525-27312980cc2f" providerId="AD" clId="Web-{C85720BB-F3D8-4DED-9FEE-CC165990FA8B}" dt="2022-08-05T11:45:35.497" v="3" actId="20577"/>
          <ac:spMkLst>
            <pc:docMk/>
            <pc:sldMk cId="3279526026" sldId="2134805745"/>
            <ac:spMk id="2" creationId="{D6599356-7888-43B5-96DA-2F7CAC31169C}"/>
          </ac:spMkLst>
        </pc:spChg>
      </pc:sldChg>
    </pc:docChg>
  </pc:docChgLst>
  <pc:docChgLst>
    <pc:chgData name="Alexandra PAPILLON" userId="6ed42675-17a0-4139-8016-992ac43c869f" providerId="ADAL" clId="{1B2A7710-45C3-4C80-89B0-E4211466121D}"/>
    <pc:docChg chg="custSel modSld">
      <pc:chgData name="Alexandra PAPILLON" userId="6ed42675-17a0-4139-8016-992ac43c869f" providerId="ADAL" clId="{1B2A7710-45C3-4C80-89B0-E4211466121D}" dt="2022-08-02T09:35:21.889" v="95" actId="1592"/>
      <pc:docMkLst>
        <pc:docMk/>
      </pc:docMkLst>
      <pc:sldChg chg="modSp mod">
        <pc:chgData name="Alexandra PAPILLON" userId="6ed42675-17a0-4139-8016-992ac43c869f" providerId="ADAL" clId="{1B2A7710-45C3-4C80-89B0-E4211466121D}" dt="2022-08-01T16:01:24.392" v="0" actId="20577"/>
        <pc:sldMkLst>
          <pc:docMk/>
          <pc:sldMk cId="1527423765" sldId="2134805757"/>
        </pc:sldMkLst>
        <pc:spChg chg="mod">
          <ac:chgData name="Alexandra PAPILLON" userId="6ed42675-17a0-4139-8016-992ac43c869f" providerId="ADAL" clId="{1B2A7710-45C3-4C80-89B0-E4211466121D}" dt="2022-08-01T16:01:24.392" v="0" actId="20577"/>
          <ac:spMkLst>
            <pc:docMk/>
            <pc:sldMk cId="1527423765" sldId="2134805757"/>
            <ac:spMk id="53" creationId="{435901EF-FFB7-7946-B692-11EBCE4E5058}"/>
          </ac:spMkLst>
        </pc:spChg>
      </pc:sldChg>
      <pc:sldChg chg="modSp mod">
        <pc:chgData name="Alexandra PAPILLON" userId="6ed42675-17a0-4139-8016-992ac43c869f" providerId="ADAL" clId="{1B2A7710-45C3-4C80-89B0-E4211466121D}" dt="2022-08-01T16:08:14.620" v="1" actId="20577"/>
        <pc:sldMkLst>
          <pc:docMk/>
          <pc:sldMk cId="2919162840" sldId="2134805781"/>
        </pc:sldMkLst>
        <pc:spChg chg="mod">
          <ac:chgData name="Alexandra PAPILLON" userId="6ed42675-17a0-4139-8016-992ac43c869f" providerId="ADAL" clId="{1B2A7710-45C3-4C80-89B0-E4211466121D}" dt="2022-08-01T16:08:14.620" v="1" actId="20577"/>
          <ac:spMkLst>
            <pc:docMk/>
            <pc:sldMk cId="2919162840" sldId="2134805781"/>
            <ac:spMk id="36" creationId="{6F906FE0-C510-CEE7-EA80-40D5F4BADB31}"/>
          </ac:spMkLst>
        </pc:spChg>
      </pc:sldChg>
      <pc:sldChg chg="addSp delSp modSp mod addCm delCm modCm">
        <pc:chgData name="Alexandra PAPILLON" userId="6ed42675-17a0-4139-8016-992ac43c869f" providerId="ADAL" clId="{1B2A7710-45C3-4C80-89B0-E4211466121D}" dt="2022-08-02T09:35:21.889" v="95" actId="1592"/>
        <pc:sldMkLst>
          <pc:docMk/>
          <pc:sldMk cId="2351375297" sldId="2134805782"/>
        </pc:sldMkLst>
        <pc:spChg chg="mod">
          <ac:chgData name="Alexandra PAPILLON" userId="6ed42675-17a0-4139-8016-992ac43c869f" providerId="ADAL" clId="{1B2A7710-45C3-4C80-89B0-E4211466121D}" dt="2022-08-02T08:20:50.665" v="88" actId="20577"/>
          <ac:spMkLst>
            <pc:docMk/>
            <pc:sldMk cId="2351375297" sldId="2134805782"/>
            <ac:spMk id="47" creationId="{75381AC0-84D7-ED6D-C552-F8B9852EDD9C}"/>
          </ac:spMkLst>
        </pc:spChg>
        <pc:spChg chg="mod">
          <ac:chgData name="Alexandra PAPILLON" userId="6ed42675-17a0-4139-8016-992ac43c869f" providerId="ADAL" clId="{1B2A7710-45C3-4C80-89B0-E4211466121D}" dt="2022-08-02T07:59:59.741" v="77" actId="20577"/>
          <ac:spMkLst>
            <pc:docMk/>
            <pc:sldMk cId="2351375297" sldId="2134805782"/>
            <ac:spMk id="64" creationId="{AB5EB007-814B-5FDA-6418-7CADBCC54E96}"/>
          </ac:spMkLst>
        </pc:spChg>
        <pc:picChg chg="add del mod">
          <ac:chgData name="Alexandra PAPILLON" userId="6ed42675-17a0-4139-8016-992ac43c869f" providerId="ADAL" clId="{1B2A7710-45C3-4C80-89B0-E4211466121D}" dt="2022-08-02T09:35:15.307" v="93" actId="478"/>
          <ac:picMkLst>
            <pc:docMk/>
            <pc:sldMk cId="2351375297" sldId="2134805782"/>
            <ac:picMk id="17" creationId="{24FAF922-40B6-4C85-B44D-CC2FB9DA01EF}"/>
          </ac:picMkLst>
        </pc:picChg>
      </pc:sldChg>
      <pc:sldChg chg="delSp mod">
        <pc:chgData name="Alexandra PAPILLON" userId="6ed42675-17a0-4139-8016-992ac43c869f" providerId="ADAL" clId="{1B2A7710-45C3-4C80-89B0-E4211466121D}" dt="2022-08-01T16:23:35.363" v="2" actId="478"/>
        <pc:sldMkLst>
          <pc:docMk/>
          <pc:sldMk cId="1595306901" sldId="2134805783"/>
        </pc:sldMkLst>
        <pc:grpChg chg="del">
          <ac:chgData name="Alexandra PAPILLON" userId="6ed42675-17a0-4139-8016-992ac43c869f" providerId="ADAL" clId="{1B2A7710-45C3-4C80-89B0-E4211466121D}" dt="2022-08-01T16:23:35.363" v="2" actId="478"/>
          <ac:grpSpMkLst>
            <pc:docMk/>
            <pc:sldMk cId="1595306901" sldId="2134805783"/>
            <ac:grpSpMk id="22" creationId="{5FECA0E2-697C-4BCA-BA5A-466412701ACB}"/>
          </ac:grpSpMkLst>
        </pc:grpChg>
      </pc:sldChg>
    </pc:docChg>
  </pc:docChgLst>
  <pc:docChgLst>
    <pc:chgData name="Nicolas FOREST" userId="S::nicolas.forest@totalenergies.com::74d7feb1-6457-475c-bfcc-0f29457bb0a4" providerId="AD" clId="Web-{82401CF6-03D3-4C61-8CE6-0BA0AA6DB60F}"/>
    <pc:docChg chg="modSld">
      <pc:chgData name="Nicolas FOREST" userId="S::nicolas.forest@totalenergies.com::74d7feb1-6457-475c-bfcc-0f29457bb0a4" providerId="AD" clId="Web-{82401CF6-03D3-4C61-8CE6-0BA0AA6DB60F}" dt="2022-07-19T15:59:05.657" v="1" actId="1076"/>
      <pc:docMkLst>
        <pc:docMk/>
      </pc:docMkLst>
      <pc:sldChg chg="modSp">
        <pc:chgData name="Nicolas FOREST" userId="S::nicolas.forest@totalenergies.com::74d7feb1-6457-475c-bfcc-0f29457bb0a4" providerId="AD" clId="Web-{82401CF6-03D3-4C61-8CE6-0BA0AA6DB60F}" dt="2022-07-19T15:59:05.657" v="1" actId="1076"/>
        <pc:sldMkLst>
          <pc:docMk/>
          <pc:sldMk cId="3848476589" sldId="2134805710"/>
        </pc:sldMkLst>
        <pc:picChg chg="mod">
          <ac:chgData name="Nicolas FOREST" userId="S::nicolas.forest@totalenergies.com::74d7feb1-6457-475c-bfcc-0f29457bb0a4" providerId="AD" clId="Web-{82401CF6-03D3-4C61-8CE6-0BA0AA6DB60F}" dt="2022-07-19T15:59:05.657" v="1" actId="1076"/>
          <ac:picMkLst>
            <pc:docMk/>
            <pc:sldMk cId="3848476589" sldId="2134805710"/>
            <ac:picMk id="5" creationId="{2AE99E7C-91A9-392D-D78F-3F5347FA9BB6}"/>
          </ac:picMkLst>
        </pc:picChg>
      </pc:sldChg>
    </pc:docChg>
  </pc:docChgLst>
  <pc:docChgLst>
    <pc:chgData name="Michiel DE KOSTER" userId="7d7c490e-1e4b-4bd1-978a-bd0aaf19c382" providerId="ADAL" clId="{4145FBBD-6BE8-4878-9B33-33DA19B187C0}"/>
    <pc:docChg chg="undo custSel modSld">
      <pc:chgData name="Michiel DE KOSTER" userId="7d7c490e-1e4b-4bd1-978a-bd0aaf19c382" providerId="ADAL" clId="{4145FBBD-6BE8-4878-9B33-33DA19B187C0}" dt="2022-07-27T15:36:38.470" v="401" actId="20577"/>
      <pc:docMkLst>
        <pc:docMk/>
      </pc:docMkLst>
      <pc:sldChg chg="addSp modSp mod">
        <pc:chgData name="Michiel DE KOSTER" userId="7d7c490e-1e4b-4bd1-978a-bd0aaf19c382" providerId="ADAL" clId="{4145FBBD-6BE8-4878-9B33-33DA19B187C0}" dt="2022-07-27T15:16:43.029" v="378" actId="20577"/>
        <pc:sldMkLst>
          <pc:docMk/>
          <pc:sldMk cId="3848476589" sldId="2134805710"/>
        </pc:sldMkLst>
        <pc:spChg chg="add mod">
          <ac:chgData name="Michiel DE KOSTER" userId="7d7c490e-1e4b-4bd1-978a-bd0aaf19c382" providerId="ADAL" clId="{4145FBBD-6BE8-4878-9B33-33DA19B187C0}" dt="2022-07-27T15:16:43.029" v="378" actId="20577"/>
          <ac:spMkLst>
            <pc:docMk/>
            <pc:sldMk cId="3848476589" sldId="2134805710"/>
            <ac:spMk id="10" creationId="{03396D4E-B136-4F79-92C5-AA472D816882}"/>
          </ac:spMkLst>
        </pc:spChg>
      </pc:sldChg>
      <pc:sldChg chg="modSp mod delCm">
        <pc:chgData name="Michiel DE KOSTER" userId="7d7c490e-1e4b-4bd1-978a-bd0aaf19c382" providerId="ADAL" clId="{4145FBBD-6BE8-4878-9B33-33DA19B187C0}" dt="2022-07-27T07:19:59.156" v="114" actId="114"/>
        <pc:sldMkLst>
          <pc:docMk/>
          <pc:sldMk cId="3279526026" sldId="2134805745"/>
        </pc:sldMkLst>
        <pc:spChg chg="mod">
          <ac:chgData name="Michiel DE KOSTER" userId="7d7c490e-1e4b-4bd1-978a-bd0aaf19c382" providerId="ADAL" clId="{4145FBBD-6BE8-4878-9B33-33DA19B187C0}" dt="2022-07-27T07:19:59.156" v="114" actId="114"/>
          <ac:spMkLst>
            <pc:docMk/>
            <pc:sldMk cId="3279526026" sldId="2134805745"/>
            <ac:spMk id="2" creationId="{D6599356-7888-43B5-96DA-2F7CAC31169C}"/>
          </ac:spMkLst>
        </pc:spChg>
      </pc:sldChg>
      <pc:sldChg chg="modSp mod">
        <pc:chgData name="Michiel DE KOSTER" userId="7d7c490e-1e4b-4bd1-978a-bd0aaf19c382" providerId="ADAL" clId="{4145FBBD-6BE8-4878-9B33-33DA19B187C0}" dt="2022-07-27T14:21:25.368" v="210" actId="108"/>
        <pc:sldMkLst>
          <pc:docMk/>
          <pc:sldMk cId="669414535" sldId="2134805746"/>
        </pc:sldMkLst>
        <pc:graphicFrameChg chg="mod modGraphic">
          <ac:chgData name="Michiel DE KOSTER" userId="7d7c490e-1e4b-4bd1-978a-bd0aaf19c382" providerId="ADAL" clId="{4145FBBD-6BE8-4878-9B33-33DA19B187C0}" dt="2022-07-27T14:21:25.368" v="210" actId="108"/>
          <ac:graphicFrameMkLst>
            <pc:docMk/>
            <pc:sldMk cId="669414535" sldId="2134805746"/>
            <ac:graphicFrameMk id="13" creationId="{579052B5-939A-4FD2-AB07-3F162287B7B9}"/>
          </ac:graphicFrameMkLst>
        </pc:graphicFrameChg>
      </pc:sldChg>
      <pc:sldChg chg="modNotesTx">
        <pc:chgData name="Michiel DE KOSTER" userId="7d7c490e-1e4b-4bd1-978a-bd0aaf19c382" providerId="ADAL" clId="{4145FBBD-6BE8-4878-9B33-33DA19B187C0}" dt="2022-07-26T15:55:05.244" v="105" actId="6549"/>
        <pc:sldMkLst>
          <pc:docMk/>
          <pc:sldMk cId="1178689068" sldId="2134805748"/>
        </pc:sldMkLst>
      </pc:sldChg>
      <pc:sldChg chg="addSp delSp modSp mod delCm">
        <pc:chgData name="Michiel DE KOSTER" userId="7d7c490e-1e4b-4bd1-978a-bd0aaf19c382" providerId="ADAL" clId="{4145FBBD-6BE8-4878-9B33-33DA19B187C0}" dt="2022-07-27T12:07:14.667" v="160" actId="6549"/>
        <pc:sldMkLst>
          <pc:docMk/>
          <pc:sldMk cId="1527423765" sldId="2134805757"/>
        </pc:sldMkLst>
        <pc:spChg chg="mod">
          <ac:chgData name="Michiel DE KOSTER" userId="7d7c490e-1e4b-4bd1-978a-bd0aaf19c382" providerId="ADAL" clId="{4145FBBD-6BE8-4878-9B33-33DA19B187C0}" dt="2022-07-27T11:44:27.884" v="116" actId="1035"/>
          <ac:spMkLst>
            <pc:docMk/>
            <pc:sldMk cId="1527423765" sldId="2134805757"/>
            <ac:spMk id="59" creationId="{839A7625-E27F-7D33-EE5C-5F238F5314B4}"/>
          </ac:spMkLst>
        </pc:spChg>
        <pc:spChg chg="mod">
          <ac:chgData name="Michiel DE KOSTER" userId="7d7c490e-1e4b-4bd1-978a-bd0aaf19c382" providerId="ADAL" clId="{4145FBBD-6BE8-4878-9B33-33DA19B187C0}" dt="2022-07-27T12:07:14.667" v="160" actId="6549"/>
          <ac:spMkLst>
            <pc:docMk/>
            <pc:sldMk cId="1527423765" sldId="2134805757"/>
            <ac:spMk id="62" creationId="{EF29399D-BC26-FF9C-7487-FCA2F4F347C2}"/>
          </ac:spMkLst>
        </pc:spChg>
        <pc:spChg chg="del mod">
          <ac:chgData name="Michiel DE KOSTER" userId="7d7c490e-1e4b-4bd1-978a-bd0aaf19c382" providerId="ADAL" clId="{4145FBBD-6BE8-4878-9B33-33DA19B187C0}" dt="2022-07-27T11:56:33.501" v="157" actId="478"/>
          <ac:spMkLst>
            <pc:docMk/>
            <pc:sldMk cId="1527423765" sldId="2134805757"/>
            <ac:spMk id="64" creationId="{2020DE59-E9EB-C054-C5BE-5410201EF314}"/>
          </ac:spMkLst>
        </pc:spChg>
        <pc:spChg chg="mod">
          <ac:chgData name="Michiel DE KOSTER" userId="7d7c490e-1e4b-4bd1-978a-bd0aaf19c382" providerId="ADAL" clId="{4145FBBD-6BE8-4878-9B33-33DA19B187C0}" dt="2022-07-27T11:55:05.943" v="120" actId="164"/>
          <ac:spMkLst>
            <pc:docMk/>
            <pc:sldMk cId="1527423765" sldId="2134805757"/>
            <ac:spMk id="65" creationId="{BECFC4CA-B8D6-6583-9BB6-6547F7D61DDB}"/>
          </ac:spMkLst>
        </pc:spChg>
        <pc:spChg chg="mod">
          <ac:chgData name="Michiel DE KOSTER" userId="7d7c490e-1e4b-4bd1-978a-bd0aaf19c382" providerId="ADAL" clId="{4145FBBD-6BE8-4878-9B33-33DA19B187C0}" dt="2022-07-27T11:55:02.532" v="119" actId="164"/>
          <ac:spMkLst>
            <pc:docMk/>
            <pc:sldMk cId="1527423765" sldId="2134805757"/>
            <ac:spMk id="66" creationId="{1340549F-55F2-AACF-C86B-FF9DD9B25E78}"/>
          </ac:spMkLst>
        </pc:spChg>
        <pc:grpChg chg="add mod">
          <ac:chgData name="Michiel DE KOSTER" userId="7d7c490e-1e4b-4bd1-978a-bd0aaf19c382" providerId="ADAL" clId="{4145FBBD-6BE8-4878-9B33-33DA19B187C0}" dt="2022-07-27T11:55:19.163" v="127" actId="1035"/>
          <ac:grpSpMkLst>
            <pc:docMk/>
            <pc:sldMk cId="1527423765" sldId="2134805757"/>
            <ac:grpSpMk id="2" creationId="{AF6F6D41-AC93-4279-9321-16512F9B0C76}"/>
          </ac:grpSpMkLst>
        </pc:grpChg>
        <pc:grpChg chg="add mod">
          <ac:chgData name="Michiel DE KOSTER" userId="7d7c490e-1e4b-4bd1-978a-bd0aaf19c382" providerId="ADAL" clId="{4145FBBD-6BE8-4878-9B33-33DA19B187C0}" dt="2022-07-27T11:55:23.359" v="128" actId="1076"/>
          <ac:grpSpMkLst>
            <pc:docMk/>
            <pc:sldMk cId="1527423765" sldId="2134805757"/>
            <ac:grpSpMk id="5" creationId="{953A1EFF-C622-4E04-A19B-3EABBADB2DF0}"/>
          </ac:grpSpMkLst>
        </pc:grpChg>
        <pc:picChg chg="mod">
          <ac:chgData name="Michiel DE KOSTER" userId="7d7c490e-1e4b-4bd1-978a-bd0aaf19c382" providerId="ADAL" clId="{4145FBBD-6BE8-4878-9B33-33DA19B187C0}" dt="2022-07-27T11:55:05.943" v="120" actId="164"/>
          <ac:picMkLst>
            <pc:docMk/>
            <pc:sldMk cId="1527423765" sldId="2134805757"/>
            <ac:picMk id="14" creationId="{6F49841F-F6F9-A533-F66E-122F61825714}"/>
          </ac:picMkLst>
        </pc:picChg>
        <pc:picChg chg="mod">
          <ac:chgData name="Michiel DE KOSTER" userId="7d7c490e-1e4b-4bd1-978a-bd0aaf19c382" providerId="ADAL" clId="{4145FBBD-6BE8-4878-9B33-33DA19B187C0}" dt="2022-07-27T11:55:02.532" v="119" actId="164"/>
          <ac:picMkLst>
            <pc:docMk/>
            <pc:sldMk cId="1527423765" sldId="2134805757"/>
            <ac:picMk id="21" creationId="{AEC8A359-A114-8F3B-6296-173C4338B7DD}"/>
          </ac:picMkLst>
        </pc:picChg>
        <pc:picChg chg="del">
          <ac:chgData name="Michiel DE KOSTER" userId="7d7c490e-1e4b-4bd1-978a-bd0aaf19c382" providerId="ADAL" clId="{4145FBBD-6BE8-4878-9B33-33DA19B187C0}" dt="2022-07-27T11:55:52.684" v="130" actId="478"/>
          <ac:picMkLst>
            <pc:docMk/>
            <pc:sldMk cId="1527423765" sldId="2134805757"/>
            <ac:picMk id="61" creationId="{B01590EC-D9F5-5499-C946-131EA62597F6}"/>
          </ac:picMkLst>
        </pc:picChg>
      </pc:sldChg>
      <pc:sldChg chg="addSp delSp mod">
        <pc:chgData name="Michiel DE KOSTER" userId="7d7c490e-1e4b-4bd1-978a-bd0aaf19c382" providerId="ADAL" clId="{4145FBBD-6BE8-4878-9B33-33DA19B187C0}" dt="2022-07-26T14:52:24.764" v="3" actId="478"/>
        <pc:sldMkLst>
          <pc:docMk/>
          <pc:sldMk cId="2332208611" sldId="2134805770"/>
        </pc:sldMkLst>
        <pc:spChg chg="del">
          <ac:chgData name="Michiel DE KOSTER" userId="7d7c490e-1e4b-4bd1-978a-bd0aaf19c382" providerId="ADAL" clId="{4145FBBD-6BE8-4878-9B33-33DA19B187C0}" dt="2022-07-26T14:52:24.764" v="3" actId="478"/>
          <ac:spMkLst>
            <pc:docMk/>
            <pc:sldMk cId="2332208611" sldId="2134805770"/>
            <ac:spMk id="31" creationId="{B532EC3C-158B-4FC8-9F76-AF24F51C7DD3}"/>
          </ac:spMkLst>
        </pc:spChg>
        <pc:spChg chg="add del">
          <ac:chgData name="Michiel DE KOSTER" userId="7d7c490e-1e4b-4bd1-978a-bd0aaf19c382" providerId="ADAL" clId="{4145FBBD-6BE8-4878-9B33-33DA19B187C0}" dt="2022-07-26T14:52:22.302" v="2" actId="478"/>
          <ac:spMkLst>
            <pc:docMk/>
            <pc:sldMk cId="2332208611" sldId="2134805770"/>
            <ac:spMk id="39" creationId="{308172F6-F7F4-4317-A4ED-E0A9BAE68466}"/>
          </ac:spMkLst>
        </pc:spChg>
      </pc:sldChg>
      <pc:sldChg chg="modNotesTx">
        <pc:chgData name="Michiel DE KOSTER" userId="7d7c490e-1e4b-4bd1-978a-bd0aaf19c382" providerId="ADAL" clId="{4145FBBD-6BE8-4878-9B33-33DA19B187C0}" dt="2022-07-26T15:26:59.578" v="4" actId="6549"/>
        <pc:sldMkLst>
          <pc:docMk/>
          <pc:sldMk cId="1232940113" sldId="2134805771"/>
        </pc:sldMkLst>
      </pc:sldChg>
      <pc:sldChg chg="modSp mod">
        <pc:chgData name="Michiel DE KOSTER" userId="7d7c490e-1e4b-4bd1-978a-bd0aaf19c382" providerId="ADAL" clId="{4145FBBD-6BE8-4878-9B33-33DA19B187C0}" dt="2022-07-27T15:36:38.470" v="401" actId="20577"/>
        <pc:sldMkLst>
          <pc:docMk/>
          <pc:sldMk cId="2727098838" sldId="2134805777"/>
        </pc:sldMkLst>
        <pc:spChg chg="mod">
          <ac:chgData name="Michiel DE KOSTER" userId="7d7c490e-1e4b-4bd1-978a-bd0aaf19c382" providerId="ADAL" clId="{4145FBBD-6BE8-4878-9B33-33DA19B187C0}" dt="2022-07-27T15:36:38.470" v="401" actId="20577"/>
          <ac:spMkLst>
            <pc:docMk/>
            <pc:sldMk cId="2727098838" sldId="2134805777"/>
            <ac:spMk id="49" creationId="{56F9B5BB-0099-97CA-6D24-F6BADADE7A16}"/>
          </ac:spMkLst>
        </pc:spChg>
      </pc:sldChg>
      <pc:sldChg chg="modSp mod delCm">
        <pc:chgData name="Michiel DE KOSTER" userId="7d7c490e-1e4b-4bd1-978a-bd0aaf19c382" providerId="ADAL" clId="{4145FBBD-6BE8-4878-9B33-33DA19B187C0}" dt="2022-07-27T13:52:37.935" v="162" actId="1592"/>
        <pc:sldMkLst>
          <pc:docMk/>
          <pc:sldMk cId="967749727" sldId="2134805779"/>
        </pc:sldMkLst>
        <pc:spChg chg="mod">
          <ac:chgData name="Michiel DE KOSTER" userId="7d7c490e-1e4b-4bd1-978a-bd0aaf19c382" providerId="ADAL" clId="{4145FBBD-6BE8-4878-9B33-33DA19B187C0}" dt="2022-07-27T13:52:33.055" v="161"/>
          <ac:spMkLst>
            <pc:docMk/>
            <pc:sldMk cId="967749727" sldId="2134805779"/>
            <ac:spMk id="38" creationId="{EF49DFF6-BD6D-64FF-A8FC-C6540A21DA19}"/>
          </ac:spMkLst>
        </pc:spChg>
      </pc:sldChg>
      <pc:sldChg chg="modSp mod delCm modCm">
        <pc:chgData name="Michiel DE KOSTER" userId="7d7c490e-1e4b-4bd1-978a-bd0aaf19c382" providerId="ADAL" clId="{4145FBBD-6BE8-4878-9B33-33DA19B187C0}" dt="2022-07-27T14:31:43.747" v="302" actId="20577"/>
        <pc:sldMkLst>
          <pc:docMk/>
          <pc:sldMk cId="2510769697" sldId="2134805780"/>
        </pc:sldMkLst>
        <pc:spChg chg="mod">
          <ac:chgData name="Michiel DE KOSTER" userId="7d7c490e-1e4b-4bd1-978a-bd0aaf19c382" providerId="ADAL" clId="{4145FBBD-6BE8-4878-9B33-33DA19B187C0}" dt="2022-07-27T14:21:50.313" v="226" actId="20577"/>
          <ac:spMkLst>
            <pc:docMk/>
            <pc:sldMk cId="2510769697" sldId="2134805780"/>
            <ac:spMk id="34" creationId="{88C9445E-1958-C447-C1C6-CD3249B199E2}"/>
          </ac:spMkLst>
        </pc:spChg>
        <pc:spChg chg="mod">
          <ac:chgData name="Michiel DE KOSTER" userId="7d7c490e-1e4b-4bd1-978a-bd0aaf19c382" providerId="ADAL" clId="{4145FBBD-6BE8-4878-9B33-33DA19B187C0}" dt="2022-07-27T14:24:21.015" v="267" actId="20577"/>
          <ac:spMkLst>
            <pc:docMk/>
            <pc:sldMk cId="2510769697" sldId="2134805780"/>
            <ac:spMk id="36" creationId="{443293DD-B1FE-27F1-31D4-6C20A391C568}"/>
          </ac:spMkLst>
        </pc:spChg>
        <pc:spChg chg="mod">
          <ac:chgData name="Michiel DE KOSTER" userId="7d7c490e-1e4b-4bd1-978a-bd0aaf19c382" providerId="ADAL" clId="{4145FBBD-6BE8-4878-9B33-33DA19B187C0}" dt="2022-07-27T14:31:43.747" v="302" actId="20577"/>
          <ac:spMkLst>
            <pc:docMk/>
            <pc:sldMk cId="2510769697" sldId="2134805780"/>
            <ac:spMk id="38" creationId="{EF49DFF6-BD6D-64FF-A8FC-C6540A21DA19}"/>
          </ac:spMkLst>
        </pc:spChg>
      </pc:sldChg>
      <pc:sldChg chg="modSp mod">
        <pc:chgData name="Michiel DE KOSTER" userId="7d7c490e-1e4b-4bd1-978a-bd0aaf19c382" providerId="ADAL" clId="{4145FBBD-6BE8-4878-9B33-33DA19B187C0}" dt="2022-07-27T15:10:21.418" v="320" actId="20577"/>
        <pc:sldMkLst>
          <pc:docMk/>
          <pc:sldMk cId="2351375297" sldId="2134805782"/>
        </pc:sldMkLst>
        <pc:spChg chg="mod">
          <ac:chgData name="Michiel DE KOSTER" userId="7d7c490e-1e4b-4bd1-978a-bd0aaf19c382" providerId="ADAL" clId="{4145FBBD-6BE8-4878-9B33-33DA19B187C0}" dt="2022-07-27T15:10:21.418" v="320" actId="20577"/>
          <ac:spMkLst>
            <pc:docMk/>
            <pc:sldMk cId="2351375297" sldId="2134805782"/>
            <ac:spMk id="64" creationId="{AB5EB007-814B-5FDA-6418-7CADBCC54E96}"/>
          </ac:spMkLst>
        </pc:spChg>
      </pc:sldChg>
      <pc:sldChg chg="addSp modSp mod">
        <pc:chgData name="Michiel DE KOSTER" userId="7d7c490e-1e4b-4bd1-978a-bd0aaf19c382" providerId="ADAL" clId="{4145FBBD-6BE8-4878-9B33-33DA19B187C0}" dt="2022-07-27T15:18:17.022" v="380" actId="255"/>
        <pc:sldMkLst>
          <pc:docMk/>
          <pc:sldMk cId="1595306901" sldId="2134805783"/>
        </pc:sldMkLst>
        <pc:spChg chg="mod">
          <ac:chgData name="Michiel DE KOSTER" userId="7d7c490e-1e4b-4bd1-978a-bd0aaf19c382" providerId="ADAL" clId="{4145FBBD-6BE8-4878-9B33-33DA19B187C0}" dt="2022-07-27T15:18:17.022" v="380" actId="255"/>
          <ac:spMkLst>
            <pc:docMk/>
            <pc:sldMk cId="1595306901" sldId="2134805783"/>
            <ac:spMk id="25" creationId="{2AA13484-AE17-45AE-9B34-766D8425B0B6}"/>
          </ac:spMkLst>
        </pc:spChg>
        <pc:spChg chg="mod">
          <ac:chgData name="Michiel DE KOSTER" userId="7d7c490e-1e4b-4bd1-978a-bd0aaf19c382" providerId="ADAL" clId="{4145FBBD-6BE8-4878-9B33-33DA19B187C0}" dt="2022-07-27T15:14:05.757" v="321"/>
          <ac:spMkLst>
            <pc:docMk/>
            <pc:sldMk cId="1595306901" sldId="2134805783"/>
            <ac:spMk id="26" creationId="{2FDFBFD7-D224-4BEE-9172-201AE23A2CC1}"/>
          </ac:spMkLst>
        </pc:spChg>
        <pc:spChg chg="mod">
          <ac:chgData name="Michiel DE KOSTER" userId="7d7c490e-1e4b-4bd1-978a-bd0aaf19c382" providerId="ADAL" clId="{4145FBBD-6BE8-4878-9B33-33DA19B187C0}" dt="2022-07-27T15:15:39.404" v="361" actId="207"/>
          <ac:spMkLst>
            <pc:docMk/>
            <pc:sldMk cId="1595306901" sldId="2134805783"/>
            <ac:spMk id="27" creationId="{8378D38A-7218-44CD-8B12-69A2DEDFCE2C}"/>
          </ac:spMkLst>
        </pc:spChg>
        <pc:grpChg chg="add mod">
          <ac:chgData name="Michiel DE KOSTER" userId="7d7c490e-1e4b-4bd1-978a-bd0aaf19c382" providerId="ADAL" clId="{4145FBBD-6BE8-4878-9B33-33DA19B187C0}" dt="2022-07-27T15:14:50.373" v="323" actId="1076"/>
          <ac:grpSpMkLst>
            <pc:docMk/>
            <pc:sldMk cId="1595306901" sldId="2134805783"/>
            <ac:grpSpMk id="22" creationId="{5FECA0E2-697C-4BCA-BA5A-466412701ACB}"/>
          </ac:grpSpMkLst>
        </pc:grpChg>
      </pc:sldChg>
    </pc:docChg>
  </pc:docChgLst>
  <pc:docChgLst>
    <pc:chgData name="Nicolas FOREST" userId="S::nicolas.forest@totalenergies.com::74d7feb1-6457-475c-bfcc-0f29457bb0a4" providerId="AD" clId="Web-{CAB433D6-0385-4DB1-8D96-8739E6439710}"/>
    <pc:docChg chg="modSld">
      <pc:chgData name="Nicolas FOREST" userId="S::nicolas.forest@totalenergies.com::74d7feb1-6457-475c-bfcc-0f29457bb0a4" providerId="AD" clId="Web-{CAB433D6-0385-4DB1-8D96-8739E6439710}" dt="2022-12-20T16:19:20.496" v="9" actId="20577"/>
      <pc:docMkLst>
        <pc:docMk/>
      </pc:docMkLst>
      <pc:sldChg chg="modSp">
        <pc:chgData name="Nicolas FOREST" userId="S::nicolas.forest@totalenergies.com::74d7feb1-6457-475c-bfcc-0f29457bb0a4" providerId="AD" clId="Web-{CAB433D6-0385-4DB1-8D96-8739E6439710}" dt="2022-12-20T16:19:15.277" v="7" actId="20577"/>
        <pc:sldMkLst>
          <pc:docMk/>
          <pc:sldMk cId="2079115413" sldId="2134805705"/>
        </pc:sldMkLst>
        <pc:spChg chg="mod">
          <ac:chgData name="Nicolas FOREST" userId="S::nicolas.forest@totalenergies.com::74d7feb1-6457-475c-bfcc-0f29457bb0a4" providerId="AD" clId="Web-{CAB433D6-0385-4DB1-8D96-8739E6439710}" dt="2022-12-20T16:19:15.277" v="7" actId="20577"/>
          <ac:spMkLst>
            <pc:docMk/>
            <pc:sldMk cId="2079115413" sldId="2134805705"/>
            <ac:spMk id="14" creationId="{6819B149-D8B4-48C7-87D9-756452E00E38}"/>
          </ac:spMkLst>
        </pc:spChg>
      </pc:sldChg>
      <pc:sldChg chg="modSp">
        <pc:chgData name="Nicolas FOREST" userId="S::nicolas.forest@totalenergies.com::74d7feb1-6457-475c-bfcc-0f29457bb0a4" providerId="AD" clId="Web-{CAB433D6-0385-4DB1-8D96-8739E6439710}" dt="2022-12-20T16:19:20.496" v="9" actId="20577"/>
        <pc:sldMkLst>
          <pc:docMk/>
          <pc:sldMk cId="2332208611" sldId="2134805770"/>
        </pc:sldMkLst>
        <pc:spChg chg="mod">
          <ac:chgData name="Nicolas FOREST" userId="S::nicolas.forest@totalenergies.com::74d7feb1-6457-475c-bfcc-0f29457bb0a4" providerId="AD" clId="Web-{CAB433D6-0385-4DB1-8D96-8739E6439710}" dt="2022-12-20T16:19:20.496" v="9" actId="20577"/>
          <ac:spMkLst>
            <pc:docMk/>
            <pc:sldMk cId="2332208611" sldId="2134805770"/>
            <ac:spMk id="24" creationId="{54C00962-5768-AB54-0184-B5FD192CC9FA}"/>
          </ac:spMkLst>
        </pc:spChg>
      </pc:sldChg>
    </pc:docChg>
  </pc:docChgLst>
  <pc:docChgLst>
    <pc:chgData name="Claire MAIRET" userId="S::claire.mairet@totalenergies.com::b91d9db2-e41b-4c98-9525-27312980cc2f" providerId="AD" clId="Web-{34379CE3-200D-E6EA-FB7E-9FC75A64C64B}"/>
    <pc:docChg chg="modSld">
      <pc:chgData name="Claire MAIRET" userId="S::claire.mairet@totalenergies.com::b91d9db2-e41b-4c98-9525-27312980cc2f" providerId="AD" clId="Web-{34379CE3-200D-E6EA-FB7E-9FC75A64C64B}" dt="2022-08-02T09:21:08.112" v="88" actId="1076"/>
      <pc:docMkLst>
        <pc:docMk/>
      </pc:docMkLst>
      <pc:sldChg chg="modSp">
        <pc:chgData name="Claire MAIRET" userId="S::claire.mairet@totalenergies.com::b91d9db2-e41b-4c98-9525-27312980cc2f" providerId="AD" clId="Web-{34379CE3-200D-E6EA-FB7E-9FC75A64C64B}" dt="2022-08-02T08:44:35.273" v="74" actId="20577"/>
        <pc:sldMkLst>
          <pc:docMk/>
          <pc:sldMk cId="3279526026" sldId="2134805745"/>
        </pc:sldMkLst>
        <pc:spChg chg="mod">
          <ac:chgData name="Claire MAIRET" userId="S::claire.mairet@totalenergies.com::b91d9db2-e41b-4c98-9525-27312980cc2f" providerId="AD" clId="Web-{34379CE3-200D-E6EA-FB7E-9FC75A64C64B}" dt="2022-08-02T08:44:35.273" v="74" actId="20577"/>
          <ac:spMkLst>
            <pc:docMk/>
            <pc:sldMk cId="3279526026" sldId="2134805745"/>
            <ac:spMk id="2" creationId="{D6599356-7888-43B5-96DA-2F7CAC31169C}"/>
          </ac:spMkLst>
        </pc:spChg>
      </pc:sldChg>
      <pc:sldChg chg="modSp">
        <pc:chgData name="Claire MAIRET" userId="S::claire.mairet@totalenergies.com::b91d9db2-e41b-4c98-9525-27312980cc2f" providerId="AD" clId="Web-{34379CE3-200D-E6EA-FB7E-9FC75A64C64B}" dt="2022-08-02T08:22:45.222" v="46" actId="20577"/>
        <pc:sldMkLst>
          <pc:docMk/>
          <pc:sldMk cId="1527423765" sldId="2134805757"/>
        </pc:sldMkLst>
        <pc:spChg chg="mod">
          <ac:chgData name="Claire MAIRET" userId="S::claire.mairet@totalenergies.com::b91d9db2-e41b-4c98-9525-27312980cc2f" providerId="AD" clId="Web-{34379CE3-200D-E6EA-FB7E-9FC75A64C64B}" dt="2022-08-02T08:22:07.924" v="38" actId="20577"/>
          <ac:spMkLst>
            <pc:docMk/>
            <pc:sldMk cId="1527423765" sldId="2134805757"/>
            <ac:spMk id="59" creationId="{839A7625-E27F-7D33-EE5C-5F238F5314B4}"/>
          </ac:spMkLst>
        </pc:spChg>
        <pc:spChg chg="mod">
          <ac:chgData name="Claire MAIRET" userId="S::claire.mairet@totalenergies.com::b91d9db2-e41b-4c98-9525-27312980cc2f" providerId="AD" clId="Web-{34379CE3-200D-E6EA-FB7E-9FC75A64C64B}" dt="2022-08-02T08:22:45.222" v="46" actId="20577"/>
          <ac:spMkLst>
            <pc:docMk/>
            <pc:sldMk cId="1527423765" sldId="2134805757"/>
            <ac:spMk id="62" creationId="{EF29399D-BC26-FF9C-7487-FCA2F4F347C2}"/>
          </ac:spMkLst>
        </pc:spChg>
      </pc:sldChg>
      <pc:sldChg chg="modSp">
        <pc:chgData name="Claire MAIRET" userId="S::claire.mairet@totalenergies.com::b91d9db2-e41b-4c98-9525-27312980cc2f" providerId="AD" clId="Web-{34379CE3-200D-E6EA-FB7E-9FC75A64C64B}" dt="2022-08-02T08:18:33.293" v="3" actId="20577"/>
        <pc:sldMkLst>
          <pc:docMk/>
          <pc:sldMk cId="2332208611" sldId="2134805770"/>
        </pc:sldMkLst>
        <pc:spChg chg="mod">
          <ac:chgData name="Claire MAIRET" userId="S::claire.mairet@totalenergies.com::b91d9db2-e41b-4c98-9525-27312980cc2f" providerId="AD" clId="Web-{34379CE3-200D-E6EA-FB7E-9FC75A64C64B}" dt="2022-08-02T08:18:33.293" v="3" actId="20577"/>
          <ac:spMkLst>
            <pc:docMk/>
            <pc:sldMk cId="2332208611" sldId="2134805770"/>
            <ac:spMk id="19" creationId="{E356A3E1-F15E-634E-8A46-2B9F7A5CC0F7}"/>
          </ac:spMkLst>
        </pc:spChg>
      </pc:sldChg>
      <pc:sldChg chg="modSp">
        <pc:chgData name="Claire MAIRET" userId="S::claire.mairet@totalenergies.com::b91d9db2-e41b-4c98-9525-27312980cc2f" providerId="AD" clId="Web-{34379CE3-200D-E6EA-FB7E-9FC75A64C64B}" dt="2022-08-02T08:21:24.470" v="28" actId="1076"/>
        <pc:sldMkLst>
          <pc:docMk/>
          <pc:sldMk cId="1232940113" sldId="2134805771"/>
        </pc:sldMkLst>
        <pc:spChg chg="mod">
          <ac:chgData name="Claire MAIRET" userId="S::claire.mairet@totalenergies.com::b91d9db2-e41b-4c98-9525-27312980cc2f" providerId="AD" clId="Web-{34379CE3-200D-E6EA-FB7E-9FC75A64C64B}" dt="2022-08-02T08:21:24.454" v="27" actId="1076"/>
          <ac:spMkLst>
            <pc:docMk/>
            <pc:sldMk cId="1232940113" sldId="2134805771"/>
            <ac:spMk id="17" creationId="{507B73A2-8952-4663-AF63-202BD8C131CC}"/>
          </ac:spMkLst>
        </pc:spChg>
        <pc:spChg chg="mod">
          <ac:chgData name="Claire MAIRET" userId="S::claire.mairet@totalenergies.com::b91d9db2-e41b-4c98-9525-27312980cc2f" providerId="AD" clId="Web-{34379CE3-200D-E6EA-FB7E-9FC75A64C64B}" dt="2022-08-02T08:20:59.250" v="26" actId="20577"/>
          <ac:spMkLst>
            <pc:docMk/>
            <pc:sldMk cId="1232940113" sldId="2134805771"/>
            <ac:spMk id="21" creationId="{344C8C70-1991-5ACC-80AD-A568A11ADF14}"/>
          </ac:spMkLst>
        </pc:spChg>
        <pc:picChg chg="mod">
          <ac:chgData name="Claire MAIRET" userId="S::claire.mairet@totalenergies.com::b91d9db2-e41b-4c98-9525-27312980cc2f" providerId="AD" clId="Web-{34379CE3-200D-E6EA-FB7E-9FC75A64C64B}" dt="2022-08-02T08:21:24.470" v="28" actId="1076"/>
          <ac:picMkLst>
            <pc:docMk/>
            <pc:sldMk cId="1232940113" sldId="2134805771"/>
            <ac:picMk id="9" creationId="{2E84BC7C-4F93-1E8F-D4C3-65A6153767AF}"/>
          </ac:picMkLst>
        </pc:picChg>
      </pc:sldChg>
      <pc:sldChg chg="modSp">
        <pc:chgData name="Claire MAIRET" userId="S::claire.mairet@totalenergies.com::b91d9db2-e41b-4c98-9525-27312980cc2f" providerId="AD" clId="Web-{34379CE3-200D-E6EA-FB7E-9FC75A64C64B}" dt="2022-08-02T08:26:10.337" v="52" actId="20577"/>
        <pc:sldMkLst>
          <pc:docMk/>
          <pc:sldMk cId="2727098838" sldId="2134805777"/>
        </pc:sldMkLst>
        <pc:spChg chg="mod">
          <ac:chgData name="Claire MAIRET" userId="S::claire.mairet@totalenergies.com::b91d9db2-e41b-4c98-9525-27312980cc2f" providerId="AD" clId="Web-{34379CE3-200D-E6EA-FB7E-9FC75A64C64B}" dt="2022-08-02T08:26:10.337" v="52" actId="20577"/>
          <ac:spMkLst>
            <pc:docMk/>
            <pc:sldMk cId="2727098838" sldId="2134805777"/>
            <ac:spMk id="47" creationId="{75381AC0-84D7-ED6D-C552-F8B9852EDD9C}"/>
          </ac:spMkLst>
        </pc:spChg>
        <pc:spChg chg="mod">
          <ac:chgData name="Claire MAIRET" userId="S::claire.mairet@totalenergies.com::b91d9db2-e41b-4c98-9525-27312980cc2f" providerId="AD" clId="Web-{34379CE3-200D-E6EA-FB7E-9FC75A64C64B}" dt="2022-08-02T08:24:24.725" v="48" actId="20577"/>
          <ac:spMkLst>
            <pc:docMk/>
            <pc:sldMk cId="2727098838" sldId="2134805777"/>
            <ac:spMk id="54" creationId="{1215BDFA-5388-1EE3-F95C-E5849CED5259}"/>
          </ac:spMkLst>
        </pc:spChg>
      </pc:sldChg>
      <pc:sldChg chg="modSp">
        <pc:chgData name="Claire MAIRET" userId="S::claire.mairet@totalenergies.com::b91d9db2-e41b-4c98-9525-27312980cc2f" providerId="AD" clId="Web-{34379CE3-200D-E6EA-FB7E-9FC75A64C64B}" dt="2022-08-02T08:27:50.605" v="54" actId="20577"/>
        <pc:sldMkLst>
          <pc:docMk/>
          <pc:sldMk cId="2111142728" sldId="2134805778"/>
        </pc:sldMkLst>
        <pc:spChg chg="mod">
          <ac:chgData name="Claire MAIRET" userId="S::claire.mairet@totalenergies.com::b91d9db2-e41b-4c98-9525-27312980cc2f" providerId="AD" clId="Web-{34379CE3-200D-E6EA-FB7E-9FC75A64C64B}" dt="2022-08-02T08:27:50.605" v="54" actId="20577"/>
          <ac:spMkLst>
            <pc:docMk/>
            <pc:sldMk cId="2111142728" sldId="2134805778"/>
            <ac:spMk id="41" creationId="{C0F67797-2983-438E-F4A8-F17940E0B2B9}"/>
          </ac:spMkLst>
        </pc:spChg>
      </pc:sldChg>
      <pc:sldChg chg="modSp">
        <pc:chgData name="Claire MAIRET" userId="S::claire.mairet@totalenergies.com::b91d9db2-e41b-4c98-9525-27312980cc2f" providerId="AD" clId="Web-{34379CE3-200D-E6EA-FB7E-9FC75A64C64B}" dt="2022-08-02T08:30:03.796" v="58" actId="20577"/>
        <pc:sldMkLst>
          <pc:docMk/>
          <pc:sldMk cId="967749727" sldId="2134805779"/>
        </pc:sldMkLst>
        <pc:spChg chg="mod">
          <ac:chgData name="Claire MAIRET" userId="S::claire.mairet@totalenergies.com::b91d9db2-e41b-4c98-9525-27312980cc2f" providerId="AD" clId="Web-{34379CE3-200D-E6EA-FB7E-9FC75A64C64B}" dt="2022-08-02T08:30:03.796" v="58" actId="20577"/>
          <ac:spMkLst>
            <pc:docMk/>
            <pc:sldMk cId="967749727" sldId="2134805779"/>
            <ac:spMk id="36" creationId="{443293DD-B1FE-27F1-31D4-6C20A391C568}"/>
          </ac:spMkLst>
        </pc:spChg>
      </pc:sldChg>
      <pc:sldChg chg="modSp">
        <pc:chgData name="Claire MAIRET" userId="S::claire.mairet@totalenergies.com::b91d9db2-e41b-4c98-9525-27312980cc2f" providerId="AD" clId="Web-{34379CE3-200D-E6EA-FB7E-9FC75A64C64B}" dt="2022-08-02T08:33:55.678" v="65" actId="20577"/>
        <pc:sldMkLst>
          <pc:docMk/>
          <pc:sldMk cId="2510769697" sldId="2134805780"/>
        </pc:sldMkLst>
        <pc:spChg chg="mod">
          <ac:chgData name="Claire MAIRET" userId="S::claire.mairet@totalenergies.com::b91d9db2-e41b-4c98-9525-27312980cc2f" providerId="AD" clId="Web-{34379CE3-200D-E6EA-FB7E-9FC75A64C64B}" dt="2022-08-02T08:33:55.678" v="65" actId="20577"/>
          <ac:spMkLst>
            <pc:docMk/>
            <pc:sldMk cId="2510769697" sldId="2134805780"/>
            <ac:spMk id="36" creationId="{443293DD-B1FE-27F1-31D4-6C20A391C568}"/>
          </ac:spMkLst>
        </pc:spChg>
      </pc:sldChg>
      <pc:sldChg chg="modSp">
        <pc:chgData name="Claire MAIRET" userId="S::claire.mairet@totalenergies.com::b91d9db2-e41b-4c98-9525-27312980cc2f" providerId="AD" clId="Web-{34379CE3-200D-E6EA-FB7E-9FC75A64C64B}" dt="2022-08-02T09:21:08.112" v="88" actId="1076"/>
        <pc:sldMkLst>
          <pc:docMk/>
          <pc:sldMk cId="2351375297" sldId="2134805782"/>
        </pc:sldMkLst>
        <pc:spChg chg="mod">
          <ac:chgData name="Claire MAIRET" userId="S::claire.mairet@totalenergies.com::b91d9db2-e41b-4c98-9525-27312980cc2f" providerId="AD" clId="Web-{34379CE3-200D-E6EA-FB7E-9FC75A64C64B}" dt="2022-08-02T09:17:56.949" v="80" actId="20577"/>
          <ac:spMkLst>
            <pc:docMk/>
            <pc:sldMk cId="2351375297" sldId="2134805782"/>
            <ac:spMk id="47" creationId="{75381AC0-84D7-ED6D-C552-F8B9852EDD9C}"/>
          </ac:spMkLst>
        </pc:spChg>
        <pc:spChg chg="mod">
          <ac:chgData name="Claire MAIRET" userId="S::claire.mairet@totalenergies.com::b91d9db2-e41b-4c98-9525-27312980cc2f" providerId="AD" clId="Web-{34379CE3-200D-E6EA-FB7E-9FC75A64C64B}" dt="2022-08-02T08:40:59.908" v="69"/>
          <ac:spMkLst>
            <pc:docMk/>
            <pc:sldMk cId="2351375297" sldId="2134805782"/>
            <ac:spMk id="66" creationId="{00A18C9D-76DF-10F2-DB02-32696F9CC9E6}"/>
          </ac:spMkLst>
        </pc:spChg>
        <pc:spChg chg="mod">
          <ac:chgData name="Claire MAIRET" userId="S::claire.mairet@totalenergies.com::b91d9db2-e41b-4c98-9525-27312980cc2f" providerId="AD" clId="Web-{34379CE3-200D-E6EA-FB7E-9FC75A64C64B}" dt="2022-08-02T08:41:04.440" v="71" actId="20577"/>
          <ac:spMkLst>
            <pc:docMk/>
            <pc:sldMk cId="2351375297" sldId="2134805782"/>
            <ac:spMk id="67" creationId="{18239094-8A88-03BB-4688-F00A62C24696}"/>
          </ac:spMkLst>
        </pc:spChg>
        <pc:picChg chg="mod">
          <ac:chgData name="Claire MAIRET" userId="S::claire.mairet@totalenergies.com::b91d9db2-e41b-4c98-9525-27312980cc2f" providerId="AD" clId="Web-{34379CE3-200D-E6EA-FB7E-9FC75A64C64B}" dt="2022-08-02T09:21:08.112" v="88" actId="1076"/>
          <ac:picMkLst>
            <pc:docMk/>
            <pc:sldMk cId="2351375297" sldId="2134805782"/>
            <ac:picMk id="17" creationId="{24FAF922-40B6-4C85-B44D-CC2FB9DA01EF}"/>
          </ac:picMkLst>
        </pc:picChg>
      </pc:sldChg>
      <pc:sldChg chg="modSp">
        <pc:chgData name="Claire MAIRET" userId="S::claire.mairet@totalenergies.com::b91d9db2-e41b-4c98-9525-27312980cc2f" providerId="AD" clId="Web-{34379CE3-200D-E6EA-FB7E-9FC75A64C64B}" dt="2022-08-02T08:41:29.346" v="72" actId="20577"/>
        <pc:sldMkLst>
          <pc:docMk/>
          <pc:sldMk cId="1595306901" sldId="2134805783"/>
        </pc:sldMkLst>
        <pc:spChg chg="mod">
          <ac:chgData name="Claire MAIRET" userId="S::claire.mairet@totalenergies.com::b91d9db2-e41b-4c98-9525-27312980cc2f" providerId="AD" clId="Web-{34379CE3-200D-E6EA-FB7E-9FC75A64C64B}" dt="2022-08-02T08:41:29.346" v="72" actId="20577"/>
          <ac:spMkLst>
            <pc:docMk/>
            <pc:sldMk cId="1595306901" sldId="2134805783"/>
            <ac:spMk id="34" creationId="{88C9445E-1958-C447-C1C6-CD3249B199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20/12/2022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20/12/2022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66087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99557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156963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180076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17</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70002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6467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310200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192157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3468479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8</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8</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8</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8</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8</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8</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8</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8</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8</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wat.corp.local/sites/s215/fr-FR/Documents/Reporting-securite/2018-02%20Synth%C3%A8se%20RC%20HSE.pdf" TargetMode="External"/><Relationship Id="rId5" Type="http://schemas.openxmlformats.org/officeDocument/2006/relationships/image" Target="../media/image2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hyperlink" Target="https://totalworkplace.sharepoint.com/sites/GroupHSEREXDataBase/en-us/All_HSE_REX_Documents/2014%20Confined%20Space%20HPI%20Painter%20lost%20consciousness%20-SFN.pdf"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hyperlink" Target="https://totalworkplace.sharepoint.com/sites/GroupHSEREXDataBase/en-us/All_HSE_REX_Documents/REX-EP-TEPC-HSE-2022-036%20Paint%20Fume%20Intoxication%20in%20Confined%20Space.pdf"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2.emf"/><Relationship Id="rId4" Type="http://schemas.openxmlformats.org/officeDocument/2006/relationships/hyperlink" Target="https://totalworkplace.sharepoint.com/sites/GroupHSEREXDataBase/en-us/All_HSE_REX_Documents/REX-MS-AFR-2019-026%20-%20Works%20in%20manhole%20-%20Travaux%20dans%20un%20trou%20d'homm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totalworkplace.sharepoint.com/sites/Reflex/Lists/Reflex_Document/Attachments/685/CR-GR-HSE-429_fr_1.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6.jpeg"/><Relationship Id="rId5" Type="http://schemas.openxmlformats.org/officeDocument/2006/relationships/image" Target="../media/image29.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20.xml"/><Relationship Id="rId5" Type="http://schemas.openxmlformats.org/officeDocument/2006/relationships/hyperlink" Target="https://toolbox-hse-ftp.totalenergies.com/RO/Reformulation_2022/Regle_8/GOLDEN_RULES-Regle_08_VFSTFR--10Mbps.mp4"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7.emf"/><Relationship Id="rId5" Type="http://schemas.openxmlformats.org/officeDocument/2006/relationships/image" Target="../media/image22.emf"/><Relationship Id="rId4" Type="http://schemas.openxmlformats.org/officeDocument/2006/relationships/hyperlink" Target="https://totalworkplace.sharepoint.com/sites/GroupHSEREXDataBase/en-us/All_HSE_REX_Documents/Safety%20Alert%20-%20AMO_43-12%20Accident%20mortel%20dans%20une%20cuv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2BAFF5-593B-425F-B9C2-D875739B6D99}"/>
              </a:ext>
            </a:extLst>
          </p:cNvPr>
          <p:cNvSpPr/>
          <p:nvPr/>
        </p:nvSpPr>
        <p:spPr>
          <a:xfrm>
            <a:off x="0" y="0"/>
            <a:ext cx="6098400"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72982"/>
              </a:solidFill>
            </a:endParaRPr>
          </a:p>
        </p:txBody>
      </p:sp>
      <p:pic>
        <p:nvPicPr>
          <p:cNvPr id="2" name="Image 1">
            <a:extLst>
              <a:ext uri="{FF2B5EF4-FFF2-40B4-BE49-F238E27FC236}">
                <a16:creationId xmlns:a16="http://schemas.microsoft.com/office/drawing/2014/main" id="{12C10DED-CC25-65B1-262F-10D0EF9088E2}"/>
              </a:ext>
            </a:extLst>
          </p:cNvPr>
          <p:cNvPicPr>
            <a:picLocks noChangeAspect="1"/>
          </p:cNvPicPr>
          <p:nvPr/>
        </p:nvPicPr>
        <p:blipFill>
          <a:blip r:embed="rId3"/>
          <a:stretch>
            <a:fillRect/>
          </a:stretch>
        </p:blipFill>
        <p:spPr>
          <a:xfrm>
            <a:off x="777737" y="970699"/>
            <a:ext cx="3937137" cy="3937137"/>
          </a:xfrm>
          <a:prstGeom prst="rect">
            <a:avLst/>
          </a:prstGeom>
        </p:spPr>
      </p:pic>
      <p:sp>
        <p:nvSpPr>
          <p:cNvPr id="13" name="Sous-titre 2">
            <a:extLst>
              <a:ext uri="{FF2B5EF4-FFF2-40B4-BE49-F238E27FC236}">
                <a16:creationId xmlns:a16="http://schemas.microsoft.com/office/drawing/2014/main" id="{81F4A7B4-0E1E-445C-9976-F4B8BF2599AE}"/>
              </a:ext>
            </a:extLst>
          </p:cNvPr>
          <p:cNvSpPr txBox="1">
            <a:spLocks/>
          </p:cNvSpPr>
          <p:nvPr/>
        </p:nvSpPr>
        <p:spPr>
          <a:xfrm>
            <a:off x="6437745" y="3730128"/>
            <a:ext cx="5286895"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172982"/>
                </a:solidFill>
                <a:latin typeface="+mj-lt"/>
                <a:ea typeface="+mj-ea"/>
                <a:cs typeface="+mj-cs"/>
              </a:rPr>
              <a:t>Les nouvelles Règles d’or</a:t>
            </a:r>
          </a:p>
          <a:p>
            <a:r>
              <a:rPr lang="fr-FR">
                <a:solidFill>
                  <a:srgbClr val="354D56"/>
                </a:solidFill>
              </a:rPr>
              <a:t>Mon engagement, notre sécurité</a:t>
            </a:r>
          </a:p>
          <a:p>
            <a:endParaRPr lang="fr-FR" sz="3200" b="1">
              <a:solidFill>
                <a:srgbClr val="354D56"/>
              </a:solidFill>
            </a:endParaRPr>
          </a:p>
        </p:txBody>
      </p:sp>
      <p:sp>
        <p:nvSpPr>
          <p:cNvPr id="14" name="Sous-titre 2">
            <a:extLst>
              <a:ext uri="{FF2B5EF4-FFF2-40B4-BE49-F238E27FC236}">
                <a16:creationId xmlns:a16="http://schemas.microsoft.com/office/drawing/2014/main" id="{6819B149-D8B4-48C7-87D9-756452E00E38}"/>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solidFill>
                  <a:srgbClr val="354D56"/>
                </a:solidFill>
              </a:rPr>
              <a:t>Rev.1 – Décembre 2022</a:t>
            </a:r>
            <a:endParaRPr lang="fr-FR" sz="2000" b="1" dirty="0">
              <a:solidFill>
                <a:srgbClr val="354D56"/>
              </a:solidFill>
            </a:endParaRPr>
          </a:p>
        </p:txBody>
      </p:sp>
      <p:sp>
        <p:nvSpPr>
          <p:cNvPr id="8" name="Sous-titre 2">
            <a:extLst>
              <a:ext uri="{FF2B5EF4-FFF2-40B4-BE49-F238E27FC236}">
                <a16:creationId xmlns:a16="http://schemas.microsoft.com/office/drawing/2014/main" id="{5B86E5E0-F273-52C5-DF0D-43428B1E556D}"/>
              </a:ext>
            </a:extLst>
          </p:cNvPr>
          <p:cNvSpPr txBox="1">
            <a:spLocks/>
          </p:cNvSpPr>
          <p:nvPr/>
        </p:nvSpPr>
        <p:spPr>
          <a:xfrm>
            <a:off x="777738" y="5086894"/>
            <a:ext cx="5590643" cy="1204366"/>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Règle d’or 8 </a:t>
            </a:r>
            <a:br>
              <a:rPr lang="fr-FR" sz="3600" b="1" cap="all">
                <a:solidFill>
                  <a:srgbClr val="F7941D"/>
                </a:solidFill>
              </a:rPr>
            </a:br>
            <a:r>
              <a:rPr lang="fr-FR" sz="3600" b="1">
                <a:solidFill>
                  <a:srgbClr val="172982"/>
                </a:solidFill>
              </a:rPr>
              <a:t>Espaces confinés</a:t>
            </a:r>
          </a:p>
        </p:txBody>
      </p:sp>
    </p:spTree>
    <p:extLst>
      <p:ext uri="{BB962C8B-B14F-4D97-AF65-F5344CB8AC3E}">
        <p14:creationId xmlns:p14="http://schemas.microsoft.com/office/powerpoint/2010/main" val="207911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6">
            <a:extLst>
              <a:ext uri="{FF2B5EF4-FFF2-40B4-BE49-F238E27FC236}">
                <a16:creationId xmlns:a16="http://schemas.microsoft.com/office/drawing/2014/main" id="{75DF04D0-1BC2-DFED-80ED-A2A0012C0A31}"/>
              </a:ext>
            </a:extLst>
          </p:cNvPr>
          <p:cNvSpPr/>
          <p:nvPr/>
        </p:nvSpPr>
        <p:spPr>
          <a:xfrm>
            <a:off x="6923691" y="2033018"/>
            <a:ext cx="4709747" cy="1554839"/>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7179133" y="2209095"/>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7793003" cy="481849"/>
          </a:xfrm>
        </p:spPr>
        <p:txBody>
          <a:bodyPr vert="horz" lIns="91440" tIns="45720" rIns="91440" bIns="45720" rtlCol="0" anchor="t">
            <a:noAutofit/>
          </a:bodyPr>
          <a:lstStyle/>
          <a:p>
            <a:pPr marL="0" indent="0">
              <a:buNone/>
            </a:pPr>
            <a:r>
              <a:rPr lang="fr-FR" sz="1800" b="1"/>
              <a:t>2. Je m’assure </a:t>
            </a:r>
            <a:r>
              <a:rPr lang="fr-FR" sz="1800"/>
              <a:t>que toutes les sources d’énergie et de fluides sont isolées.</a:t>
            </a:r>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492443"/>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ARRIVÉE D’HYDROXYDE DE POTASSIUM SUR UN INTERVENANT LORS DE TRAVAUX </a:t>
            </a:r>
            <a:br>
              <a:rPr lang="fr-FR" sz="1600" b="1">
                <a:solidFill>
                  <a:srgbClr val="354D56"/>
                </a:solidFill>
              </a:rPr>
            </a:br>
            <a:r>
              <a:rPr lang="fr-FR" sz="1600" b="1">
                <a:solidFill>
                  <a:srgbClr val="354D56"/>
                </a:solidFill>
              </a:rPr>
              <a:t>EN CAPACITÉ </a:t>
            </a:r>
          </a:p>
        </p:txBody>
      </p:sp>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2" y="1967715"/>
            <a:ext cx="3090594" cy="2077492"/>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CIRCONSTANCES – FAITS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Un intervenant travaillait dans un ballon régénérateur de potasse usée.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 circuit process est monté en pression et a provoqué une arrivée de potasse usée et de chaux.</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L’intervenant, en tenue chimique adaptée, est sorti immédiatement par l’échelle de corde.</a:t>
            </a:r>
            <a:endParaRPr lang="fr-FR" sz="1200">
              <a:cs typeface="Arial" panose="020B0604020202020204"/>
            </a:endParaRPr>
          </a:p>
        </p:txBody>
      </p:sp>
      <p:sp>
        <p:nvSpPr>
          <p:cNvPr id="37" name="ZoneTexte 36">
            <a:extLst>
              <a:ext uri="{FF2B5EF4-FFF2-40B4-BE49-F238E27FC236}">
                <a16:creationId xmlns:a16="http://schemas.microsoft.com/office/drawing/2014/main" id="{EECF42F3-CF53-EA5A-A549-097569354140}"/>
              </a:ext>
            </a:extLst>
          </p:cNvPr>
          <p:cNvSpPr txBox="1"/>
          <p:nvPr/>
        </p:nvSpPr>
        <p:spPr>
          <a:xfrm>
            <a:off x="4102813" y="1962743"/>
            <a:ext cx="2516463"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CONSÉQUENCES</a:t>
            </a:r>
          </a:p>
          <a:p>
            <a:pPr marL="252000" indent="-252000">
              <a:buClr>
                <a:srgbClr val="303192"/>
              </a:buClr>
              <a:buSzPct val="120000"/>
              <a:buFont typeface="Wingdings" pitchFamily="2" charset="2"/>
              <a:buChar char="§"/>
            </a:pPr>
            <a:r>
              <a:rPr lang="fr-FR" sz="1200"/>
              <a:t>Pas de conséquence corporelle (HIPO).</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4102813" y="3217525"/>
            <a:ext cx="2388727" cy="1031051"/>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fr-FR" sz="1200" b="1"/>
              <a:t>Platine manquante dans le plan de platinage.</a:t>
            </a:r>
            <a:endParaRPr lang="fr-FR" sz="1200">
              <a:cs typeface="Arial" panose="020B0604020202020204"/>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a:t>Vanne fermée, mais fuyarde.</a:t>
            </a:r>
            <a:endParaRPr lang="fr-FR" sz="1200">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3806653" y="2065655"/>
            <a:ext cx="0" cy="4109522"/>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6723473" y="2065655"/>
            <a:ext cx="0" cy="4109522"/>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7177696" y="2800739"/>
            <a:ext cx="4281136" cy="553998"/>
          </a:xfrm>
          <a:prstGeom prst="rect">
            <a:avLst/>
          </a:prstGeom>
          <a:noFill/>
        </p:spPr>
        <p:txBody>
          <a:bodyPr wrap="square" lIns="0" tIns="0" rIns="0" bIns="0" rtlCol="0" anchor="t">
            <a:spAutoFit/>
          </a:bodyPr>
          <a:lstStyle/>
          <a:p>
            <a:r>
              <a:rPr lang="fr-FR" sz="1200" spc="-10">
                <a:solidFill>
                  <a:srgbClr val="172982"/>
                </a:solidFill>
              </a:rPr>
              <a:t>Avant d’intervenir en espace confiné, je vérifie que : </a:t>
            </a:r>
          </a:p>
          <a:p>
            <a:pPr marL="171450" indent="-171450">
              <a:buFont typeface="Wingdings" pitchFamily="2" charset="2"/>
              <a:buChar char="§"/>
            </a:pPr>
            <a:r>
              <a:rPr lang="fr-FR" sz="1200" spc="-10">
                <a:solidFill>
                  <a:srgbClr val="172982"/>
                </a:solidFill>
              </a:rPr>
              <a:t>toutes les sources d’énergie et de fluides ont été </a:t>
            </a:r>
            <a:r>
              <a:rPr lang="fr-FR" sz="1200" b="1" spc="-10">
                <a:solidFill>
                  <a:srgbClr val="172982"/>
                </a:solidFill>
              </a:rPr>
              <a:t>identifiées</a:t>
            </a:r>
            <a:r>
              <a:rPr lang="fr-FR" sz="1200" spc="-10">
                <a:solidFill>
                  <a:srgbClr val="172982"/>
                </a:solidFill>
              </a:rPr>
              <a:t>,</a:t>
            </a:r>
            <a:endParaRPr lang="fr-FR" sz="1200" spc="-10">
              <a:solidFill>
                <a:srgbClr val="172982"/>
              </a:solidFill>
              <a:cs typeface="Arial"/>
            </a:endParaRPr>
          </a:p>
          <a:p>
            <a:pPr marL="171450" indent="-171450">
              <a:buFont typeface="Wingdings" pitchFamily="2" charset="2"/>
              <a:buChar char="§"/>
            </a:pPr>
            <a:r>
              <a:rPr lang="fr-FR" sz="1200" spc="-10">
                <a:solidFill>
                  <a:srgbClr val="172982"/>
                </a:solidFill>
              </a:rPr>
              <a:t>les dispositifs d’isolement adaptés ont bien été mis en place.</a:t>
            </a:r>
            <a:endParaRPr lang="fr-FR" sz="1200" spc="-10">
              <a:solidFill>
                <a:srgbClr val="172982"/>
              </a:solidFill>
              <a:cs typeface="Arial"/>
            </a:endParaRPr>
          </a:p>
        </p:txBody>
      </p:sp>
      <p:sp>
        <p:nvSpPr>
          <p:cNvPr id="42" name="ZoneTexte 41">
            <a:extLst>
              <a:ext uri="{FF2B5EF4-FFF2-40B4-BE49-F238E27FC236}">
                <a16:creationId xmlns:a16="http://schemas.microsoft.com/office/drawing/2014/main" id="{C80233E3-378D-D7D1-4910-879536946725}"/>
              </a:ext>
            </a:extLst>
          </p:cNvPr>
          <p:cNvSpPr txBox="1"/>
          <p:nvPr/>
        </p:nvSpPr>
        <p:spPr>
          <a:xfrm>
            <a:off x="7705083" y="2305718"/>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ENSEIGNEMENTS À TIRER</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3807111" y="2974854"/>
            <a:ext cx="2916362"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054777"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70" name="Image 69">
            <a:extLst>
              <a:ext uri="{FF2B5EF4-FFF2-40B4-BE49-F238E27FC236}">
                <a16:creationId xmlns:a16="http://schemas.microsoft.com/office/drawing/2014/main" id="{86CCB00C-9835-F499-406C-593DE6BA2BDF}"/>
              </a:ext>
            </a:extLst>
          </p:cNvPr>
          <p:cNvPicPr>
            <a:picLocks noChangeAspect="1"/>
          </p:cNvPicPr>
          <p:nvPr/>
        </p:nvPicPr>
        <p:blipFill rotWithShape="1">
          <a:blip r:embed="rId5"/>
          <a:srcRect l="2669" t="7944" r="3366" b="4387"/>
          <a:stretch/>
        </p:blipFill>
        <p:spPr>
          <a:xfrm>
            <a:off x="6923692" y="3782133"/>
            <a:ext cx="2442730" cy="184442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grpSp>
        <p:nvGrpSpPr>
          <p:cNvPr id="74" name="Groupe 73">
            <a:extLst>
              <a:ext uri="{FF2B5EF4-FFF2-40B4-BE49-F238E27FC236}">
                <a16:creationId xmlns:a16="http://schemas.microsoft.com/office/drawing/2014/main" id="{552173B8-A92C-74DA-8185-7AD00B5CF096}"/>
              </a:ext>
            </a:extLst>
          </p:cNvPr>
          <p:cNvGrpSpPr/>
          <p:nvPr/>
        </p:nvGrpSpPr>
        <p:grpSpPr>
          <a:xfrm>
            <a:off x="6923691" y="5824784"/>
            <a:ext cx="2517059" cy="350393"/>
            <a:chOff x="9479485" y="5894817"/>
            <a:chExt cx="2517059" cy="350393"/>
          </a:xfrm>
        </p:grpSpPr>
        <p:sp>
          <p:nvSpPr>
            <p:cNvPr id="75" name="Rectangle à coins arrondis 14">
              <a:extLst>
                <a:ext uri="{FF2B5EF4-FFF2-40B4-BE49-F238E27FC236}">
                  <a16:creationId xmlns:a16="http://schemas.microsoft.com/office/drawing/2014/main" id="{4D99D0E3-A99D-A10C-1681-F09E2754008D}"/>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453DE4E4-AAF6-8D7A-4567-6C1914B38ADF}"/>
                </a:ext>
              </a:extLst>
            </p:cNvPr>
            <p:cNvSpPr txBox="1"/>
            <p:nvPr/>
          </p:nvSpPr>
          <p:spPr>
            <a:xfrm>
              <a:off x="9644598" y="5971331"/>
              <a:ext cx="2186143" cy="184666"/>
            </a:xfrm>
            <a:prstGeom prst="rect">
              <a:avLst/>
            </a:prstGeom>
            <a:noFill/>
          </p:spPr>
          <p:txBody>
            <a:bodyPr wrap="square" lIns="0" tIns="0" rIns="0" bIns="0" rtlCol="0">
              <a:spAutoFit/>
            </a:bodyPr>
            <a:lstStyle/>
            <a:p>
              <a:r>
                <a:rPr lang="fr-FR" sz="1200" u="sng">
                  <a:solidFill>
                    <a:schemeClr val="bg1"/>
                  </a:solidFill>
                  <a:hlinkClick r:id="rId6" tooltip="REX exigence 8.2">
                    <a:extLst>
                      <a:ext uri="{A12FA001-AC4F-418D-AE19-62706E023703}">
                        <ahyp:hlinkClr xmlns:ahyp="http://schemas.microsoft.com/office/drawing/2018/hyperlinkcolor" val="tx"/>
                      </a:ext>
                    </a:extLst>
                  </a:hlinkClick>
                </a:rPr>
                <a:t>Cliquez ici pour accéder au REX</a:t>
              </a:r>
              <a:endParaRPr lang="en-US" sz="1200" u="sng">
                <a:solidFill>
                  <a:schemeClr val="bg1"/>
                </a:solidFill>
              </a:endParaRPr>
            </a:p>
          </p:txBody>
        </p:sp>
      </p:grpSp>
      <p:sp>
        <p:nvSpPr>
          <p:cNvPr id="78" name="Espace réservé du pied de page 3">
            <a:extLst>
              <a:ext uri="{FF2B5EF4-FFF2-40B4-BE49-F238E27FC236}">
                <a16:creationId xmlns:a16="http://schemas.microsoft.com/office/drawing/2014/main" id="{CF8B1022-BA08-7C84-7C9F-1FA4C8AF64C4}"/>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79" name="Espace réservé du numéro de diapositive 4">
            <a:extLst>
              <a:ext uri="{FF2B5EF4-FFF2-40B4-BE49-F238E27FC236}">
                <a16:creationId xmlns:a16="http://schemas.microsoft.com/office/drawing/2014/main" id="{16AE9C2A-EB2D-6D70-D781-589C44F74812}"/>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Tree>
    <p:extLst>
      <p:ext uri="{BB962C8B-B14F-4D97-AF65-F5344CB8AC3E}">
        <p14:creationId xmlns:p14="http://schemas.microsoft.com/office/powerpoint/2010/main" val="211114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6">
            <a:extLst>
              <a:ext uri="{FF2B5EF4-FFF2-40B4-BE49-F238E27FC236}">
                <a16:creationId xmlns:a16="http://schemas.microsoft.com/office/drawing/2014/main" id="{75DF04D0-1BC2-DFED-80ED-A2A0012C0A31}"/>
              </a:ext>
            </a:extLst>
          </p:cNvPr>
          <p:cNvSpPr/>
          <p:nvPr/>
        </p:nvSpPr>
        <p:spPr>
          <a:xfrm>
            <a:off x="7274011" y="1814432"/>
            <a:ext cx="4359427" cy="2449993"/>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7508373" y="1990510"/>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8188420" cy="481849"/>
          </a:xfrm>
        </p:spPr>
        <p:txBody>
          <a:bodyPr vert="horz" lIns="91440" tIns="45720" rIns="91440" bIns="45720" rtlCol="0" anchor="t">
            <a:noAutofit/>
          </a:bodyPr>
          <a:lstStyle/>
          <a:p>
            <a:pPr marL="0" indent="0">
              <a:buNone/>
            </a:pPr>
            <a:r>
              <a:rPr lang="fr-FR" sz="1800" b="1"/>
              <a:t>3. Je vérifie </a:t>
            </a:r>
            <a:r>
              <a:rPr lang="fr-FR" sz="1800"/>
              <a:t>et j’utilise un appareil de protection respiratoire lorsqu’il est requis.</a:t>
            </a:r>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24622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PERTE DE CONNAISSANCE DANS UN RESERVOIR D’EAU</a:t>
            </a:r>
          </a:p>
        </p:txBody>
      </p:sp>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1121536" cy="592445"/>
          </a:xfrm>
        </p:spPr>
        <p:txBody>
          <a:bodyPr/>
          <a:lstStyle/>
          <a:p>
            <a:r>
              <a:rPr lang="fr-FR">
                <a:solidFill>
                  <a:srgbClr val="354D56"/>
                </a:solidFill>
              </a:rPr>
              <a:t>REX</a:t>
            </a: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2" y="1749130"/>
            <a:ext cx="2842216" cy="3108543"/>
          </a:xfrm>
          <a:prstGeom prst="rect">
            <a:avLst/>
          </a:prstGeom>
          <a:noFill/>
        </p:spPr>
        <p:txBody>
          <a:bodyPr wrap="square" lIns="0" tIns="0" rIns="0" bIns="0" rtlCol="0" anchor="t">
            <a:spAutoFit/>
          </a:bodyPr>
          <a:lstStyle/>
          <a:p>
            <a:pPr algn="just">
              <a:lnSpc>
                <a:spcPct val="150000"/>
              </a:lnSpc>
              <a:spcAft>
                <a:spcPts val="600"/>
              </a:spcAft>
            </a:pPr>
            <a:r>
              <a:rPr lang="fr-FR" sz="1400" b="1">
                <a:solidFill>
                  <a:srgbClr val="172982"/>
                </a:solidFill>
                <a:cs typeface="Arial" panose="020B0604020202020204"/>
              </a:rPr>
              <a:t>CIRCONSTANCES – FAITS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Une opération de peinture était en cours à l'intérieur d’un réservoir d’eau.</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L’intervenant utilisait une peinture de finition vinyle.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Après 15 minutes, il est sorti pour faire une pause, puis est retourné dans le réservoir, en tenant son masque filtrant à cartouche à la main.</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Des cris ont été entendus, en provenance du réservoir, qui ont alerté son superviseur.</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L’intervenant était tombé et avait perdu connaissance. </a:t>
            </a:r>
            <a:endParaRPr lang="fr-FR" sz="1200">
              <a:cs typeface="Arial" panose="020B0604020202020204"/>
            </a:endParaRPr>
          </a:p>
        </p:txBody>
      </p:sp>
      <p:sp>
        <p:nvSpPr>
          <p:cNvPr id="37" name="ZoneTexte 36">
            <a:extLst>
              <a:ext uri="{FF2B5EF4-FFF2-40B4-BE49-F238E27FC236}">
                <a16:creationId xmlns:a16="http://schemas.microsoft.com/office/drawing/2014/main" id="{EECF42F3-CF53-EA5A-A549-097569354140}"/>
              </a:ext>
            </a:extLst>
          </p:cNvPr>
          <p:cNvSpPr txBox="1"/>
          <p:nvPr/>
        </p:nvSpPr>
        <p:spPr>
          <a:xfrm>
            <a:off x="3864922" y="1744158"/>
            <a:ext cx="2516463"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CONSÉQUENCES</a:t>
            </a:r>
          </a:p>
          <a:p>
            <a:pPr marL="252000" indent="-252000">
              <a:buClr>
                <a:srgbClr val="303192"/>
              </a:buClr>
              <a:buSzPct val="120000"/>
              <a:buFont typeface="Wingdings" pitchFamily="2" charset="2"/>
              <a:buChar char="§"/>
            </a:pPr>
            <a:r>
              <a:rPr lang="fr-FR" sz="1200"/>
              <a:t>Perte de connaissance (HIPO).</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3864922" y="2801793"/>
            <a:ext cx="2983368" cy="3031599"/>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fr-FR" sz="1200"/>
              <a:t>Identification partielle des risques et des mesures de prévention liés à la manipulation de substances dangereuses.</a:t>
            </a:r>
            <a:endParaRPr lang="fr-FR" sz="1200">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b="1"/>
              <a:t>Non port de l'appareil de protection respiratoire dans le réservoir d’eau.</a:t>
            </a:r>
            <a:endParaRPr lang="fr-FR" sz="1200" b="1">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b="1"/>
              <a:t>Utilisation d'EPI inadéquats ou défectueux : le masque à cartouche n'est pas adapté pour une atmosphère déficiente en oxygène.</a:t>
            </a:r>
            <a:endParaRPr lang="fr-FR" sz="1200" b="1">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a:t>Absence de ventilation forcée pour évacuer les vapeurs de peinture et injecter de l'air frais.</a:t>
            </a:r>
            <a:endParaRPr lang="fr-FR" sz="1200">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3568762" y="1847070"/>
            <a:ext cx="0" cy="4446987"/>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7078968" y="1847070"/>
            <a:ext cx="0" cy="4448936"/>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7504670" y="2582154"/>
            <a:ext cx="3888255" cy="1477328"/>
          </a:xfrm>
          <a:prstGeom prst="rect">
            <a:avLst/>
          </a:prstGeom>
          <a:noFill/>
        </p:spPr>
        <p:txBody>
          <a:bodyPr wrap="square" lIns="0" tIns="0" rIns="0" bIns="0" rtlCol="0">
            <a:spAutoFit/>
          </a:bodyPr>
          <a:lstStyle/>
          <a:p>
            <a:r>
              <a:rPr lang="fr-FR" sz="1200">
                <a:solidFill>
                  <a:srgbClr val="172982"/>
                </a:solidFill>
              </a:rPr>
              <a:t>Si l’entrée en espace confiné nécessite le port d’un appareil de protection respiratoire, je vérifie que cet équipement est adapté :</a:t>
            </a:r>
          </a:p>
          <a:p>
            <a:pPr marL="171450" indent="-171450">
              <a:buFont typeface="Wingdings" pitchFamily="2" charset="2"/>
              <a:buChar char="§"/>
            </a:pPr>
            <a:r>
              <a:rPr lang="fr-FR" sz="1200">
                <a:solidFill>
                  <a:srgbClr val="172982"/>
                </a:solidFill>
              </a:rPr>
              <a:t>à la nature de l’atmosphère considérée (gaz inertes et/ou toxiques) ;</a:t>
            </a:r>
          </a:p>
          <a:p>
            <a:pPr marL="171450" indent="-171450">
              <a:buFont typeface="Wingdings" pitchFamily="2" charset="2"/>
              <a:buChar char="§"/>
            </a:pPr>
            <a:r>
              <a:rPr lang="fr-FR" sz="1200">
                <a:solidFill>
                  <a:srgbClr val="172982"/>
                </a:solidFill>
              </a:rPr>
              <a:t>aux conditions ambiantes (température, humidité, poussières, etc.) ;</a:t>
            </a:r>
          </a:p>
          <a:p>
            <a:pPr marL="171450" indent="-171450">
              <a:buFont typeface="Wingdings" pitchFamily="2" charset="2"/>
              <a:buChar char="§"/>
            </a:pPr>
            <a:r>
              <a:rPr lang="fr-FR" sz="1200">
                <a:solidFill>
                  <a:srgbClr val="172982"/>
                </a:solidFill>
              </a:rPr>
              <a:t>à la durée effective de présence dans l’espace confiné.</a:t>
            </a:r>
          </a:p>
        </p:txBody>
      </p:sp>
      <p:sp>
        <p:nvSpPr>
          <p:cNvPr id="42" name="ZoneTexte 41">
            <a:extLst>
              <a:ext uri="{FF2B5EF4-FFF2-40B4-BE49-F238E27FC236}">
                <a16:creationId xmlns:a16="http://schemas.microsoft.com/office/drawing/2014/main" id="{C80233E3-378D-D7D1-4910-879536946725}"/>
              </a:ext>
            </a:extLst>
          </p:cNvPr>
          <p:cNvSpPr txBox="1"/>
          <p:nvPr/>
        </p:nvSpPr>
        <p:spPr>
          <a:xfrm>
            <a:off x="8034323" y="2087133"/>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ENSEIGNEMENTS À TIRER</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3569220" y="2553330"/>
            <a:ext cx="3509748"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443739"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74" name="Groupe 73">
            <a:extLst>
              <a:ext uri="{FF2B5EF4-FFF2-40B4-BE49-F238E27FC236}">
                <a16:creationId xmlns:a16="http://schemas.microsoft.com/office/drawing/2014/main" id="{552173B8-A92C-74DA-8185-7AD00B5CF096}"/>
              </a:ext>
            </a:extLst>
          </p:cNvPr>
          <p:cNvGrpSpPr/>
          <p:nvPr/>
        </p:nvGrpSpPr>
        <p:grpSpPr>
          <a:xfrm>
            <a:off x="7274011" y="5945613"/>
            <a:ext cx="2517059" cy="350393"/>
            <a:chOff x="9479485" y="5894817"/>
            <a:chExt cx="2517059" cy="350393"/>
          </a:xfrm>
        </p:grpSpPr>
        <p:sp>
          <p:nvSpPr>
            <p:cNvPr id="75" name="Rectangle à coins arrondis 14">
              <a:extLst>
                <a:ext uri="{FF2B5EF4-FFF2-40B4-BE49-F238E27FC236}">
                  <a16:creationId xmlns:a16="http://schemas.microsoft.com/office/drawing/2014/main" id="{4D99D0E3-A99D-A10C-1681-F09E2754008D}"/>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453DE4E4-AAF6-8D7A-4567-6C1914B38ADF}"/>
                </a:ext>
              </a:extLst>
            </p:cNvPr>
            <p:cNvSpPr txBox="1"/>
            <p:nvPr/>
          </p:nvSpPr>
          <p:spPr>
            <a:xfrm>
              <a:off x="9644598" y="5971331"/>
              <a:ext cx="2186143" cy="184666"/>
            </a:xfrm>
            <a:prstGeom prst="rect">
              <a:avLst/>
            </a:prstGeom>
            <a:noFill/>
          </p:spPr>
          <p:txBody>
            <a:bodyPr wrap="square" lIns="0" tIns="0" rIns="0" bIns="0" rtlCol="0">
              <a:spAutoFit/>
            </a:bodyPr>
            <a:lstStyle/>
            <a:p>
              <a:r>
                <a:rPr lang="fr-FR" sz="1200" u="sng">
                  <a:solidFill>
                    <a:schemeClr val="bg1"/>
                  </a:solidFill>
                  <a:hlinkClick r:id="rId5" tooltip="REX exigence 8.3">
                    <a:extLst>
                      <a:ext uri="{A12FA001-AC4F-418D-AE19-62706E023703}">
                        <ahyp:hlinkClr xmlns:ahyp="http://schemas.microsoft.com/office/drawing/2018/hyperlinkcolor" val="tx"/>
                      </a:ext>
                    </a:extLst>
                  </a:hlinkClick>
                </a:rPr>
                <a:t>Cliquez ici pour accéder au REX</a:t>
              </a:r>
              <a:endParaRPr lang="en-US" sz="1200" u="sng">
                <a:solidFill>
                  <a:schemeClr val="bg1"/>
                </a:solidFill>
              </a:endParaRPr>
            </a:p>
          </p:txBody>
        </p:sp>
      </p:grpSp>
      <p:pic>
        <p:nvPicPr>
          <p:cNvPr id="30" name="Image 29">
            <a:extLst>
              <a:ext uri="{FF2B5EF4-FFF2-40B4-BE49-F238E27FC236}">
                <a16:creationId xmlns:a16="http://schemas.microsoft.com/office/drawing/2014/main" id="{4FBA9B06-877F-5B7E-B8DF-11076697528C}"/>
              </a:ext>
            </a:extLst>
          </p:cNvPr>
          <p:cNvPicPr>
            <a:picLocks noChangeAspect="1"/>
          </p:cNvPicPr>
          <p:nvPr/>
        </p:nvPicPr>
        <p:blipFill rotWithShape="1">
          <a:blip r:embed="rId6"/>
          <a:srcRect t="10428" b="18240"/>
          <a:stretch/>
        </p:blipFill>
        <p:spPr>
          <a:xfrm>
            <a:off x="7274011" y="4439168"/>
            <a:ext cx="2543175" cy="1331702"/>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31" name="Espace réservé du pied de page 3">
            <a:extLst>
              <a:ext uri="{FF2B5EF4-FFF2-40B4-BE49-F238E27FC236}">
                <a16:creationId xmlns:a16="http://schemas.microsoft.com/office/drawing/2014/main" id="{FA25A872-64E0-2E07-F199-1F141367600B}"/>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33" name="Espace réservé du numéro de diapositive 4">
            <a:extLst>
              <a:ext uri="{FF2B5EF4-FFF2-40B4-BE49-F238E27FC236}">
                <a16:creationId xmlns:a16="http://schemas.microsoft.com/office/drawing/2014/main" id="{D2CFF362-4C96-172A-1F03-922699332D8F}"/>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Tree>
    <p:extLst>
      <p:ext uri="{BB962C8B-B14F-4D97-AF65-F5344CB8AC3E}">
        <p14:creationId xmlns:p14="http://schemas.microsoft.com/office/powerpoint/2010/main" val="96774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6">
            <a:extLst>
              <a:ext uri="{FF2B5EF4-FFF2-40B4-BE49-F238E27FC236}">
                <a16:creationId xmlns:a16="http://schemas.microsoft.com/office/drawing/2014/main" id="{75DF04D0-1BC2-DFED-80ED-A2A0012C0A31}"/>
              </a:ext>
            </a:extLst>
          </p:cNvPr>
          <p:cNvSpPr/>
          <p:nvPr/>
        </p:nvSpPr>
        <p:spPr>
          <a:xfrm>
            <a:off x="8088286" y="1814433"/>
            <a:ext cx="3545152" cy="2075145"/>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8366611" y="1990510"/>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8188420" cy="481849"/>
          </a:xfrm>
        </p:spPr>
        <p:txBody>
          <a:bodyPr vert="horz" lIns="91440" tIns="45720" rIns="91440" bIns="45720" rtlCol="0" anchor="t">
            <a:noAutofit/>
          </a:bodyPr>
          <a:lstStyle/>
          <a:p>
            <a:pPr marL="0" indent="0">
              <a:buNone/>
            </a:pPr>
            <a:r>
              <a:rPr lang="fr-FR" sz="1800" b="1"/>
              <a:t>4. Je confirme </a:t>
            </a:r>
            <a:r>
              <a:rPr lang="fr-FR" sz="1800"/>
              <a:t>qu’un plan de secours est en place.</a:t>
            </a:r>
            <a:endParaRPr lang="fr-FR" sz="1800">
              <a:cs typeface="Arial" panose="020B0604020202020204"/>
            </a:endParaRPr>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24622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INTOXICATION AUX VAPEURS DE PEINTURE DANS UN ESPACE CONFINÉ</a:t>
            </a:r>
          </a:p>
        </p:txBody>
      </p:sp>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1121536" cy="592445"/>
          </a:xfrm>
        </p:spPr>
        <p:txBody>
          <a:bodyPr/>
          <a:lstStyle/>
          <a:p>
            <a:r>
              <a:rPr lang="fr-FR">
                <a:solidFill>
                  <a:srgbClr val="354D56"/>
                </a:solidFill>
              </a:rPr>
              <a:t>REX</a:t>
            </a: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1" y="1749130"/>
            <a:ext cx="3639447" cy="4585871"/>
          </a:xfrm>
          <a:prstGeom prst="rect">
            <a:avLst/>
          </a:prstGeom>
          <a:noFill/>
        </p:spPr>
        <p:txBody>
          <a:bodyPr wrap="square" lIns="0" tIns="0" rIns="0" bIns="0" rtlCol="0" anchor="t">
            <a:spAutoFit/>
          </a:bodyPr>
          <a:lstStyle/>
          <a:p>
            <a:pPr algn="just">
              <a:lnSpc>
                <a:spcPct val="150000"/>
              </a:lnSpc>
              <a:spcAft>
                <a:spcPts val="600"/>
              </a:spcAft>
            </a:pPr>
            <a:r>
              <a:rPr lang="fr-FR" sz="1400" b="1">
                <a:solidFill>
                  <a:srgbClr val="172982"/>
                </a:solidFill>
                <a:cs typeface="Arial" panose="020B0604020202020204"/>
              </a:rPr>
              <a:t>CIRCONSTANCES – FAITS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Des travaux de peinture étaient en cours dans un espace confiné (</a:t>
            </a:r>
            <a:r>
              <a:rPr lang="fr-FR" sz="1200" err="1"/>
              <a:t>cofferdam</a:t>
            </a:r>
            <a:r>
              <a:rPr lang="fr-FR" sz="1200"/>
              <a:t>), sur un navire.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Les 2 intervenants étaient équipés de masques filtrants à cartouche, et n’ont pas répondu à un appel radio de contrôle routinier.</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 surveillant sécurité posté à l’entrée de l’espace confiné a alors alerté le chef officier qui a ensuite accédé à l'espace de travail. Un contact visuel a pu être réalisé avec eux, et l’instruction leur a été donnée d’évacuer le caisson.</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 premier intervenant a regagné le pont par ses propres moyens.</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L’autre intervenant, désorienté, est resté dans le caisson et a été retrouvé conscient. Son évacuation a duré près de 3h30, entravée par le passage difficile pour les intervenants, les bouteilles des appareils respiratoires qui se sont vidées rapidement, la difficulté à fournir de l'air frais à la victime et l'impossibilité de pouvoir déplacer la victime avant qu'elle ne puisse se déplacer par elle-même.</a:t>
            </a:r>
            <a:endParaRPr lang="fr-FR" sz="1200">
              <a:cs typeface="Arial" panose="020B0604020202020204"/>
            </a:endParaRPr>
          </a:p>
        </p:txBody>
      </p:sp>
      <p:sp>
        <p:nvSpPr>
          <p:cNvPr id="37" name="ZoneTexte 36">
            <a:extLst>
              <a:ext uri="{FF2B5EF4-FFF2-40B4-BE49-F238E27FC236}">
                <a16:creationId xmlns:a16="http://schemas.microsoft.com/office/drawing/2014/main" id="{EECF42F3-CF53-EA5A-A549-097569354140}"/>
              </a:ext>
            </a:extLst>
          </p:cNvPr>
          <p:cNvSpPr txBox="1"/>
          <p:nvPr/>
        </p:nvSpPr>
        <p:spPr>
          <a:xfrm>
            <a:off x="4636828" y="1744158"/>
            <a:ext cx="2516463"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CONSÉQUENCES</a:t>
            </a:r>
          </a:p>
          <a:p>
            <a:pPr marL="252000" indent="-252000">
              <a:buClr>
                <a:srgbClr val="303192"/>
              </a:buClr>
              <a:buSzPct val="120000"/>
              <a:buFont typeface="Wingdings" pitchFamily="2" charset="2"/>
              <a:buChar char="§"/>
            </a:pPr>
            <a:r>
              <a:rPr lang="fr-FR" sz="1200"/>
              <a:t>Malaise et vertige (HIPO).</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4636828" y="2801970"/>
            <a:ext cx="2983368" cy="3031599"/>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fr-FR" sz="1200"/>
              <a:t>Saturation de l’espace confiné par des vapeurs toxiques (ventilation insuffisante).</a:t>
            </a:r>
            <a:endParaRPr lang="fr-FR" sz="1200">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a:t>EPI inadaptés (utilisation de masques à cartouches filtrantes comme moyen de protection).</a:t>
            </a:r>
            <a:endParaRPr lang="fr-FR" sz="1200">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b="1"/>
              <a:t>Plan d’évacuation non adapté à chaque espace et non testé (pas de procédure d’évacuation d’urgence des espaces lors des interventions).</a:t>
            </a:r>
            <a:endParaRPr lang="fr-FR" sz="1200" b="1">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a:t>Analyse spécifique des risques liés à l’activité de peinture à l’intérieur des espaces confinés non réalisée.</a:t>
            </a:r>
            <a:endParaRPr lang="fr-FR" sz="1200">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4341126" y="1847070"/>
            <a:ext cx="0" cy="4487931"/>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7850874" y="1847070"/>
            <a:ext cx="0" cy="4487931"/>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8366611" y="2582154"/>
            <a:ext cx="3026313" cy="1107996"/>
          </a:xfrm>
          <a:prstGeom prst="rect">
            <a:avLst/>
          </a:prstGeom>
          <a:noFill/>
        </p:spPr>
        <p:txBody>
          <a:bodyPr wrap="square" lIns="0" tIns="0" rIns="0" bIns="0" rtlCol="0">
            <a:spAutoFit/>
          </a:bodyPr>
          <a:lstStyle/>
          <a:p>
            <a:r>
              <a:rPr lang="fr-FR" sz="1200">
                <a:solidFill>
                  <a:srgbClr val="303192"/>
                </a:solidFill>
              </a:rPr>
              <a:t>Avant toute entrée en espace confiné, je vérifie qu’un </a:t>
            </a:r>
            <a:r>
              <a:rPr lang="fr-FR" sz="1200" b="1">
                <a:solidFill>
                  <a:srgbClr val="303192"/>
                </a:solidFill>
              </a:rPr>
              <a:t>plan de secours a été validé. </a:t>
            </a:r>
            <a:br>
              <a:rPr lang="fr-FR" sz="1200" b="1">
                <a:solidFill>
                  <a:srgbClr val="303192"/>
                </a:solidFill>
              </a:rPr>
            </a:br>
            <a:r>
              <a:rPr lang="fr-FR" sz="1200">
                <a:solidFill>
                  <a:srgbClr val="303192"/>
                </a:solidFill>
              </a:rPr>
              <a:t>Ce plan définit comment est gérée l’extraction d’une victime, depuis l’extérieur ou avec entrée de secouristes compétents, et doit être </a:t>
            </a:r>
            <a:r>
              <a:rPr lang="fr-FR" sz="1200" b="1">
                <a:solidFill>
                  <a:srgbClr val="303192"/>
                </a:solidFill>
              </a:rPr>
              <a:t>testé régulièrement</a:t>
            </a:r>
            <a:r>
              <a:rPr lang="fr-FR" sz="1200">
                <a:solidFill>
                  <a:srgbClr val="303192"/>
                </a:solidFill>
              </a:rPr>
              <a:t>.</a:t>
            </a:r>
          </a:p>
        </p:txBody>
      </p:sp>
      <p:sp>
        <p:nvSpPr>
          <p:cNvPr id="42" name="ZoneTexte 41">
            <a:extLst>
              <a:ext uri="{FF2B5EF4-FFF2-40B4-BE49-F238E27FC236}">
                <a16:creationId xmlns:a16="http://schemas.microsoft.com/office/drawing/2014/main" id="{C80233E3-378D-D7D1-4910-879536946725}"/>
              </a:ext>
            </a:extLst>
          </p:cNvPr>
          <p:cNvSpPr txBox="1"/>
          <p:nvPr/>
        </p:nvSpPr>
        <p:spPr>
          <a:xfrm>
            <a:off x="8892561" y="2087133"/>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ENSEIGNEMENTS À TIRER</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4341126" y="2553330"/>
            <a:ext cx="3509748"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443739"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74" name="Groupe 73">
            <a:extLst>
              <a:ext uri="{FF2B5EF4-FFF2-40B4-BE49-F238E27FC236}">
                <a16:creationId xmlns:a16="http://schemas.microsoft.com/office/drawing/2014/main" id="{552173B8-A92C-74DA-8185-7AD00B5CF096}"/>
              </a:ext>
            </a:extLst>
          </p:cNvPr>
          <p:cNvGrpSpPr/>
          <p:nvPr/>
        </p:nvGrpSpPr>
        <p:grpSpPr>
          <a:xfrm>
            <a:off x="8089157" y="5984608"/>
            <a:ext cx="2517059" cy="350393"/>
            <a:chOff x="9479485" y="5894817"/>
            <a:chExt cx="2517059" cy="350393"/>
          </a:xfrm>
        </p:grpSpPr>
        <p:sp>
          <p:nvSpPr>
            <p:cNvPr id="75" name="Rectangle à coins arrondis 14">
              <a:extLst>
                <a:ext uri="{FF2B5EF4-FFF2-40B4-BE49-F238E27FC236}">
                  <a16:creationId xmlns:a16="http://schemas.microsoft.com/office/drawing/2014/main" id="{4D99D0E3-A99D-A10C-1681-F09E2754008D}"/>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453DE4E4-AAF6-8D7A-4567-6C1914B38ADF}"/>
                </a:ext>
              </a:extLst>
            </p:cNvPr>
            <p:cNvSpPr txBox="1"/>
            <p:nvPr/>
          </p:nvSpPr>
          <p:spPr>
            <a:xfrm>
              <a:off x="9644598" y="5971331"/>
              <a:ext cx="2186143" cy="184666"/>
            </a:xfrm>
            <a:prstGeom prst="rect">
              <a:avLst/>
            </a:prstGeom>
            <a:noFill/>
          </p:spPr>
          <p:txBody>
            <a:bodyPr wrap="square" lIns="0" tIns="0" rIns="0" bIns="0" rtlCol="0">
              <a:spAutoFit/>
            </a:bodyPr>
            <a:lstStyle/>
            <a:p>
              <a:r>
                <a:rPr lang="fr-FR" sz="1200" u="sng">
                  <a:solidFill>
                    <a:schemeClr val="bg1"/>
                  </a:solidFill>
                  <a:hlinkClick r:id="rId5" tooltip="REX exigence 8.4">
                    <a:extLst>
                      <a:ext uri="{A12FA001-AC4F-418D-AE19-62706E023703}">
                        <ahyp:hlinkClr xmlns:ahyp="http://schemas.microsoft.com/office/drawing/2018/hyperlinkcolor" val="tx"/>
                      </a:ext>
                    </a:extLst>
                  </a:hlinkClick>
                </a:rPr>
                <a:t>Cliquez ici pour accéder au REX</a:t>
              </a:r>
              <a:endParaRPr lang="en-US" sz="1200" u="sng">
                <a:solidFill>
                  <a:schemeClr val="bg1"/>
                </a:solidFill>
              </a:endParaRPr>
            </a:p>
          </p:txBody>
        </p:sp>
      </p:grpSp>
      <p:pic>
        <p:nvPicPr>
          <p:cNvPr id="21" name="Image 20">
            <a:extLst>
              <a:ext uri="{FF2B5EF4-FFF2-40B4-BE49-F238E27FC236}">
                <a16:creationId xmlns:a16="http://schemas.microsoft.com/office/drawing/2014/main" id="{22D2F1B8-EAE2-C61B-E83C-1C0971E36116}"/>
              </a:ext>
            </a:extLst>
          </p:cNvPr>
          <p:cNvPicPr>
            <a:picLocks noChangeAspect="1"/>
          </p:cNvPicPr>
          <p:nvPr/>
        </p:nvPicPr>
        <p:blipFill>
          <a:blip r:embed="rId6"/>
          <a:stretch>
            <a:fillRect/>
          </a:stretch>
        </p:blipFill>
        <p:spPr>
          <a:xfrm>
            <a:off x="8088285" y="4087908"/>
            <a:ext cx="2522479" cy="168380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25" name="Espace réservé du pied de page 3">
            <a:extLst>
              <a:ext uri="{FF2B5EF4-FFF2-40B4-BE49-F238E27FC236}">
                <a16:creationId xmlns:a16="http://schemas.microsoft.com/office/drawing/2014/main" id="{A80F826C-DD5A-6FBD-EA99-5CBAA388B24C}"/>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26" name="Espace réservé du numéro de diapositive 4">
            <a:extLst>
              <a:ext uri="{FF2B5EF4-FFF2-40B4-BE49-F238E27FC236}">
                <a16:creationId xmlns:a16="http://schemas.microsoft.com/office/drawing/2014/main" id="{047A86A6-D867-282D-A6B5-F56CCD6BE2D0}"/>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Tree>
    <p:extLst>
      <p:ext uri="{BB962C8B-B14F-4D97-AF65-F5344CB8AC3E}">
        <p14:creationId xmlns:p14="http://schemas.microsoft.com/office/powerpoint/2010/main" val="251076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2A357A6-0AB1-C7A4-B5B4-035D7471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0" name="Text Placeholder 1">
            <a:extLst>
              <a:ext uri="{FF2B5EF4-FFF2-40B4-BE49-F238E27FC236}">
                <a16:creationId xmlns:a16="http://schemas.microsoft.com/office/drawing/2014/main" id="{B868136B-F900-7134-3454-51A739D953C4}"/>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None/>
            </a:pPr>
            <a:r>
              <a:rPr lang="fr-FR" sz="1800" b="1"/>
              <a:t>5. Je confirme </a:t>
            </a:r>
            <a:r>
              <a:rPr lang="fr-FR" sz="1800"/>
              <a:t>que l’atmosphère a été testée avant intervention </a:t>
            </a:r>
            <a:br>
              <a:rPr lang="fr-FR" sz="1800"/>
            </a:br>
            <a:r>
              <a:rPr lang="fr-FR" sz="1800"/>
              <a:t>et qu’elle est contrôlée.</a:t>
            </a:r>
          </a:p>
        </p:txBody>
      </p:sp>
      <p:sp>
        <p:nvSpPr>
          <p:cNvPr id="31" name="Text Placeholder 1">
            <a:extLst>
              <a:ext uri="{FF2B5EF4-FFF2-40B4-BE49-F238E27FC236}">
                <a16:creationId xmlns:a16="http://schemas.microsoft.com/office/drawing/2014/main" id="{72500E6E-56F6-EA88-D5B4-1F59F84688D2}"/>
              </a:ext>
            </a:extLst>
          </p:cNvPr>
          <p:cNvSpPr txBox="1">
            <a:spLocks/>
          </p:cNvSpPr>
          <p:nvPr/>
        </p:nvSpPr>
        <p:spPr>
          <a:xfrm>
            <a:off x="532281" y="1358478"/>
            <a:ext cx="11101149"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PERTE DE CONNAISSANCE DANS UNE CHAMBRE DE TROU D’HOMME D’UN RÉSERVOIR CARBURANT* </a:t>
            </a:r>
          </a:p>
        </p:txBody>
      </p:sp>
      <p:sp>
        <p:nvSpPr>
          <p:cNvPr id="33" name="Title 2">
            <a:extLst>
              <a:ext uri="{FF2B5EF4-FFF2-40B4-BE49-F238E27FC236}">
                <a16:creationId xmlns:a16="http://schemas.microsoft.com/office/drawing/2014/main" id="{6726A14A-3783-61A9-E0BD-15F02DCD4954}"/>
              </a:ext>
            </a:extLst>
          </p:cNvPr>
          <p:cNvSpPr>
            <a:spLocks noGrp="1"/>
          </p:cNvSpPr>
          <p:nvPr>
            <p:ph type="title"/>
          </p:nvPr>
        </p:nvSpPr>
        <p:spPr>
          <a:xfrm>
            <a:off x="469879" y="242844"/>
            <a:ext cx="990931" cy="592445"/>
          </a:xfrm>
        </p:spPr>
        <p:txBody>
          <a:bodyPr/>
          <a:lstStyle/>
          <a:p>
            <a:r>
              <a:rPr lang="fr-FR">
                <a:solidFill>
                  <a:srgbClr val="354D56"/>
                </a:solidFill>
              </a:rPr>
              <a:t>REX</a:t>
            </a:r>
          </a:p>
        </p:txBody>
      </p:sp>
      <p:sp>
        <p:nvSpPr>
          <p:cNvPr id="47" name="ZoneTexte 46">
            <a:extLst>
              <a:ext uri="{FF2B5EF4-FFF2-40B4-BE49-F238E27FC236}">
                <a16:creationId xmlns:a16="http://schemas.microsoft.com/office/drawing/2014/main" id="{75381AC0-84D7-ED6D-C552-F8B9852EDD9C}"/>
              </a:ext>
            </a:extLst>
          </p:cNvPr>
          <p:cNvSpPr txBox="1"/>
          <p:nvPr/>
        </p:nvSpPr>
        <p:spPr>
          <a:xfrm>
            <a:off x="532282" y="1996377"/>
            <a:ext cx="3116076" cy="2769989"/>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CIRCONSTANCES – FAITS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Dans une station-service, un intervenant est descendu dans la chambre d'inspection recouvrant le trou d'homme d'une cuve de stockage pour y vider l'eau de pluie accumulée suite à de fortes précipitations. </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La profondeur de la chambre d’accès était de 1,7 m pour un diamètre de 1,1 m.</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Ses collègues ont par la suite remarqué qu'il avait perdu connaissance et se sont empressés de l'emmener à l'hôpital le plus proche.</a:t>
            </a:r>
            <a:endParaRPr lang="fr-FR" sz="1200">
              <a:cs typeface="Arial" panose="020B0604020202020204"/>
            </a:endParaRPr>
          </a:p>
        </p:txBody>
      </p:sp>
      <p:sp>
        <p:nvSpPr>
          <p:cNvPr id="48" name="ZoneTexte 47">
            <a:extLst>
              <a:ext uri="{FF2B5EF4-FFF2-40B4-BE49-F238E27FC236}">
                <a16:creationId xmlns:a16="http://schemas.microsoft.com/office/drawing/2014/main" id="{1277115C-A358-E457-87B3-69AB8E122827}"/>
              </a:ext>
            </a:extLst>
          </p:cNvPr>
          <p:cNvSpPr txBox="1"/>
          <p:nvPr/>
        </p:nvSpPr>
        <p:spPr>
          <a:xfrm>
            <a:off x="4231024" y="1991405"/>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CONSÉQUENCES</a:t>
            </a:r>
          </a:p>
          <a:p>
            <a:pPr marL="252000" indent="-252000">
              <a:buClr>
                <a:srgbClr val="303192"/>
              </a:buClr>
              <a:buSzPct val="120000"/>
              <a:buFont typeface="Wingdings" pitchFamily="2" charset="2"/>
              <a:buChar char="§"/>
            </a:pPr>
            <a:r>
              <a:rPr lang="fr-FR" sz="1200"/>
              <a:t>Perte de conscience momentanée (HIPO).</a:t>
            </a:r>
          </a:p>
        </p:txBody>
      </p:sp>
      <p:sp>
        <p:nvSpPr>
          <p:cNvPr id="49" name="ZoneTexte 48">
            <a:extLst>
              <a:ext uri="{FF2B5EF4-FFF2-40B4-BE49-F238E27FC236}">
                <a16:creationId xmlns:a16="http://schemas.microsoft.com/office/drawing/2014/main" id="{56F9B5BB-0099-97CA-6D24-F6BADADE7A16}"/>
              </a:ext>
            </a:extLst>
          </p:cNvPr>
          <p:cNvSpPr txBox="1"/>
          <p:nvPr/>
        </p:nvSpPr>
        <p:spPr>
          <a:xfrm>
            <a:off x="4231024" y="3300915"/>
            <a:ext cx="2388727" cy="1954381"/>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fr-FR" sz="1200"/>
              <a:t>Faible teneur en oxygène (13%) et suspicions de vapeurs d'essence ou de monoxyde de carbone.</a:t>
            </a:r>
            <a:endParaRPr lang="fr-FR" sz="1200">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a:t>Manque de prise de conscience des dangers associés à toute opération en espace confiné. </a:t>
            </a:r>
            <a:endParaRPr lang="fr-FR" sz="1200">
              <a:cs typeface="Arial" panose="020B0604020202020204"/>
            </a:endParaRPr>
          </a:p>
        </p:txBody>
      </p:sp>
      <p:cxnSp>
        <p:nvCxnSpPr>
          <p:cNvPr id="50" name="Connecteur droit 49">
            <a:extLst>
              <a:ext uri="{FF2B5EF4-FFF2-40B4-BE49-F238E27FC236}">
                <a16:creationId xmlns:a16="http://schemas.microsoft.com/office/drawing/2014/main" id="{2C1FBECC-B98D-44AF-64AE-37E470FFC5A7}"/>
              </a:ext>
            </a:extLst>
          </p:cNvPr>
          <p:cNvCxnSpPr>
            <a:cxnSpLocks/>
          </p:cNvCxnSpPr>
          <p:nvPr/>
        </p:nvCxnSpPr>
        <p:spPr>
          <a:xfrm>
            <a:off x="3934864"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73CD325-DE21-3B34-53A3-208E89C5257C}"/>
              </a:ext>
            </a:extLst>
          </p:cNvPr>
          <p:cNvCxnSpPr>
            <a:cxnSpLocks/>
          </p:cNvCxnSpPr>
          <p:nvPr/>
        </p:nvCxnSpPr>
        <p:spPr>
          <a:xfrm>
            <a:off x="6851684"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FA50FBCE-BB86-5F20-4824-30B53E13E966}"/>
              </a:ext>
            </a:extLst>
          </p:cNvPr>
          <p:cNvCxnSpPr>
            <a:cxnSpLocks/>
          </p:cNvCxnSpPr>
          <p:nvPr/>
        </p:nvCxnSpPr>
        <p:spPr>
          <a:xfrm>
            <a:off x="3935322" y="3054149"/>
            <a:ext cx="2916362"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07C82840-3C16-0EF0-CAB8-D4BCBEFF948D}"/>
              </a:ext>
            </a:extLst>
          </p:cNvPr>
          <p:cNvGrpSpPr/>
          <p:nvPr/>
        </p:nvGrpSpPr>
        <p:grpSpPr>
          <a:xfrm>
            <a:off x="7083617" y="5901722"/>
            <a:ext cx="2517059" cy="350393"/>
            <a:chOff x="9479485" y="5894817"/>
            <a:chExt cx="2517059" cy="350393"/>
          </a:xfrm>
        </p:grpSpPr>
        <p:sp>
          <p:nvSpPr>
            <p:cNvPr id="53" name="Rectangle à coins arrondis 14">
              <a:extLst>
                <a:ext uri="{FF2B5EF4-FFF2-40B4-BE49-F238E27FC236}">
                  <a16:creationId xmlns:a16="http://schemas.microsoft.com/office/drawing/2014/main" id="{D625950C-6EA5-31AE-BC2E-680CC907BFB3}"/>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1215BDFA-5388-1EE3-F95C-E5849CED5259}"/>
                </a:ext>
              </a:extLst>
            </p:cNvPr>
            <p:cNvSpPr txBox="1"/>
            <p:nvPr/>
          </p:nvSpPr>
          <p:spPr>
            <a:xfrm>
              <a:off x="9644598" y="5971331"/>
              <a:ext cx="2186143" cy="184666"/>
            </a:xfrm>
            <a:prstGeom prst="rect">
              <a:avLst/>
            </a:prstGeom>
            <a:noFill/>
          </p:spPr>
          <p:txBody>
            <a:bodyPr wrap="square" lIns="0" tIns="0" rIns="0" bIns="0" rtlCol="0">
              <a:spAutoFit/>
            </a:bodyPr>
            <a:lstStyle/>
            <a:p>
              <a:r>
                <a:rPr lang="fr-FR" sz="1200" u="sng">
                  <a:solidFill>
                    <a:schemeClr val="bg1"/>
                  </a:solidFill>
                  <a:hlinkClick r:id="rId4" tooltip="REX exigence 8.5">
                    <a:extLst>
                      <a:ext uri="{A12FA001-AC4F-418D-AE19-62706E023703}">
                        <ahyp:hlinkClr xmlns:ahyp="http://schemas.microsoft.com/office/drawing/2018/hyperlinkcolor" val="tx"/>
                      </a:ext>
                    </a:extLst>
                  </a:hlinkClick>
                </a:rPr>
                <a:t>Cliquez ici pour accéder au REX</a:t>
              </a:r>
              <a:endParaRPr lang="en-US" sz="1200" u="sng">
                <a:solidFill>
                  <a:schemeClr val="bg1"/>
                </a:solidFill>
              </a:endParaRPr>
            </a:p>
          </p:txBody>
        </p:sp>
      </p:grpSp>
      <p:sp>
        <p:nvSpPr>
          <p:cNvPr id="55" name="Rectangle : coins arrondis 26">
            <a:extLst>
              <a:ext uri="{FF2B5EF4-FFF2-40B4-BE49-F238E27FC236}">
                <a16:creationId xmlns:a16="http://schemas.microsoft.com/office/drawing/2014/main" id="{A62266E9-A072-F1A6-31A4-E2B900559E41}"/>
              </a:ext>
            </a:extLst>
          </p:cNvPr>
          <p:cNvSpPr/>
          <p:nvPr/>
        </p:nvSpPr>
        <p:spPr>
          <a:xfrm>
            <a:off x="7083617" y="2061682"/>
            <a:ext cx="4549821" cy="2285874"/>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84FAE485-7EF6-C1AA-0629-F2DF15DB563D}"/>
              </a:ext>
            </a:extLst>
          </p:cNvPr>
          <p:cNvSpPr txBox="1"/>
          <p:nvPr/>
        </p:nvSpPr>
        <p:spPr>
          <a:xfrm>
            <a:off x="7340488" y="2829401"/>
            <a:ext cx="4064573" cy="1292662"/>
          </a:xfrm>
          <a:prstGeom prst="rect">
            <a:avLst/>
          </a:prstGeom>
          <a:noFill/>
        </p:spPr>
        <p:txBody>
          <a:bodyPr wrap="square" lIns="0" tIns="0" rIns="0" bIns="0" rtlCol="0">
            <a:spAutoFit/>
          </a:bodyPr>
          <a:lstStyle/>
          <a:p>
            <a:r>
              <a:rPr lang="fr-FR" sz="1200">
                <a:solidFill>
                  <a:srgbClr val="303192"/>
                </a:solidFill>
              </a:rPr>
              <a:t>Je m’assure que </a:t>
            </a:r>
            <a:r>
              <a:rPr lang="fr-FR" sz="1200" b="1">
                <a:solidFill>
                  <a:srgbClr val="303192"/>
                </a:solidFill>
              </a:rPr>
              <a:t>des contrôles d’atmosphère</a:t>
            </a:r>
            <a:r>
              <a:rPr lang="fr-FR" sz="1200">
                <a:solidFill>
                  <a:srgbClr val="303192"/>
                </a:solidFill>
              </a:rPr>
              <a:t> sont effectués de manière ponctuelle :</a:t>
            </a:r>
          </a:p>
          <a:p>
            <a:pPr marL="171450" indent="-171450">
              <a:buFont typeface="Arial" panose="020B0604020202020204" pitchFamily="34" charset="0"/>
              <a:buChar char="•"/>
            </a:pPr>
            <a:r>
              <a:rPr lang="fr-FR" sz="1200" b="1">
                <a:solidFill>
                  <a:srgbClr val="303192"/>
                </a:solidFill>
              </a:rPr>
              <a:t>avant la première entrée </a:t>
            </a:r>
            <a:r>
              <a:rPr lang="fr-FR" sz="1200">
                <a:solidFill>
                  <a:srgbClr val="303192"/>
                </a:solidFill>
              </a:rPr>
              <a:t>dans un espace confiné ;</a:t>
            </a:r>
          </a:p>
          <a:p>
            <a:pPr marL="171450" indent="-171450">
              <a:buFont typeface="Arial" panose="020B0604020202020204" pitchFamily="34" charset="0"/>
              <a:buChar char="•"/>
            </a:pPr>
            <a:r>
              <a:rPr lang="fr-FR" sz="1200" b="1">
                <a:solidFill>
                  <a:srgbClr val="303192"/>
                </a:solidFill>
              </a:rPr>
              <a:t>après chaque interruption notable </a:t>
            </a:r>
            <a:r>
              <a:rPr lang="fr-FR" sz="1200">
                <a:solidFill>
                  <a:srgbClr val="303192"/>
                </a:solidFill>
              </a:rPr>
              <a:t>de l’opération en cours, afin d’autoriser la reprise des entrées.</a:t>
            </a:r>
          </a:p>
          <a:p>
            <a:r>
              <a:rPr lang="fr-FR" sz="1200">
                <a:solidFill>
                  <a:srgbClr val="303192"/>
                </a:solidFill>
              </a:rPr>
              <a:t>Je m’assure qu’un </a:t>
            </a:r>
            <a:r>
              <a:rPr lang="fr-FR" sz="1200" b="1">
                <a:solidFill>
                  <a:srgbClr val="303192"/>
                </a:solidFill>
              </a:rPr>
              <a:t>suivi de l’évolution de l’atmosphère </a:t>
            </a:r>
            <a:r>
              <a:rPr lang="fr-FR" sz="1200">
                <a:solidFill>
                  <a:srgbClr val="303192"/>
                </a:solidFill>
              </a:rPr>
              <a:t>est mis en œuvre durant toute opération en espace confiné.</a:t>
            </a:r>
          </a:p>
        </p:txBody>
      </p:sp>
      <p:sp>
        <p:nvSpPr>
          <p:cNvPr id="57" name="ZoneTexte 56">
            <a:extLst>
              <a:ext uri="{FF2B5EF4-FFF2-40B4-BE49-F238E27FC236}">
                <a16:creationId xmlns:a16="http://schemas.microsoft.com/office/drawing/2014/main" id="{3641E9AA-D31E-776C-8785-C77603EC3FDB}"/>
              </a:ext>
            </a:extLst>
          </p:cNvPr>
          <p:cNvSpPr txBox="1"/>
          <p:nvPr/>
        </p:nvSpPr>
        <p:spPr>
          <a:xfrm>
            <a:off x="7918220" y="2334380"/>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ENSEIGNEMENTS À TIRER</a:t>
            </a:r>
            <a:endParaRPr lang="fr-FR" sz="1400">
              <a:solidFill>
                <a:srgbClr val="172982"/>
              </a:solidFill>
            </a:endParaRPr>
          </a:p>
        </p:txBody>
      </p:sp>
      <p:cxnSp>
        <p:nvCxnSpPr>
          <p:cNvPr id="60" name="Connecteur droit 59">
            <a:extLst>
              <a:ext uri="{FF2B5EF4-FFF2-40B4-BE49-F238E27FC236}">
                <a16:creationId xmlns:a16="http://schemas.microsoft.com/office/drawing/2014/main" id="{E995515A-F218-C247-8936-464147961363}"/>
              </a:ext>
            </a:extLst>
          </p:cNvPr>
          <p:cNvCxnSpPr>
            <a:cxnSpLocks/>
          </p:cNvCxnSpPr>
          <p:nvPr/>
        </p:nvCxnSpPr>
        <p:spPr>
          <a:xfrm>
            <a:off x="532283" y="1148655"/>
            <a:ext cx="9251796"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AA34FCD2-30D7-CC6B-571C-9BC22A173AA6}"/>
              </a:ext>
            </a:extLst>
          </p:cNvPr>
          <p:cNvPicPr>
            <a:picLocks noChangeAspect="1"/>
          </p:cNvPicPr>
          <p:nvPr/>
        </p:nvPicPr>
        <p:blipFill>
          <a:blip r:embed="rId5"/>
          <a:stretch>
            <a:fillRect/>
          </a:stretch>
        </p:blipFill>
        <p:spPr>
          <a:xfrm>
            <a:off x="7340489" y="2237176"/>
            <a:ext cx="395017" cy="418253"/>
          </a:xfrm>
          <a:prstGeom prst="rect">
            <a:avLst/>
          </a:prstGeom>
        </p:spPr>
      </p:pic>
      <p:pic>
        <p:nvPicPr>
          <p:cNvPr id="25" name="Picture 7">
            <a:extLst>
              <a:ext uri="{FF2B5EF4-FFF2-40B4-BE49-F238E27FC236}">
                <a16:creationId xmlns:a16="http://schemas.microsoft.com/office/drawing/2014/main" id="{EE0F1173-374F-9A25-BB28-B38E1893F38B}"/>
              </a:ext>
            </a:extLst>
          </p:cNvPr>
          <p:cNvPicPr/>
          <p:nvPr/>
        </p:nvPicPr>
        <p:blipFill>
          <a:blip r:embed="rId6"/>
          <a:stretch>
            <a:fillRect/>
          </a:stretch>
        </p:blipFill>
        <p:spPr>
          <a:xfrm>
            <a:off x="8090843" y="4521528"/>
            <a:ext cx="1910752" cy="1213917"/>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26" name="Picture 4">
            <a:extLst>
              <a:ext uri="{FF2B5EF4-FFF2-40B4-BE49-F238E27FC236}">
                <a16:creationId xmlns:a16="http://schemas.microsoft.com/office/drawing/2014/main" id="{7A7C2232-87A6-CE5E-E731-EA3412A81A2A}"/>
              </a:ext>
            </a:extLst>
          </p:cNvPr>
          <p:cNvPicPr/>
          <p:nvPr/>
        </p:nvPicPr>
        <p:blipFill>
          <a:blip r:embed="rId7"/>
          <a:stretch>
            <a:fillRect/>
          </a:stretch>
        </p:blipFill>
        <p:spPr>
          <a:xfrm>
            <a:off x="10166070" y="4524797"/>
            <a:ext cx="1467368" cy="121064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cxnSp>
        <p:nvCxnSpPr>
          <p:cNvPr id="4" name="Connecteur droit 3">
            <a:extLst>
              <a:ext uri="{FF2B5EF4-FFF2-40B4-BE49-F238E27FC236}">
                <a16:creationId xmlns:a16="http://schemas.microsoft.com/office/drawing/2014/main" id="{5802D1BD-14E3-FBB6-5D09-7857942A7938}"/>
              </a:ext>
            </a:extLst>
          </p:cNvPr>
          <p:cNvCxnSpPr>
            <a:cxnSpLocks/>
          </p:cNvCxnSpPr>
          <p:nvPr/>
        </p:nvCxnSpPr>
        <p:spPr>
          <a:xfrm>
            <a:off x="10914610" y="5250483"/>
            <a:ext cx="0" cy="585052"/>
          </a:xfrm>
          <a:prstGeom prst="line">
            <a:avLst/>
          </a:prstGeom>
          <a:ln w="12700">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7CC4DD9-7F16-EE13-FB42-A22DF6F64A0E}"/>
              </a:ext>
            </a:extLst>
          </p:cNvPr>
          <p:cNvCxnSpPr/>
          <p:nvPr/>
        </p:nvCxnSpPr>
        <p:spPr>
          <a:xfrm flipH="1">
            <a:off x="7918220" y="5180568"/>
            <a:ext cx="876645" cy="0"/>
          </a:xfrm>
          <a:prstGeom prst="line">
            <a:avLst/>
          </a:prstGeom>
          <a:ln w="12700">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6F906FE0-C510-CEE7-EA80-40D5F4BADB31}"/>
              </a:ext>
            </a:extLst>
          </p:cNvPr>
          <p:cNvSpPr txBox="1"/>
          <p:nvPr/>
        </p:nvSpPr>
        <p:spPr>
          <a:xfrm>
            <a:off x="10328365" y="5938585"/>
            <a:ext cx="1172490" cy="307777"/>
          </a:xfrm>
          <a:prstGeom prst="rect">
            <a:avLst/>
          </a:prstGeom>
          <a:noFill/>
        </p:spPr>
        <p:txBody>
          <a:bodyPr wrap="square" lIns="0" tIns="0" rIns="0" bIns="0" rtlCol="0">
            <a:spAutoFit/>
          </a:bodyPr>
          <a:lstStyle/>
          <a:p>
            <a:pPr lvl="0" algn="ctr" fontAlgn="base">
              <a:spcBef>
                <a:spcPct val="0"/>
              </a:spcBef>
              <a:defRPr/>
            </a:pP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Récipient</a:t>
            </a: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 </a:t>
            </a: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utilisé</a:t>
            </a: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 pour </a:t>
            </a: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vider</a:t>
            </a: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 </a:t>
            </a: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l’eau</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ZoneTexte 37">
            <a:extLst>
              <a:ext uri="{FF2B5EF4-FFF2-40B4-BE49-F238E27FC236}">
                <a16:creationId xmlns:a16="http://schemas.microsoft.com/office/drawing/2014/main" id="{3DE3ED0D-5C01-3227-3B33-3300D7DD051A}"/>
              </a:ext>
            </a:extLst>
          </p:cNvPr>
          <p:cNvSpPr txBox="1"/>
          <p:nvPr/>
        </p:nvSpPr>
        <p:spPr>
          <a:xfrm>
            <a:off x="7089205" y="5026680"/>
            <a:ext cx="703224" cy="307777"/>
          </a:xfrm>
          <a:prstGeom prst="rect">
            <a:avLst/>
          </a:prstGeom>
          <a:noFill/>
        </p:spPr>
        <p:txBody>
          <a:bodyPr wrap="square" lIns="0" tIns="0" rIns="0" bIns="0" rtlCol="0">
            <a:spAutoFit/>
          </a:bodyPr>
          <a:lstStyle/>
          <a:p>
            <a:pPr lvl="0" fontAlgn="base">
              <a:spcBef>
                <a:spcPct val="0"/>
              </a:spcBef>
              <a:defRPr/>
            </a:pP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1.7m de </a:t>
            </a: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profondeur</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9" name="object 2">
            <a:extLst>
              <a:ext uri="{FF2B5EF4-FFF2-40B4-BE49-F238E27FC236}">
                <a16:creationId xmlns:a16="http://schemas.microsoft.com/office/drawing/2014/main" id="{AC505031-F504-4714-A98C-9AA6D6B409EB}"/>
              </a:ext>
            </a:extLst>
          </p:cNvPr>
          <p:cNvSpPr txBox="1"/>
          <p:nvPr/>
        </p:nvSpPr>
        <p:spPr>
          <a:xfrm>
            <a:off x="591051" y="6070014"/>
            <a:ext cx="3123713" cy="18210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i="1" spc="25">
                <a:solidFill>
                  <a:srgbClr val="374649"/>
                </a:solidFill>
                <a:latin typeface="Arial" panose="020B0604020202020204" pitchFamily="34" charset="0"/>
                <a:cs typeface="Arial" panose="020B0604020202020204" pitchFamily="34" charset="0"/>
              </a:rPr>
              <a:t>* Evènement hors périmètre</a:t>
            </a:r>
          </a:p>
        </p:txBody>
      </p:sp>
      <p:sp>
        <p:nvSpPr>
          <p:cNvPr id="40" name="Espace réservé du pied de page 3">
            <a:extLst>
              <a:ext uri="{FF2B5EF4-FFF2-40B4-BE49-F238E27FC236}">
                <a16:creationId xmlns:a16="http://schemas.microsoft.com/office/drawing/2014/main" id="{B99AFECB-B16D-454C-4984-021452CABCF7}"/>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41" name="Espace réservé du numéro de diapositive 4">
            <a:extLst>
              <a:ext uri="{FF2B5EF4-FFF2-40B4-BE49-F238E27FC236}">
                <a16:creationId xmlns:a16="http://schemas.microsoft.com/office/drawing/2014/main" id="{5A49EB3A-A036-A9BC-9E3F-CA1D43088927}"/>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Tree>
    <p:extLst>
      <p:ext uri="{BB962C8B-B14F-4D97-AF65-F5344CB8AC3E}">
        <p14:creationId xmlns:p14="http://schemas.microsoft.com/office/powerpoint/2010/main" val="291916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a:extLst>
              <a:ext uri="{FF2B5EF4-FFF2-40B4-BE49-F238E27FC236}">
                <a16:creationId xmlns:a16="http://schemas.microsoft.com/office/drawing/2014/main" id="{99C1C5F8-68AB-747E-D0A0-552EA4E19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744" y="427091"/>
            <a:ext cx="239461" cy="239461"/>
          </a:xfrm>
          <a:prstGeom prst="rect">
            <a:avLst/>
          </a:prstGeom>
        </p:spPr>
      </p:pic>
      <p:sp>
        <p:nvSpPr>
          <p:cNvPr id="47" name="ZoneTexte 46">
            <a:extLst>
              <a:ext uri="{FF2B5EF4-FFF2-40B4-BE49-F238E27FC236}">
                <a16:creationId xmlns:a16="http://schemas.microsoft.com/office/drawing/2014/main" id="{75381AC0-84D7-ED6D-C552-F8B9852EDD9C}"/>
              </a:ext>
            </a:extLst>
          </p:cNvPr>
          <p:cNvSpPr txBox="1"/>
          <p:nvPr/>
        </p:nvSpPr>
        <p:spPr>
          <a:xfrm>
            <a:off x="532281" y="2320702"/>
            <a:ext cx="4717052" cy="2215991"/>
          </a:xfrm>
          <a:prstGeom prst="rect">
            <a:avLst/>
          </a:prstGeom>
          <a:noFill/>
        </p:spPr>
        <p:txBody>
          <a:bodyPr wrap="square" lIns="0" tIns="0" rIns="0" bIns="0" rtlCol="0" anchor="t">
            <a:spAutoFit/>
          </a:bodyPr>
          <a:lstStyle/>
          <a:p>
            <a:r>
              <a:rPr lang="fr-FR" sz="1200"/>
              <a:t>Une surveillance permanente est mise en œuvre pour toute entrée dans un espace confiné.</a:t>
            </a:r>
          </a:p>
          <a:p>
            <a:endParaRPr lang="fr-FR" sz="1200"/>
          </a:p>
          <a:p>
            <a:r>
              <a:rPr lang="fr-FR" sz="1200" b="1"/>
              <a:t>Elle est assurée :</a:t>
            </a:r>
            <a:endParaRPr lang="fr-FR" sz="1200" b="1">
              <a:cs typeface="Arial"/>
            </a:endParaRPr>
          </a:p>
          <a:p>
            <a:endParaRPr lang="fr-FR" sz="1200"/>
          </a:p>
          <a:p>
            <a:pPr marL="171450" indent="-171450">
              <a:buClr>
                <a:srgbClr val="172982"/>
              </a:buClr>
              <a:buFont typeface="Wingdings" pitchFamily="2" charset="2"/>
              <a:buChar char="§"/>
            </a:pPr>
            <a:r>
              <a:rPr lang="fr-FR" sz="1200"/>
              <a:t>soit par la présence continue d’un surveillant sécurité, formé et assigné à sa mission, positionné à proximité immédiate des accès, et en communication permanente avec le personnel entrant ;</a:t>
            </a:r>
            <a:endParaRPr lang="fr-FR" sz="1200">
              <a:cs typeface="Arial"/>
            </a:endParaRPr>
          </a:p>
          <a:p>
            <a:pPr marL="171450" indent="-171450">
              <a:buClr>
                <a:srgbClr val="172982"/>
              </a:buClr>
              <a:buFont typeface="Wingdings" pitchFamily="2" charset="2"/>
              <a:buChar char="§"/>
            </a:pPr>
            <a:endParaRPr lang="fr-FR" sz="1200"/>
          </a:p>
          <a:p>
            <a:pPr marL="171450" indent="-171450">
              <a:buClr>
                <a:srgbClr val="172982"/>
              </a:buClr>
              <a:buFont typeface="Wingdings" pitchFamily="2" charset="2"/>
              <a:buChar char="§"/>
            </a:pPr>
            <a:r>
              <a:rPr lang="fr-FR" sz="1200"/>
              <a:t>soit par tout autre moyen technique permettant un niveau de contrôle équivalent, tels que des dispositifs de surveillance à distance.</a:t>
            </a:r>
            <a:endParaRPr lang="fr-FR" sz="1200">
              <a:cs typeface="Arial"/>
            </a:endParaRPr>
          </a:p>
        </p:txBody>
      </p:sp>
      <p:sp>
        <p:nvSpPr>
          <p:cNvPr id="39" name="object 2">
            <a:extLst>
              <a:ext uri="{FF2B5EF4-FFF2-40B4-BE49-F238E27FC236}">
                <a16:creationId xmlns:a16="http://schemas.microsoft.com/office/drawing/2014/main" id="{AC505031-F504-4714-A98C-9AA6D6B409EB}"/>
              </a:ext>
            </a:extLst>
          </p:cNvPr>
          <p:cNvSpPr txBox="1"/>
          <p:nvPr/>
        </p:nvSpPr>
        <p:spPr>
          <a:xfrm>
            <a:off x="591051" y="5741120"/>
            <a:ext cx="4887036"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i="1" spc="25">
                <a:solidFill>
                  <a:srgbClr val="374649"/>
                </a:solidFill>
                <a:latin typeface="Arial" panose="020B0604020202020204" pitchFamily="34" charset="0"/>
                <a:cs typeface="Arial" panose="020B0604020202020204" pitchFamily="34" charset="0"/>
              </a:rPr>
              <a:t>* </a:t>
            </a:r>
            <a:r>
              <a:rPr lang="fr-FR" sz="1100" i="1"/>
              <a:t>Cette bonne pratique est inspirée de l’exigence 3.4.1 de la CR-GR-HSE-429. Les </a:t>
            </a:r>
            <a:r>
              <a:rPr lang="fr-FR" sz="1100" i="1" err="1"/>
              <a:t>Company</a:t>
            </a:r>
            <a:r>
              <a:rPr lang="fr-FR" sz="1100" i="1"/>
              <a:t> Rules (CR) sont limitées à un usage interne. </a:t>
            </a:r>
          </a:p>
        </p:txBody>
      </p:sp>
      <p:sp>
        <p:nvSpPr>
          <p:cNvPr id="40" name="Espace réservé du pied de page 3">
            <a:extLst>
              <a:ext uri="{FF2B5EF4-FFF2-40B4-BE49-F238E27FC236}">
                <a16:creationId xmlns:a16="http://schemas.microsoft.com/office/drawing/2014/main" id="{B99AFECB-B16D-454C-4984-021452CABCF7}"/>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41" name="Espace réservé du numéro de diapositive 4">
            <a:extLst>
              <a:ext uri="{FF2B5EF4-FFF2-40B4-BE49-F238E27FC236}">
                <a16:creationId xmlns:a16="http://schemas.microsoft.com/office/drawing/2014/main" id="{5A49EB3A-A036-A9BC-9E3F-CA1D43088927}"/>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44" name="Text Placeholder 1">
            <a:extLst>
              <a:ext uri="{FF2B5EF4-FFF2-40B4-BE49-F238E27FC236}">
                <a16:creationId xmlns:a16="http://schemas.microsoft.com/office/drawing/2014/main" id="{3B5B1D51-42AE-3E98-DC63-1259FB49D5DB}"/>
              </a:ext>
            </a:extLst>
          </p:cNvPr>
          <p:cNvSpPr>
            <a:spLocks noGrp="1"/>
          </p:cNvSpPr>
          <p:nvPr>
            <p:ph type="body" sz="quarter" idx="13"/>
          </p:nvPr>
        </p:nvSpPr>
        <p:spPr>
          <a:xfrm>
            <a:off x="4527755" y="358638"/>
            <a:ext cx="4969242" cy="592444"/>
          </a:xfrm>
        </p:spPr>
        <p:txBody>
          <a:bodyPr vert="horz" lIns="91440" tIns="45720" rIns="91440" bIns="45720" rtlCol="0" anchor="t">
            <a:noAutofit/>
          </a:bodyPr>
          <a:lstStyle/>
          <a:p>
            <a:pPr marL="0" indent="0">
              <a:buNone/>
            </a:pPr>
            <a:r>
              <a:rPr lang="fr-FR" sz="1800" b="1"/>
              <a:t>6. Je confirme </a:t>
            </a:r>
            <a:r>
              <a:rPr lang="fr-FR" sz="1800"/>
              <a:t>qu’il y a une supervision pour les entrées/sorties et pour donner l’alerte.</a:t>
            </a:r>
          </a:p>
        </p:txBody>
      </p:sp>
      <p:sp>
        <p:nvSpPr>
          <p:cNvPr id="45" name="Title 2">
            <a:extLst>
              <a:ext uri="{FF2B5EF4-FFF2-40B4-BE49-F238E27FC236}">
                <a16:creationId xmlns:a16="http://schemas.microsoft.com/office/drawing/2014/main" id="{9B14AF2C-1E8D-CDA5-B726-1EAD59C0BE31}"/>
              </a:ext>
            </a:extLst>
          </p:cNvPr>
          <p:cNvSpPr>
            <a:spLocks noGrp="1"/>
          </p:cNvSpPr>
          <p:nvPr>
            <p:ph type="title"/>
          </p:nvPr>
        </p:nvSpPr>
        <p:spPr>
          <a:xfrm>
            <a:off x="469878" y="242844"/>
            <a:ext cx="3756433" cy="592445"/>
          </a:xfrm>
        </p:spPr>
        <p:txBody>
          <a:bodyPr/>
          <a:lstStyle/>
          <a:p>
            <a:r>
              <a:rPr lang="fr-FR">
                <a:solidFill>
                  <a:srgbClr val="354D56"/>
                </a:solidFill>
              </a:rPr>
              <a:t>BONNE PRATIQUE</a:t>
            </a:r>
          </a:p>
        </p:txBody>
      </p:sp>
      <p:sp>
        <p:nvSpPr>
          <p:cNvPr id="46" name="Text Placeholder 1">
            <a:extLst>
              <a:ext uri="{FF2B5EF4-FFF2-40B4-BE49-F238E27FC236}">
                <a16:creationId xmlns:a16="http://schemas.microsoft.com/office/drawing/2014/main" id="{30876C48-CFDF-CB7F-78DA-BA551D5169D6}"/>
              </a:ext>
            </a:extLst>
          </p:cNvPr>
          <p:cNvSpPr txBox="1">
            <a:spLocks/>
          </p:cNvSpPr>
          <p:nvPr/>
        </p:nvSpPr>
        <p:spPr>
          <a:xfrm>
            <a:off x="532283" y="1358478"/>
            <a:ext cx="9035750"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LE RÔLE DU SURVEILLANT TROU D’HOMME*</a:t>
            </a:r>
          </a:p>
        </p:txBody>
      </p:sp>
      <p:cxnSp>
        <p:nvCxnSpPr>
          <p:cNvPr id="58" name="Connecteur droit 57">
            <a:extLst>
              <a:ext uri="{FF2B5EF4-FFF2-40B4-BE49-F238E27FC236}">
                <a16:creationId xmlns:a16="http://schemas.microsoft.com/office/drawing/2014/main" id="{45DA1FB7-491A-2947-E774-980AB093CE35}"/>
              </a:ext>
            </a:extLst>
          </p:cNvPr>
          <p:cNvCxnSpPr>
            <a:cxnSpLocks/>
          </p:cNvCxnSpPr>
          <p:nvPr/>
        </p:nvCxnSpPr>
        <p:spPr>
          <a:xfrm>
            <a:off x="532283" y="1148655"/>
            <a:ext cx="9251796" cy="0"/>
          </a:xfrm>
          <a:prstGeom prst="line">
            <a:avLst/>
          </a:prstGeom>
          <a:ln>
            <a:solidFill>
              <a:srgbClr val="303192"/>
            </a:solidFill>
            <a:tailEnd type="none"/>
          </a:ln>
        </p:spPr>
        <p:style>
          <a:lnRef idx="1">
            <a:schemeClr val="accent1"/>
          </a:lnRef>
          <a:fillRef idx="0">
            <a:schemeClr val="accent1"/>
          </a:fillRef>
          <a:effectRef idx="0">
            <a:schemeClr val="accent1"/>
          </a:effectRef>
          <a:fontRef idx="minor">
            <a:schemeClr val="tx1"/>
          </a:fontRef>
        </p:style>
      </p:cxnSp>
      <p:sp>
        <p:nvSpPr>
          <p:cNvPr id="62" name="Rectangle : coins arrondis 61">
            <a:extLst>
              <a:ext uri="{FF2B5EF4-FFF2-40B4-BE49-F238E27FC236}">
                <a16:creationId xmlns:a16="http://schemas.microsoft.com/office/drawing/2014/main" id="{1F317BE8-726A-43BE-0254-F10E0A890F02}"/>
              </a:ext>
            </a:extLst>
          </p:cNvPr>
          <p:cNvSpPr/>
          <p:nvPr/>
        </p:nvSpPr>
        <p:spPr>
          <a:xfrm>
            <a:off x="6011124" y="2056467"/>
            <a:ext cx="5648594" cy="2532594"/>
          </a:xfrm>
          <a:prstGeom prst="roundRect">
            <a:avLst>
              <a:gd name="adj" fmla="val 4744"/>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a:extLst>
              <a:ext uri="{FF2B5EF4-FFF2-40B4-BE49-F238E27FC236}">
                <a16:creationId xmlns:a16="http://schemas.microsoft.com/office/drawing/2014/main" id="{7CB19839-8ED7-7666-6350-B7E962840E37}"/>
              </a:ext>
            </a:extLst>
          </p:cNvPr>
          <p:cNvSpPr txBox="1"/>
          <p:nvPr/>
        </p:nvSpPr>
        <p:spPr>
          <a:xfrm>
            <a:off x="6281322" y="2295301"/>
            <a:ext cx="5042959" cy="215444"/>
          </a:xfrm>
          <a:prstGeom prst="rect">
            <a:avLst/>
          </a:prstGeom>
          <a:noFill/>
        </p:spPr>
        <p:txBody>
          <a:bodyPr wrap="square" lIns="0" tIns="0" rIns="0" bIns="0" rtlCol="0">
            <a:spAutoFit/>
          </a:bodyPr>
          <a:lstStyle/>
          <a:p>
            <a:pPr>
              <a:spcAft>
                <a:spcPts val="600"/>
              </a:spcAft>
            </a:pPr>
            <a:r>
              <a:rPr lang="fr-FR" sz="1400" b="1">
                <a:solidFill>
                  <a:srgbClr val="172982"/>
                </a:solidFill>
                <a:cs typeface="Arial" panose="020B0604020202020204"/>
              </a:rPr>
              <a:t>La surveillance permanente permet en particulier :</a:t>
            </a:r>
          </a:p>
        </p:txBody>
      </p:sp>
      <p:sp>
        <p:nvSpPr>
          <p:cNvPr id="64" name="ZoneTexte 63">
            <a:extLst>
              <a:ext uri="{FF2B5EF4-FFF2-40B4-BE49-F238E27FC236}">
                <a16:creationId xmlns:a16="http://schemas.microsoft.com/office/drawing/2014/main" id="{AB5EB007-814B-5FDA-6418-7CADBCC54E96}"/>
              </a:ext>
            </a:extLst>
          </p:cNvPr>
          <p:cNvSpPr txBox="1"/>
          <p:nvPr/>
        </p:nvSpPr>
        <p:spPr>
          <a:xfrm>
            <a:off x="6281322" y="2749579"/>
            <a:ext cx="5183222" cy="1446550"/>
          </a:xfrm>
          <a:prstGeom prst="rect">
            <a:avLst/>
          </a:prstGeom>
          <a:noFill/>
        </p:spPr>
        <p:txBody>
          <a:bodyPr wrap="square" lIns="0" tIns="0" rIns="0" bIns="0" rtlCol="0">
            <a:spAutoFit/>
          </a:bodyPr>
          <a:lstStyle/>
          <a:p>
            <a:pPr marL="228600" indent="-228600">
              <a:spcAft>
                <a:spcPts val="600"/>
              </a:spcAft>
              <a:buClr>
                <a:srgbClr val="172982"/>
              </a:buClr>
              <a:buFont typeface="Wingdings" panose="05000000000000000000" pitchFamily="2" charset="2"/>
              <a:buChar char="J"/>
            </a:pPr>
            <a:r>
              <a:rPr lang="fr-FR" sz="1200"/>
              <a:t>de contrôler les entrées et sorties des intervenants (autorisation d’accès, nombre d’intervenants, durée d’intervention) et du matériel utilisé ;</a:t>
            </a:r>
          </a:p>
          <a:p>
            <a:pPr marL="228600" indent="-228600">
              <a:spcAft>
                <a:spcPts val="600"/>
              </a:spcAft>
              <a:buClr>
                <a:srgbClr val="172982"/>
              </a:buClr>
              <a:buFont typeface="Wingdings" panose="05000000000000000000" pitchFamily="2" charset="2"/>
              <a:buChar char="J"/>
            </a:pPr>
            <a:r>
              <a:rPr lang="fr-FR" sz="1200"/>
              <a:t>de s’informer de l’état physique du personnel entrant (difficultés respiratoires, vertiges, fatigue, stress thermique…) et du bon déroulement général en sécurité des activités dans l’espace confiné ;</a:t>
            </a:r>
          </a:p>
          <a:p>
            <a:pPr marL="228600" indent="-228600">
              <a:spcAft>
                <a:spcPts val="600"/>
              </a:spcAft>
              <a:buClr>
                <a:srgbClr val="172982"/>
              </a:buClr>
              <a:buFont typeface="Wingdings" panose="05000000000000000000" pitchFamily="2" charset="2"/>
              <a:buChar char="J"/>
            </a:pPr>
            <a:r>
              <a:rPr lang="fr-FR" sz="1200"/>
              <a:t>d’ordonner le cas échéant l’évacuation du personnel entrant ou d’alerter les équipes de secours.</a:t>
            </a:r>
          </a:p>
        </p:txBody>
      </p:sp>
      <p:grpSp>
        <p:nvGrpSpPr>
          <p:cNvPr id="65" name="Groupe 64">
            <a:extLst>
              <a:ext uri="{FF2B5EF4-FFF2-40B4-BE49-F238E27FC236}">
                <a16:creationId xmlns:a16="http://schemas.microsoft.com/office/drawing/2014/main" id="{3BC93903-6AE0-FF0A-D17C-222F83160B33}"/>
              </a:ext>
            </a:extLst>
          </p:cNvPr>
          <p:cNvGrpSpPr/>
          <p:nvPr/>
        </p:nvGrpSpPr>
        <p:grpSpPr>
          <a:xfrm>
            <a:off x="6011124" y="5762555"/>
            <a:ext cx="3472032" cy="350393"/>
            <a:chOff x="9479485" y="5894817"/>
            <a:chExt cx="2424250" cy="350393"/>
          </a:xfrm>
        </p:grpSpPr>
        <p:sp>
          <p:nvSpPr>
            <p:cNvPr id="66" name="Rectangle à coins arrondis 14">
              <a:extLst>
                <a:ext uri="{FF2B5EF4-FFF2-40B4-BE49-F238E27FC236}">
                  <a16:creationId xmlns:a16="http://schemas.microsoft.com/office/drawing/2014/main" id="{00A18C9D-76DF-10F2-DB02-32696F9CC9E6}"/>
                </a:ext>
              </a:extLst>
            </p:cNvPr>
            <p:cNvSpPr/>
            <p:nvPr/>
          </p:nvSpPr>
          <p:spPr>
            <a:xfrm>
              <a:off x="9479485" y="5894817"/>
              <a:ext cx="2424250"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7" name="ZoneTexte 66">
              <a:extLst>
                <a:ext uri="{FF2B5EF4-FFF2-40B4-BE49-F238E27FC236}">
                  <a16:creationId xmlns:a16="http://schemas.microsoft.com/office/drawing/2014/main" id="{18239094-8A88-03BB-4688-F00A62C24696}"/>
                </a:ext>
              </a:extLst>
            </p:cNvPr>
            <p:cNvSpPr txBox="1"/>
            <p:nvPr/>
          </p:nvSpPr>
          <p:spPr>
            <a:xfrm>
              <a:off x="9598165" y="5961954"/>
              <a:ext cx="2186143" cy="184666"/>
            </a:xfrm>
            <a:prstGeom prst="rect">
              <a:avLst/>
            </a:prstGeom>
            <a:noFill/>
          </p:spPr>
          <p:txBody>
            <a:bodyPr wrap="square" lIns="0" tIns="0" rIns="0" bIns="0" rtlCol="0" anchor="t">
              <a:spAutoFit/>
            </a:bodyPr>
            <a:lstStyle/>
            <a:p>
              <a:r>
                <a:rPr lang="fr-FR" sz="1200" u="sng">
                  <a:solidFill>
                    <a:schemeClr val="bg2"/>
                  </a:solidFill>
                  <a:hlinkClick r:id="rId4" tooltip="Bonne pratique exigence 8.6">
                    <a:extLst>
                      <a:ext uri="{A12FA001-AC4F-418D-AE19-62706E023703}">
                        <ahyp:hlinkClr xmlns:ahyp="http://schemas.microsoft.com/office/drawing/2018/hyperlinkcolor" val="tx"/>
                      </a:ext>
                    </a:extLst>
                  </a:hlinkClick>
                </a:rPr>
                <a:t>Cliquez ici pour accéder </a:t>
              </a:r>
              <a:r>
                <a:rPr lang="fr-FR" sz="1200" u="sng">
                  <a:solidFill>
                    <a:srgbClr val="FFFFFF"/>
                  </a:solidFill>
                </a:rPr>
                <a:t>à la CR-GR-HSE-429</a:t>
              </a:r>
              <a:endParaRPr lang="en-US" sz="1200" u="sng">
                <a:solidFill>
                  <a:srgbClr val="FFFFFF"/>
                </a:solidFill>
                <a:cs typeface="Arial"/>
              </a:endParaRPr>
            </a:p>
          </p:txBody>
        </p:sp>
      </p:grpSp>
    </p:spTree>
    <p:extLst>
      <p:ext uri="{BB962C8B-B14F-4D97-AF65-F5344CB8AC3E}">
        <p14:creationId xmlns:p14="http://schemas.microsoft.com/office/powerpoint/2010/main" val="235137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6">
            <a:extLst>
              <a:ext uri="{FF2B5EF4-FFF2-40B4-BE49-F238E27FC236}">
                <a16:creationId xmlns:a16="http://schemas.microsoft.com/office/drawing/2014/main" id="{75DF04D0-1BC2-DFED-80ED-A2A0012C0A31}"/>
              </a:ext>
            </a:extLst>
          </p:cNvPr>
          <p:cNvSpPr/>
          <p:nvPr/>
        </p:nvSpPr>
        <p:spPr>
          <a:xfrm>
            <a:off x="7274011" y="1814433"/>
            <a:ext cx="4359427" cy="1899612"/>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7508373" y="1990510"/>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8188420" cy="481849"/>
          </a:xfrm>
        </p:spPr>
        <p:txBody>
          <a:bodyPr vert="horz" lIns="91440" tIns="45720" rIns="91440" bIns="45720" rtlCol="0" anchor="t">
            <a:noAutofit/>
          </a:bodyPr>
          <a:lstStyle/>
          <a:p>
            <a:pPr marL="0" indent="0">
              <a:buNone/>
            </a:pPr>
            <a:r>
              <a:rPr lang="fr-FR" sz="1800" b="1"/>
              <a:t>7. Je reçois </a:t>
            </a:r>
            <a:r>
              <a:rPr lang="fr-FR" sz="1800"/>
              <a:t>l’autorisation d’entrer.</a:t>
            </a:r>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24622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OPÉRATION DE REMPLACEMENT D’UN LIT DE CHARBON ACTIF</a:t>
            </a:r>
            <a:r>
              <a:rPr lang="fr-FR" sz="1600" b="1" baseline="30000">
                <a:solidFill>
                  <a:srgbClr val="354D56"/>
                </a:solidFill>
              </a:rPr>
              <a:t>∗</a:t>
            </a:r>
            <a:endParaRPr lang="fr-FR" sz="1600" b="1" baseline="30000">
              <a:solidFill>
                <a:srgbClr val="354D56"/>
              </a:solidFill>
              <a:cs typeface="Arial"/>
            </a:endParaRPr>
          </a:p>
        </p:txBody>
      </p:sp>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1121536" cy="592445"/>
          </a:xfrm>
        </p:spPr>
        <p:txBody>
          <a:bodyPr/>
          <a:lstStyle/>
          <a:p>
            <a:r>
              <a:rPr lang="fr-FR">
                <a:solidFill>
                  <a:srgbClr val="354D56"/>
                </a:solidFill>
              </a:rPr>
              <a:t>REX</a:t>
            </a: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2" y="1749130"/>
            <a:ext cx="2842216" cy="3693319"/>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CIRCONSTANCES – FAITS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Une opération de remplacement d’un lit de charbon actif d’un réacteur était en cours. Le réacteur avait été préalablement isolé, lavé et dégazé.</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Alors que la vidange du charbon touchait à sa fin, un technicien de maintenance est descendu dans la capacité pour estimer le reste à évacuer. Il a alors perdu connaissance.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Les pompiers du site, rapidement informés, sont arrivés sur place. Un des pompiers, malgré les injonctions de son chef, a décidé de descendre dans la capacité sans appareil respiratoire isolant et a également perdu connaissance.</a:t>
            </a:r>
            <a:endParaRPr lang="fr-FR" sz="1200">
              <a:cs typeface="Arial"/>
            </a:endParaRPr>
          </a:p>
        </p:txBody>
      </p:sp>
      <p:sp>
        <p:nvSpPr>
          <p:cNvPr id="37" name="ZoneTexte 36">
            <a:extLst>
              <a:ext uri="{FF2B5EF4-FFF2-40B4-BE49-F238E27FC236}">
                <a16:creationId xmlns:a16="http://schemas.microsoft.com/office/drawing/2014/main" id="{EECF42F3-CF53-EA5A-A549-097569354140}"/>
              </a:ext>
            </a:extLst>
          </p:cNvPr>
          <p:cNvSpPr txBox="1"/>
          <p:nvPr/>
        </p:nvSpPr>
        <p:spPr>
          <a:xfrm>
            <a:off x="3864922" y="1744158"/>
            <a:ext cx="2516463"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CONSÉQUENCES</a:t>
            </a:r>
          </a:p>
          <a:p>
            <a:pPr marL="252000" indent="-252000">
              <a:buClr>
                <a:srgbClr val="303192"/>
              </a:buClr>
              <a:buSzPct val="120000"/>
              <a:buFont typeface="Wingdings" pitchFamily="2" charset="2"/>
              <a:buChar char="§"/>
            </a:pPr>
            <a:r>
              <a:rPr lang="fr-FR" sz="1200"/>
              <a:t>2 décès.</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3864922" y="2806080"/>
            <a:ext cx="2983368" cy="2215991"/>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fr-FR" sz="1200"/>
              <a:t>Fiche produit non connue et non prise en compte lors de l’analyse de risque. Or, elle contenait une information sur le risque de consommation d’oxygène en cas de mouillage du charbon actif.</a:t>
            </a:r>
            <a:endParaRPr lang="fr-FR" sz="1200">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a:t>Méconnaissance des risques des espaces confinés et règles associées.</a:t>
            </a:r>
          </a:p>
          <a:p>
            <a:pPr marL="251460" lvl="1" indent="-251460" defTabSz="685800">
              <a:spcAft>
                <a:spcPts val="600"/>
              </a:spcAft>
              <a:buClr>
                <a:srgbClr val="303192"/>
              </a:buClr>
              <a:buSzPct val="120000"/>
              <a:buFont typeface="Wingdings" pitchFamily="2" charset="2"/>
              <a:buChar char="§"/>
              <a:tabLst>
                <a:tab pos="282575" algn="l"/>
              </a:tabLst>
              <a:defRPr/>
            </a:pPr>
            <a:r>
              <a:rPr lang="fr-FR" sz="1200" b="1"/>
              <a:t>Non-respect du processus de pénétration en espace confiné.</a:t>
            </a:r>
            <a:endParaRPr lang="fr-FR" sz="1200" b="1">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3568762" y="1847070"/>
            <a:ext cx="0" cy="388126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7078968" y="1847070"/>
            <a:ext cx="0" cy="388171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7504670" y="2582154"/>
            <a:ext cx="3888255" cy="923330"/>
          </a:xfrm>
          <a:prstGeom prst="rect">
            <a:avLst/>
          </a:prstGeom>
          <a:noFill/>
        </p:spPr>
        <p:txBody>
          <a:bodyPr wrap="square" lIns="0" tIns="0" rIns="0" bIns="0" rtlCol="0">
            <a:spAutoFit/>
          </a:bodyPr>
          <a:lstStyle/>
          <a:p>
            <a:r>
              <a:rPr lang="fr-FR" sz="1200">
                <a:solidFill>
                  <a:srgbClr val="172982"/>
                </a:solidFill>
              </a:rPr>
              <a:t>Le certificat de pénétration en espace confiné n’autorise pas à lui seul </a:t>
            </a:r>
            <a:r>
              <a:rPr lang="fr-FR" sz="1200" b="1">
                <a:solidFill>
                  <a:srgbClr val="172982"/>
                </a:solidFill>
              </a:rPr>
              <a:t>mon entrée physique dans un espace confiné ! </a:t>
            </a:r>
            <a:r>
              <a:rPr lang="fr-FR" sz="1200">
                <a:solidFill>
                  <a:srgbClr val="172982"/>
                </a:solidFill>
              </a:rPr>
              <a:t>Cette dernière reste conditionnée </a:t>
            </a:r>
            <a:r>
              <a:rPr lang="fr-FR" sz="1200" b="1">
                <a:solidFill>
                  <a:srgbClr val="172982"/>
                </a:solidFill>
              </a:rPr>
              <a:t>aux contrôles préalables puis réguliers</a:t>
            </a:r>
            <a:r>
              <a:rPr lang="fr-FR" sz="1200">
                <a:solidFill>
                  <a:srgbClr val="172982"/>
                </a:solidFill>
              </a:rPr>
              <a:t> des conditions réelles de l’opération.</a:t>
            </a:r>
          </a:p>
        </p:txBody>
      </p:sp>
      <p:sp>
        <p:nvSpPr>
          <p:cNvPr id="42" name="ZoneTexte 41">
            <a:extLst>
              <a:ext uri="{FF2B5EF4-FFF2-40B4-BE49-F238E27FC236}">
                <a16:creationId xmlns:a16="http://schemas.microsoft.com/office/drawing/2014/main" id="{C80233E3-378D-D7D1-4910-879536946725}"/>
              </a:ext>
            </a:extLst>
          </p:cNvPr>
          <p:cNvSpPr txBox="1"/>
          <p:nvPr/>
        </p:nvSpPr>
        <p:spPr>
          <a:xfrm>
            <a:off x="8034323" y="2087133"/>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ENSEIGNEMENTS À TIRER</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3569220" y="2553330"/>
            <a:ext cx="3509748"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443739"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31" name="Espace réservé du pied de page 3">
            <a:extLst>
              <a:ext uri="{FF2B5EF4-FFF2-40B4-BE49-F238E27FC236}">
                <a16:creationId xmlns:a16="http://schemas.microsoft.com/office/drawing/2014/main" id="{FA25A872-64E0-2E07-F199-1F141367600B}"/>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33" name="Espace réservé du numéro de diapositive 4">
            <a:extLst>
              <a:ext uri="{FF2B5EF4-FFF2-40B4-BE49-F238E27FC236}">
                <a16:creationId xmlns:a16="http://schemas.microsoft.com/office/drawing/2014/main" id="{D2CFF362-4C96-172A-1F03-922699332D8F}"/>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15</a:t>
            </a:fld>
            <a:endParaRPr lang="fr-FR"/>
          </a:p>
        </p:txBody>
      </p:sp>
      <p:pic>
        <p:nvPicPr>
          <p:cNvPr id="23" name="Picture 9">
            <a:extLst>
              <a:ext uri="{FF2B5EF4-FFF2-40B4-BE49-F238E27FC236}">
                <a16:creationId xmlns:a16="http://schemas.microsoft.com/office/drawing/2014/main" id="{3156390E-4129-108D-D5C3-BA21465D46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1681" y="3892778"/>
            <a:ext cx="2241012" cy="1835552"/>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24" name="Picture 10">
            <a:extLst>
              <a:ext uri="{FF2B5EF4-FFF2-40B4-BE49-F238E27FC236}">
                <a16:creationId xmlns:a16="http://schemas.microsoft.com/office/drawing/2014/main" id="{0AFEAFAA-B0F4-EDC6-291E-8F19BFAD68C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259803" y="3892778"/>
            <a:ext cx="1581199" cy="183601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25" name="ZoneTexte 24">
            <a:extLst>
              <a:ext uri="{FF2B5EF4-FFF2-40B4-BE49-F238E27FC236}">
                <a16:creationId xmlns:a16="http://schemas.microsoft.com/office/drawing/2014/main" id="{2AA13484-AE17-45AE-9B34-766D8425B0B6}"/>
              </a:ext>
            </a:extLst>
          </p:cNvPr>
          <p:cNvSpPr txBox="1"/>
          <p:nvPr/>
        </p:nvSpPr>
        <p:spPr>
          <a:xfrm>
            <a:off x="506824" y="5836060"/>
            <a:ext cx="1936749" cy="261610"/>
          </a:xfrm>
          <a:prstGeom prst="rect">
            <a:avLst/>
          </a:prstGeom>
          <a:noFill/>
        </p:spPr>
        <p:txBody>
          <a:bodyPr wrap="none" rtlCol="0">
            <a:spAutoFit/>
          </a:bodyPr>
          <a:lstStyle/>
          <a:p>
            <a:pPr algn="l"/>
            <a:r>
              <a:rPr lang="fr-FR" sz="1100" i="1"/>
              <a:t>* Evènement hors périmètre</a:t>
            </a:r>
          </a:p>
        </p:txBody>
      </p:sp>
    </p:spTree>
    <p:extLst>
      <p:ext uri="{BB962C8B-B14F-4D97-AF65-F5344CB8AC3E}">
        <p14:creationId xmlns:p14="http://schemas.microsoft.com/office/powerpoint/2010/main" val="159530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fr-FR"/>
              <a:t>Kit de déploiement Règle d’or 8</a:t>
            </a: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172982"/>
                </a:solidFill>
              </a:rPr>
              <a:t>03. </a:t>
            </a:r>
            <a:br>
              <a:rPr lang="fr-FR">
                <a:solidFill>
                  <a:srgbClr val="F7941D"/>
                </a:solidFill>
              </a:rPr>
            </a:br>
            <a:r>
              <a:rPr lang="fr-FR" sz="9000">
                <a:solidFill>
                  <a:srgbClr val="354D56"/>
                </a:solidFill>
              </a:rPr>
              <a:t>Pour aller plus loin</a:t>
            </a:r>
          </a:p>
        </p:txBody>
      </p:sp>
    </p:spTree>
    <p:extLst>
      <p:ext uri="{BB962C8B-B14F-4D97-AF65-F5344CB8AC3E}">
        <p14:creationId xmlns:p14="http://schemas.microsoft.com/office/powerpoint/2010/main" val="403106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fr-FR"/>
              <a:t>Kit de déploiement Règle d'or 8</a:t>
            </a:r>
          </a:p>
        </p:txBody>
      </p:sp>
      <p:sp>
        <p:nvSpPr>
          <p:cNvPr id="8" name="Espace réservé du numéro de diapositive 7">
            <a:extLst>
              <a:ext uri="{FF2B5EF4-FFF2-40B4-BE49-F238E27FC236}">
                <a16:creationId xmlns:a16="http://schemas.microsoft.com/office/drawing/2014/main" id="{E2215E56-6E48-4BB5-8242-8AE8808FBC10}"/>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10" name="Titre 2">
            <a:extLst>
              <a:ext uri="{FF2B5EF4-FFF2-40B4-BE49-F238E27FC236}">
                <a16:creationId xmlns:a16="http://schemas.microsoft.com/office/drawing/2014/main" id="{4D27D81B-4B40-4AC1-B45C-561BA76D59AA}"/>
              </a:ext>
            </a:extLst>
          </p:cNvPr>
          <p:cNvSpPr>
            <a:spLocks noGrp="1"/>
          </p:cNvSpPr>
          <p:nvPr>
            <p:ph type="title"/>
          </p:nvPr>
        </p:nvSpPr>
        <p:spPr>
          <a:xfrm>
            <a:off x="469879" y="242844"/>
            <a:ext cx="9720000" cy="1008000"/>
          </a:xfrm>
        </p:spPr>
        <p:txBody>
          <a:bodyPr/>
          <a:lstStyle/>
          <a:p>
            <a:r>
              <a:rPr lang="fr-FR">
                <a:solidFill>
                  <a:srgbClr val="354D56"/>
                </a:solidFill>
              </a:rPr>
              <a:t>Lexique</a:t>
            </a:r>
          </a:p>
        </p:txBody>
      </p:sp>
      <p:sp>
        <p:nvSpPr>
          <p:cNvPr id="13" name="Espace réservé du texte 1">
            <a:extLst>
              <a:ext uri="{FF2B5EF4-FFF2-40B4-BE49-F238E27FC236}">
                <a16:creationId xmlns:a16="http://schemas.microsoft.com/office/drawing/2014/main" id="{3FA2C985-8FD8-4365-9C75-AD62F593D240}"/>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Clr>
                <a:srgbClr val="172982"/>
              </a:buClr>
              <a:buFont typeface="Wingdings" panose="05000000000000000000" pitchFamily="2" charset="2"/>
              <a:buChar char="§"/>
            </a:pPr>
            <a:r>
              <a:rPr lang="fr-FR" sz="1400" b="1">
                <a:solidFill>
                  <a:srgbClr val="172982"/>
                </a:solidFill>
              </a:rPr>
              <a:t>Danger : </a:t>
            </a:r>
            <a:r>
              <a:rPr lang="fr-FR" sz="1400"/>
              <a:t>Propriété intrinsèque d’un produit, d’un équipement, d’un procédé, d’une situation ou d’une action pouvant entraîner un dommage aux personnes, à l’environnement et/ou aux biens. </a:t>
            </a:r>
            <a:endParaRPr lang="fr-FR" sz="1400">
              <a:highlight>
                <a:srgbClr val="FFFF00"/>
              </a:highlight>
            </a:endParaRPr>
          </a:p>
          <a:p>
            <a:pPr algn="just">
              <a:spcBef>
                <a:spcPts val="0"/>
              </a:spcBef>
              <a:spcAft>
                <a:spcPts val="600"/>
              </a:spcAft>
              <a:buClr>
                <a:srgbClr val="172982"/>
              </a:buClr>
              <a:buFont typeface="Wingdings" panose="05000000000000000000" pitchFamily="2" charset="2"/>
              <a:buChar char="§"/>
            </a:pPr>
            <a:r>
              <a:rPr lang="fr-FR" sz="1400" b="1">
                <a:solidFill>
                  <a:srgbClr val="172982"/>
                </a:solidFill>
              </a:rPr>
              <a:t>Risque : </a:t>
            </a:r>
            <a:r>
              <a:rPr lang="fr-FR" sz="140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400" i="1"/>
          </a:p>
          <a:p>
            <a:pPr algn="just">
              <a:spcBef>
                <a:spcPts val="0"/>
              </a:spcBef>
              <a:spcAft>
                <a:spcPts val="600"/>
              </a:spcAft>
              <a:buClr>
                <a:srgbClr val="172982"/>
              </a:buClr>
              <a:buFont typeface="Wingdings" panose="05000000000000000000" pitchFamily="2" charset="2"/>
              <a:buChar char="§"/>
            </a:pPr>
            <a:r>
              <a:rPr lang="fr-FR" sz="1400" b="1">
                <a:solidFill>
                  <a:srgbClr val="172982"/>
                </a:solidFill>
              </a:rPr>
              <a:t>Evènements HSE :</a:t>
            </a:r>
          </a:p>
          <a:p>
            <a:pPr lvl="1" algn="just">
              <a:spcBef>
                <a:spcPts val="0"/>
              </a:spcBef>
              <a:spcAft>
                <a:spcPts val="600"/>
              </a:spcAft>
              <a:buClr>
                <a:srgbClr val="172982"/>
              </a:buClr>
            </a:pPr>
            <a:r>
              <a:rPr lang="fr-FR" sz="1400" b="1">
                <a:solidFill>
                  <a:srgbClr val="172982"/>
                </a:solidFill>
              </a:rPr>
              <a:t>Incident : </a:t>
            </a:r>
            <a:r>
              <a:rPr lang="fr-FR" sz="140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buClr>
                <a:srgbClr val="172982"/>
              </a:buClr>
            </a:pPr>
            <a:r>
              <a:rPr lang="fr-FR" sz="1400" b="1">
                <a:solidFill>
                  <a:srgbClr val="172982"/>
                </a:solidFill>
              </a:rPr>
              <a:t>Presqu’accident : </a:t>
            </a:r>
            <a:r>
              <a:rPr lang="fr-FR" sz="140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buClr>
                <a:srgbClr val="172982"/>
              </a:buClr>
            </a:pPr>
            <a:r>
              <a:rPr lang="fr-FR" sz="1400" b="1">
                <a:solidFill>
                  <a:srgbClr val="172982"/>
                </a:solidFill>
              </a:rPr>
              <a:t>Anomalie : </a:t>
            </a:r>
            <a:r>
              <a:rPr lang="fr-FR" sz="1400"/>
              <a:t>Toute situation ou tout comportement anormal(e), incluant les déviations à un standard, une spécification, une procédure ou une règle. </a:t>
            </a:r>
          </a:p>
          <a:p>
            <a:pPr algn="just">
              <a:spcBef>
                <a:spcPts val="0"/>
              </a:spcBef>
              <a:spcAft>
                <a:spcPts val="600"/>
              </a:spcAft>
              <a:buClr>
                <a:srgbClr val="172982"/>
              </a:buClr>
              <a:buFont typeface="Wingdings" panose="05000000000000000000" pitchFamily="2" charset="2"/>
              <a:buChar char="§"/>
            </a:pPr>
            <a:r>
              <a:rPr lang="fr-FR" sz="1400" b="1">
                <a:solidFill>
                  <a:srgbClr val="172982"/>
                </a:solidFill>
              </a:rPr>
              <a:t>HIPO (Haut Potentiel) </a:t>
            </a:r>
            <a:r>
              <a:rPr lang="fr-FR" sz="1400" b="1" i="1">
                <a:solidFill>
                  <a:srgbClr val="172982"/>
                </a:solidFill>
              </a:rPr>
              <a:t>[slide 6]</a:t>
            </a:r>
            <a:r>
              <a:rPr lang="fr-FR" sz="1400" b="1">
                <a:solidFill>
                  <a:srgbClr val="172982"/>
                </a:solidFill>
              </a:rPr>
              <a:t> : </a:t>
            </a:r>
            <a:r>
              <a:rPr lang="fr-FR" sz="140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buClr>
                <a:srgbClr val="172982"/>
              </a:buClr>
              <a:buFont typeface="Wingdings" panose="05000000000000000000" pitchFamily="2" charset="2"/>
              <a:buChar char="§"/>
            </a:pPr>
            <a:r>
              <a:rPr lang="fr-FR" sz="1400" b="1">
                <a:solidFill>
                  <a:srgbClr val="172982"/>
                </a:solidFill>
              </a:rPr>
              <a:t>REX HSE : </a:t>
            </a:r>
            <a:r>
              <a:rPr lang="fr-FR" sz="140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400" i="1"/>
          </a:p>
          <a:p>
            <a:pPr algn="just">
              <a:spcBef>
                <a:spcPts val="0"/>
              </a:spcBef>
              <a:spcAft>
                <a:spcPts val="600"/>
              </a:spcAft>
              <a:buClr>
                <a:srgbClr val="172982"/>
              </a:buClr>
            </a:pPr>
            <a:endParaRPr lang="fr-FR" sz="1100" i="1"/>
          </a:p>
          <a:p>
            <a:pPr algn="just">
              <a:spcBef>
                <a:spcPts val="0"/>
              </a:spcBef>
              <a:spcAft>
                <a:spcPts val="600"/>
              </a:spcAft>
              <a:buClr>
                <a:srgbClr val="172982"/>
              </a:buClr>
            </a:pPr>
            <a:endParaRPr lang="fr-FR" sz="1100" i="1"/>
          </a:p>
          <a:p>
            <a:pPr marL="0" indent="0" algn="just">
              <a:spcBef>
                <a:spcPts val="0"/>
              </a:spcBef>
              <a:spcAft>
                <a:spcPts val="600"/>
              </a:spcAft>
              <a:buClr>
                <a:srgbClr val="172982"/>
              </a:buClr>
              <a:buNone/>
            </a:pPr>
            <a:endParaRPr lang="fr-FR" sz="1100" i="1"/>
          </a:p>
          <a:p>
            <a:pPr algn="just">
              <a:lnSpc>
                <a:spcPct val="200000"/>
              </a:lnSpc>
              <a:spcBef>
                <a:spcPts val="0"/>
              </a:spcBef>
              <a:spcAft>
                <a:spcPts val="600"/>
              </a:spcAft>
              <a:buClr>
                <a:srgbClr val="172982"/>
              </a:buClr>
            </a:pPr>
            <a:endParaRPr lang="fr-FR" sz="1800"/>
          </a:p>
          <a:p>
            <a:pPr algn="just">
              <a:lnSpc>
                <a:spcPct val="200000"/>
              </a:lnSpc>
              <a:spcBef>
                <a:spcPts val="0"/>
              </a:spcBef>
              <a:spcAft>
                <a:spcPts val="600"/>
              </a:spcAft>
              <a:buClr>
                <a:srgbClr val="172982"/>
              </a:buClr>
            </a:pPr>
            <a:endParaRPr lang="fr-FR" sz="1800"/>
          </a:p>
        </p:txBody>
      </p:sp>
      <p:sp>
        <p:nvSpPr>
          <p:cNvPr id="14" name="ZoneTexte 13">
            <a:extLst>
              <a:ext uri="{FF2B5EF4-FFF2-40B4-BE49-F238E27FC236}">
                <a16:creationId xmlns:a16="http://schemas.microsoft.com/office/drawing/2014/main" id="{F518095F-1B32-47B2-BA2C-21F193F0C643}"/>
              </a:ext>
            </a:extLst>
          </p:cNvPr>
          <p:cNvSpPr txBox="1"/>
          <p:nvPr/>
        </p:nvSpPr>
        <p:spPr>
          <a:xfrm>
            <a:off x="570797" y="5804877"/>
            <a:ext cx="7370607" cy="307777"/>
          </a:xfrm>
          <a:prstGeom prst="rect">
            <a:avLst/>
          </a:prstGeom>
          <a:noFill/>
        </p:spPr>
        <p:txBody>
          <a:bodyPr wrap="none" lIns="0" tIns="0" rIns="0" bIns="0" rtlCol="0">
            <a:spAutoFit/>
          </a:bodyPr>
          <a:lstStyle/>
          <a:p>
            <a:r>
              <a:rPr lang="fr-FR" sz="1000"/>
              <a:t>* Par exemple, les conséquences corporelles dont le niveau de gravité réelle = 3 correspondent à un accident avec arrêt de travail.</a:t>
            </a:r>
            <a:br>
              <a:rPr lang="fr-FR" sz="1000"/>
            </a:br>
            <a:r>
              <a:rPr lang="fr-FR" sz="1000"/>
              <a:t>** Par exemple, les conséquences corporelles dont le niveau de gravité potentielle = 4 correspondent à un décès.</a:t>
            </a:r>
          </a:p>
        </p:txBody>
      </p:sp>
    </p:spTree>
    <p:extLst>
      <p:ext uri="{BB962C8B-B14F-4D97-AF65-F5344CB8AC3E}">
        <p14:creationId xmlns:p14="http://schemas.microsoft.com/office/powerpoint/2010/main" val="117868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8</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172982"/>
                </a:solidFill>
              </a:rPr>
              <a:t>01. </a:t>
            </a:r>
            <a:br>
              <a:rPr lang="fr-FR">
                <a:solidFill>
                  <a:srgbClr val="F7941D"/>
                </a:solidFill>
              </a:rPr>
            </a:br>
            <a:r>
              <a:rPr lang="fr-FR" sz="9000">
                <a:solidFill>
                  <a:srgbClr val="354D56"/>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3DBD3A-9B90-4192-B972-A7A433FC1DBB}"/>
              </a:ext>
            </a:extLst>
          </p:cNvPr>
          <p:cNvSpPr/>
          <p:nvPr/>
        </p:nvSpPr>
        <p:spPr>
          <a:xfrm>
            <a:off x="0" y="0"/>
            <a:ext cx="6098400"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72982"/>
              </a:solidFill>
            </a:endParaRPr>
          </a:p>
        </p:txBody>
      </p:sp>
      <p:pic>
        <p:nvPicPr>
          <p:cNvPr id="5" name="Image 4">
            <a:extLst>
              <a:ext uri="{FF2B5EF4-FFF2-40B4-BE49-F238E27FC236}">
                <a16:creationId xmlns:a16="http://schemas.microsoft.com/office/drawing/2014/main" id="{2AE99E7C-91A9-392D-D78F-3F5347FA9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25" y="830616"/>
            <a:ext cx="3881856" cy="5487356"/>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8</a:t>
            </a:r>
          </a:p>
        </p:txBody>
      </p:sp>
      <p:sp>
        <p:nvSpPr>
          <p:cNvPr id="12" name="Titre 26">
            <a:extLst>
              <a:ext uri="{FF2B5EF4-FFF2-40B4-BE49-F238E27FC236}">
                <a16:creationId xmlns:a16="http://schemas.microsoft.com/office/drawing/2014/main" id="{27822EC6-A979-4148-B474-3879DDB745EF}"/>
              </a:ext>
            </a:extLst>
          </p:cNvPr>
          <p:cNvSpPr>
            <a:spLocks noGrp="1"/>
          </p:cNvSpPr>
          <p:nvPr>
            <p:ph type="title"/>
          </p:nvPr>
        </p:nvSpPr>
        <p:spPr>
          <a:xfrm>
            <a:off x="469879" y="242844"/>
            <a:ext cx="9720000" cy="1008000"/>
          </a:xfrm>
        </p:spPr>
        <p:txBody>
          <a:bodyPr/>
          <a:lstStyle/>
          <a:p>
            <a:r>
              <a:rPr lang="fr-FR">
                <a:solidFill>
                  <a:srgbClr val="354D56"/>
                </a:solidFill>
              </a:rPr>
              <a:t>Affiche &amp; picto</a:t>
            </a:r>
          </a:p>
        </p:txBody>
      </p:sp>
      <p:sp>
        <p:nvSpPr>
          <p:cNvPr id="9" name="Espace réservé du numéro de diapositive 8">
            <a:extLst>
              <a:ext uri="{FF2B5EF4-FFF2-40B4-BE49-F238E27FC236}">
                <a16:creationId xmlns:a16="http://schemas.microsoft.com/office/drawing/2014/main" id="{9119CE05-B4B0-4640-8F79-A585749D00CB}"/>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7" name="TextBox 15">
            <a:extLst>
              <a:ext uri="{FF2B5EF4-FFF2-40B4-BE49-F238E27FC236}">
                <a16:creationId xmlns:a16="http://schemas.microsoft.com/office/drawing/2014/main" id="{988A75DB-9064-897A-B197-CDDD168A616F}"/>
              </a:ext>
            </a:extLst>
          </p:cNvPr>
          <p:cNvSpPr txBox="1"/>
          <p:nvPr/>
        </p:nvSpPr>
        <p:spPr>
          <a:xfrm>
            <a:off x="6692473" y="3117972"/>
            <a:ext cx="4943953" cy="738664"/>
          </a:xfrm>
          <a:prstGeom prst="rect">
            <a:avLst/>
          </a:prstGeom>
          <a:noFill/>
        </p:spPr>
        <p:txBody>
          <a:bodyPr wrap="square" lIns="0" tIns="0" rIns="0" bIns="0" rtlCol="0">
            <a:spAutoFit/>
          </a:bodyPr>
          <a:lstStyle/>
          <a:p>
            <a:r>
              <a:rPr lang="fr-FR" sz="1600"/>
              <a:t>Le pictogramme de la Règle d’or 8 « Espaces confinés » représente une personne qui a pénétré dans un espace confiné.</a:t>
            </a:r>
          </a:p>
        </p:txBody>
      </p:sp>
      <p:pic>
        <p:nvPicPr>
          <p:cNvPr id="19" name="Image 18">
            <a:extLst>
              <a:ext uri="{FF2B5EF4-FFF2-40B4-BE49-F238E27FC236}">
                <a16:creationId xmlns:a16="http://schemas.microsoft.com/office/drawing/2014/main" id="{402EA4F4-D570-FE92-FEAD-5B07A2D83E9C}"/>
              </a:ext>
            </a:extLst>
          </p:cNvPr>
          <p:cNvPicPr>
            <a:picLocks noChangeAspect="1"/>
          </p:cNvPicPr>
          <p:nvPr/>
        </p:nvPicPr>
        <p:blipFill>
          <a:blip r:embed="rId3"/>
          <a:stretch>
            <a:fillRect/>
          </a:stretch>
        </p:blipFill>
        <p:spPr>
          <a:xfrm>
            <a:off x="6673225" y="1547185"/>
            <a:ext cx="1386871" cy="1386871"/>
          </a:xfrm>
          <a:prstGeom prst="rect">
            <a:avLst/>
          </a:prstGeom>
        </p:spPr>
      </p:pic>
      <p:pic>
        <p:nvPicPr>
          <p:cNvPr id="3" name="Image 2">
            <a:extLst>
              <a:ext uri="{FF2B5EF4-FFF2-40B4-BE49-F238E27FC236}">
                <a16:creationId xmlns:a16="http://schemas.microsoft.com/office/drawing/2014/main" id="{DD8CF112-06CC-40DB-862A-55C9DE484B9A}"/>
              </a:ext>
            </a:extLst>
          </p:cNvPr>
          <p:cNvPicPr>
            <a:picLocks noChangeAspect="1"/>
          </p:cNvPicPr>
          <p:nvPr/>
        </p:nvPicPr>
        <p:blipFill>
          <a:blip r:embed="rId4"/>
          <a:stretch>
            <a:fillRect/>
          </a:stretch>
        </p:blipFill>
        <p:spPr>
          <a:xfrm>
            <a:off x="6753354" y="4040552"/>
            <a:ext cx="4007160" cy="2104896"/>
          </a:xfrm>
          <a:prstGeom prst="rect">
            <a:avLst/>
          </a:prstGeom>
        </p:spPr>
      </p:pic>
      <p:grpSp>
        <p:nvGrpSpPr>
          <p:cNvPr id="16" name="Groupe 15">
            <a:extLst>
              <a:ext uri="{FF2B5EF4-FFF2-40B4-BE49-F238E27FC236}">
                <a16:creationId xmlns:a16="http://schemas.microsoft.com/office/drawing/2014/main" id="{DC96DD6A-F576-4818-9C75-643EEF84DC7F}"/>
              </a:ext>
            </a:extLst>
          </p:cNvPr>
          <p:cNvGrpSpPr/>
          <p:nvPr/>
        </p:nvGrpSpPr>
        <p:grpSpPr>
          <a:xfrm>
            <a:off x="8210219" y="4867858"/>
            <a:ext cx="1055329" cy="628067"/>
            <a:chOff x="8839200" y="904875"/>
            <a:chExt cx="1085850" cy="642310"/>
          </a:xfrm>
        </p:grpSpPr>
        <p:sp>
          <p:nvSpPr>
            <p:cNvPr id="6" name="Rectangle : coins arrondis 5">
              <a:hlinkClick r:id="rId5"/>
              <a:extLst>
                <a:ext uri="{FF2B5EF4-FFF2-40B4-BE49-F238E27FC236}">
                  <a16:creationId xmlns:a16="http://schemas.microsoft.com/office/drawing/2014/main" id="{34345FFC-48F7-4F08-8F8E-C8233141A8C4}"/>
                </a:ext>
              </a:extLst>
            </p:cNvPr>
            <p:cNvSpPr/>
            <p:nvPr/>
          </p:nvSpPr>
          <p:spPr>
            <a:xfrm>
              <a:off x="8839200" y="904875"/>
              <a:ext cx="1085850" cy="642310"/>
            </a:xfrm>
            <a:prstGeom prst="roundRect">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0111539A-3EE0-45FD-9C0D-3458A435D93C}"/>
                </a:ext>
              </a:extLst>
            </p:cNvPr>
            <p:cNvSpPr/>
            <p:nvPr/>
          </p:nvSpPr>
          <p:spPr>
            <a:xfrm rot="5400000">
              <a:off x="9233950" y="1062990"/>
              <a:ext cx="367250" cy="304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Quelques définitions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8</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4" y="1966811"/>
            <a:ext cx="3898225" cy="2154436"/>
          </a:xfrm>
          <a:prstGeom prst="rect">
            <a:avLst/>
          </a:prstGeom>
          <a:noFill/>
        </p:spPr>
        <p:txBody>
          <a:bodyPr wrap="square" lIns="0" tIns="0" rIns="0" bIns="0" anchor="t">
            <a:spAutoFit/>
          </a:bodyPr>
          <a:lstStyle/>
          <a:p>
            <a:r>
              <a:rPr lang="fr-FR" sz="1400">
                <a:solidFill>
                  <a:srgbClr val="323130"/>
                </a:solidFill>
                <a:latin typeface="+mj-lt"/>
              </a:rPr>
              <a:t>Un espace confiné est défini comme un espace :</a:t>
            </a:r>
          </a:p>
          <a:p>
            <a:pPr marL="285750" indent="-285750">
              <a:buClr>
                <a:srgbClr val="172982"/>
              </a:buClr>
              <a:buFont typeface="Arial" panose="020B0604020202020204" pitchFamily="34" charset="0"/>
              <a:buChar char="•"/>
            </a:pPr>
            <a:r>
              <a:rPr lang="fr-FR" sz="1400">
                <a:solidFill>
                  <a:srgbClr val="323130"/>
                </a:solidFill>
                <a:latin typeface="+mj-lt"/>
              </a:rPr>
              <a:t>totalement ou partiellement clos ;</a:t>
            </a:r>
            <a:endParaRPr lang="fr-FR" sz="1400">
              <a:solidFill>
                <a:srgbClr val="323130"/>
              </a:solidFill>
              <a:latin typeface="+mj-lt"/>
              <a:cs typeface="Arial"/>
            </a:endParaRPr>
          </a:p>
          <a:p>
            <a:pPr marL="285750" indent="-285750">
              <a:buClr>
                <a:srgbClr val="172982"/>
              </a:buClr>
              <a:buFont typeface="Arial" panose="020B0604020202020204" pitchFamily="34" charset="0"/>
              <a:buChar char="•"/>
            </a:pPr>
            <a:r>
              <a:rPr lang="fr-FR" sz="1400">
                <a:solidFill>
                  <a:srgbClr val="323130"/>
                </a:solidFill>
                <a:latin typeface="+mj-lt"/>
              </a:rPr>
              <a:t>non conçu pour une occupation humaine continue ;</a:t>
            </a:r>
            <a:endParaRPr lang="fr-FR" sz="1400">
              <a:solidFill>
                <a:srgbClr val="323130"/>
              </a:solidFill>
              <a:latin typeface="+mj-lt"/>
              <a:cs typeface="Arial"/>
            </a:endParaRPr>
          </a:p>
          <a:p>
            <a:pPr marL="285750" indent="-285750">
              <a:buClr>
                <a:srgbClr val="172982"/>
              </a:buClr>
              <a:buFont typeface="Arial" panose="020B0604020202020204" pitchFamily="34" charset="0"/>
              <a:buChar char="•"/>
            </a:pPr>
            <a:r>
              <a:rPr lang="fr-FR" sz="1400">
                <a:solidFill>
                  <a:srgbClr val="323130"/>
                </a:solidFill>
                <a:latin typeface="+mj-lt"/>
              </a:rPr>
              <a:t>offrant des possibilités d’accès </a:t>
            </a:r>
            <a:br>
              <a:rPr lang="fr-FR" sz="1400">
                <a:latin typeface="+mj-lt"/>
              </a:rPr>
            </a:br>
            <a:r>
              <a:rPr lang="fr-FR" sz="1400">
                <a:solidFill>
                  <a:srgbClr val="323130"/>
                </a:solidFill>
                <a:latin typeface="+mj-lt"/>
              </a:rPr>
              <a:t>et d'évacuation limitées ;</a:t>
            </a:r>
            <a:endParaRPr lang="fr-FR" sz="1400">
              <a:solidFill>
                <a:srgbClr val="323130"/>
              </a:solidFill>
              <a:latin typeface="+mj-lt"/>
              <a:cs typeface="Arial"/>
            </a:endParaRPr>
          </a:p>
          <a:p>
            <a:pPr marL="285750" indent="-285750">
              <a:buClr>
                <a:srgbClr val="172982"/>
              </a:buClr>
              <a:buFont typeface="Arial" panose="020B0604020202020204" pitchFamily="34" charset="0"/>
              <a:buChar char="•"/>
            </a:pPr>
            <a:r>
              <a:rPr lang="fr-FR" sz="1400">
                <a:solidFill>
                  <a:srgbClr val="323130"/>
                </a:solidFill>
                <a:latin typeface="+mj-lt"/>
              </a:rPr>
              <a:t>dans lequel existent des risques pour la santé ou la sécurité du personnel entrant, du fait de la présence de substances ou de conditions dangereuses.</a:t>
            </a:r>
            <a:endParaRPr lang="fr-FR" sz="1400">
              <a:solidFill>
                <a:srgbClr val="323130"/>
              </a:solidFill>
              <a:latin typeface="+mj-lt"/>
              <a:cs typeface="Arial"/>
            </a:endParaRPr>
          </a:p>
        </p:txBody>
      </p:sp>
      <p:sp>
        <p:nvSpPr>
          <p:cNvPr id="33" name="ZoneTexte 32">
            <a:extLst>
              <a:ext uri="{FF2B5EF4-FFF2-40B4-BE49-F238E27FC236}">
                <a16:creationId xmlns:a16="http://schemas.microsoft.com/office/drawing/2014/main" id="{356BBA2D-5D86-0045-AEF6-5B351A38C3B3}"/>
              </a:ext>
            </a:extLst>
          </p:cNvPr>
          <p:cNvSpPr txBox="1"/>
          <p:nvPr/>
        </p:nvSpPr>
        <p:spPr>
          <a:xfrm>
            <a:off x="5338844" y="1237895"/>
            <a:ext cx="3453638" cy="246221"/>
          </a:xfrm>
          <a:prstGeom prst="rect">
            <a:avLst/>
          </a:prstGeom>
          <a:noFill/>
        </p:spPr>
        <p:txBody>
          <a:bodyPr wrap="none" lIns="0" tIns="0" rIns="0" bIns="0" rtlCol="0">
            <a:spAutoFit/>
          </a:bodyPr>
          <a:lstStyle/>
          <a:p>
            <a:pPr algn="l"/>
            <a:r>
              <a:rPr lang="fr-FR" sz="1600" b="1">
                <a:solidFill>
                  <a:srgbClr val="172982"/>
                </a:solidFill>
              </a:rPr>
              <a:t>EXEMPLES D’ESPACES CONFINÉS</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250844"/>
            <a:ext cx="3600000" cy="246221"/>
          </a:xfrm>
          <a:prstGeom prst="rect">
            <a:avLst/>
          </a:prstGeom>
          <a:noFill/>
        </p:spPr>
        <p:txBody>
          <a:bodyPr wrap="square" lIns="0" tIns="0" rIns="0" bIns="0" rtlCol="0">
            <a:spAutoFit/>
          </a:bodyPr>
          <a:lstStyle/>
          <a:p>
            <a:pPr algn="l"/>
            <a:r>
              <a:rPr lang="fr-FR" sz="1600" b="1">
                <a:solidFill>
                  <a:srgbClr val="172982"/>
                </a:solidFill>
              </a:rPr>
              <a:t>ESPACE CONFINÉ</a:t>
            </a:r>
          </a:p>
        </p:txBody>
      </p:sp>
      <p:pic>
        <p:nvPicPr>
          <p:cNvPr id="32" name="Picture 10">
            <a:extLst>
              <a:ext uri="{FF2B5EF4-FFF2-40B4-BE49-F238E27FC236}">
                <a16:creationId xmlns:a16="http://schemas.microsoft.com/office/drawing/2014/main" id="{9B47EEB1-9D65-495F-B655-6D169DDB2570}"/>
              </a:ext>
            </a:extLst>
          </p:cNvPr>
          <p:cNvPicPr/>
          <p:nvPr/>
        </p:nvPicPr>
        <p:blipFill rotWithShape="1">
          <a:blip r:embed="rId3">
            <a:extLst>
              <a:ext uri="{28A0092B-C50C-407E-A947-70E740481C1C}">
                <a14:useLocalDpi xmlns:a14="http://schemas.microsoft.com/office/drawing/2010/main" val="0"/>
              </a:ext>
            </a:extLst>
          </a:blip>
          <a:srcRect b="11327"/>
          <a:stretch/>
        </p:blipFill>
        <p:spPr bwMode="auto">
          <a:xfrm>
            <a:off x="5338844" y="1966811"/>
            <a:ext cx="1644094" cy="175203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4" name="Image 33">
            <a:extLst>
              <a:ext uri="{FF2B5EF4-FFF2-40B4-BE49-F238E27FC236}">
                <a16:creationId xmlns:a16="http://schemas.microsoft.com/office/drawing/2014/main" id="{5A2B47E9-6CE1-40AE-9F6E-3D80B1A5C1AE}"/>
              </a:ext>
            </a:extLst>
          </p:cNvPr>
          <p:cNvPicPr>
            <a:picLocks noChangeAspect="1"/>
          </p:cNvPicPr>
          <p:nvPr/>
        </p:nvPicPr>
        <p:blipFill rotWithShape="1">
          <a:blip r:embed="rId4"/>
          <a:srcRect l="9304" r="465"/>
          <a:stretch/>
        </p:blipFill>
        <p:spPr>
          <a:xfrm>
            <a:off x="7145055" y="1966811"/>
            <a:ext cx="2429693" cy="1757716"/>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6" name="Image 35">
            <a:extLst>
              <a:ext uri="{FF2B5EF4-FFF2-40B4-BE49-F238E27FC236}">
                <a16:creationId xmlns:a16="http://schemas.microsoft.com/office/drawing/2014/main" id="{67AE8B9F-02A9-424C-8130-725FC9CF52FC}"/>
              </a:ext>
            </a:extLst>
          </p:cNvPr>
          <p:cNvPicPr>
            <a:picLocks noChangeAspect="1"/>
          </p:cNvPicPr>
          <p:nvPr/>
        </p:nvPicPr>
        <p:blipFill rotWithShape="1">
          <a:blip r:embed="rId5"/>
          <a:srcRect l="19904" r="14587"/>
          <a:stretch/>
        </p:blipFill>
        <p:spPr>
          <a:xfrm>
            <a:off x="9733045" y="4162821"/>
            <a:ext cx="1644094" cy="174940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7" name="Image 36">
            <a:extLst>
              <a:ext uri="{FF2B5EF4-FFF2-40B4-BE49-F238E27FC236}">
                <a16:creationId xmlns:a16="http://schemas.microsoft.com/office/drawing/2014/main" id="{61386099-C0ED-4D4B-9812-C906B0D5102B}"/>
              </a:ext>
            </a:extLst>
          </p:cNvPr>
          <p:cNvPicPr>
            <a:picLocks noChangeAspect="1"/>
          </p:cNvPicPr>
          <p:nvPr/>
        </p:nvPicPr>
        <p:blipFill rotWithShape="1">
          <a:blip r:embed="rId6"/>
          <a:srcRect r="19655"/>
          <a:stretch/>
        </p:blipFill>
        <p:spPr>
          <a:xfrm>
            <a:off x="7145055" y="4162821"/>
            <a:ext cx="2429693" cy="174940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2" name="ZoneTexte 1">
            <a:extLst>
              <a:ext uri="{FF2B5EF4-FFF2-40B4-BE49-F238E27FC236}">
                <a16:creationId xmlns:a16="http://schemas.microsoft.com/office/drawing/2014/main" id="{1B02075F-7FCD-A886-4EB1-4C7CA818FAFB}"/>
              </a:ext>
            </a:extLst>
          </p:cNvPr>
          <p:cNvSpPr txBox="1"/>
          <p:nvPr/>
        </p:nvSpPr>
        <p:spPr>
          <a:xfrm>
            <a:off x="5338844" y="3795527"/>
            <a:ext cx="1644094" cy="261610"/>
          </a:xfrm>
          <a:prstGeom prst="rect">
            <a:avLst/>
          </a:prstGeom>
          <a:noFill/>
        </p:spPr>
        <p:txBody>
          <a:bodyPr wrap="square" rtlCol="0">
            <a:spAutoFit/>
          </a:bodyPr>
          <a:lstStyle/>
          <a:p>
            <a:pPr algn="ctr"/>
            <a:r>
              <a:rPr lang="fr-FR" sz="1100" b="1">
                <a:solidFill>
                  <a:srgbClr val="172982"/>
                </a:solidFill>
              </a:rPr>
              <a:t>Réacteurs industriels</a:t>
            </a:r>
          </a:p>
        </p:txBody>
      </p:sp>
      <p:sp>
        <p:nvSpPr>
          <p:cNvPr id="18" name="ZoneTexte 17">
            <a:extLst>
              <a:ext uri="{FF2B5EF4-FFF2-40B4-BE49-F238E27FC236}">
                <a16:creationId xmlns:a16="http://schemas.microsoft.com/office/drawing/2014/main" id="{7FA951F2-E5EC-7DAD-D378-41A1684C8250}"/>
              </a:ext>
            </a:extLst>
          </p:cNvPr>
          <p:cNvSpPr txBox="1"/>
          <p:nvPr/>
        </p:nvSpPr>
        <p:spPr>
          <a:xfrm>
            <a:off x="7101946" y="3795527"/>
            <a:ext cx="2515909" cy="261610"/>
          </a:xfrm>
          <a:prstGeom prst="rect">
            <a:avLst/>
          </a:prstGeom>
          <a:noFill/>
        </p:spPr>
        <p:txBody>
          <a:bodyPr wrap="square" rtlCol="0">
            <a:spAutoFit/>
          </a:bodyPr>
          <a:lstStyle/>
          <a:p>
            <a:pPr algn="ctr"/>
            <a:r>
              <a:rPr lang="fr-FR" sz="1100" b="1">
                <a:solidFill>
                  <a:srgbClr val="172982"/>
                </a:solidFill>
              </a:rPr>
              <a:t>Cuves enterrées en station-service</a:t>
            </a:r>
          </a:p>
        </p:txBody>
      </p:sp>
      <p:sp>
        <p:nvSpPr>
          <p:cNvPr id="23" name="ZoneTexte 22">
            <a:extLst>
              <a:ext uri="{FF2B5EF4-FFF2-40B4-BE49-F238E27FC236}">
                <a16:creationId xmlns:a16="http://schemas.microsoft.com/office/drawing/2014/main" id="{8C957094-0C88-5A2B-F18E-24C83A59A3DA}"/>
              </a:ext>
            </a:extLst>
          </p:cNvPr>
          <p:cNvSpPr txBox="1"/>
          <p:nvPr/>
        </p:nvSpPr>
        <p:spPr>
          <a:xfrm>
            <a:off x="9733044" y="5988394"/>
            <a:ext cx="1644094" cy="430887"/>
          </a:xfrm>
          <a:prstGeom prst="rect">
            <a:avLst/>
          </a:prstGeom>
          <a:noFill/>
        </p:spPr>
        <p:txBody>
          <a:bodyPr wrap="square" rtlCol="0">
            <a:spAutoFit/>
          </a:bodyPr>
          <a:lstStyle/>
          <a:p>
            <a:pPr algn="ctr"/>
            <a:r>
              <a:rPr lang="fr-FR" sz="1100" b="1">
                <a:solidFill>
                  <a:srgbClr val="172982"/>
                </a:solidFill>
              </a:rPr>
              <a:t>Ballast de navires ou plateformes en mer</a:t>
            </a:r>
          </a:p>
        </p:txBody>
      </p:sp>
      <p:sp>
        <p:nvSpPr>
          <p:cNvPr id="24" name="ZoneTexte 23">
            <a:extLst>
              <a:ext uri="{FF2B5EF4-FFF2-40B4-BE49-F238E27FC236}">
                <a16:creationId xmlns:a16="http://schemas.microsoft.com/office/drawing/2014/main" id="{54C00962-5768-AB54-0184-B5FD192CC9FA}"/>
              </a:ext>
            </a:extLst>
          </p:cNvPr>
          <p:cNvSpPr txBox="1"/>
          <p:nvPr/>
        </p:nvSpPr>
        <p:spPr>
          <a:xfrm>
            <a:off x="7101946" y="5988394"/>
            <a:ext cx="2515909" cy="261610"/>
          </a:xfrm>
          <a:prstGeom prst="rect">
            <a:avLst/>
          </a:prstGeom>
          <a:noFill/>
        </p:spPr>
        <p:txBody>
          <a:bodyPr wrap="square" lIns="91440" tIns="45720" rIns="91440" bIns="45720" rtlCol="0" anchor="t">
            <a:spAutoFit/>
          </a:bodyPr>
          <a:lstStyle/>
          <a:p>
            <a:pPr algn="ctr"/>
            <a:r>
              <a:rPr lang="fr-FR" sz="1100" b="1" dirty="0">
                <a:solidFill>
                  <a:srgbClr val="172982"/>
                </a:solidFill>
              </a:rPr>
              <a:t>Pales d’une éolienne</a:t>
            </a:r>
            <a:endParaRPr lang="fr-FR" dirty="0"/>
          </a:p>
        </p:txBody>
      </p:sp>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5744616"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4FB95B4-F2EA-4D8E-80EE-C94008CA9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09" y="867500"/>
            <a:ext cx="3903600" cy="5507099"/>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8</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15" name="ZoneTexte 14">
            <a:extLst>
              <a:ext uri="{FF2B5EF4-FFF2-40B4-BE49-F238E27FC236}">
                <a16:creationId xmlns:a16="http://schemas.microsoft.com/office/drawing/2014/main" id="{3ED0210F-5F97-47AF-A701-BFAEE7495695}"/>
              </a:ext>
            </a:extLst>
          </p:cNvPr>
          <p:cNvSpPr txBox="1"/>
          <p:nvPr/>
        </p:nvSpPr>
        <p:spPr>
          <a:xfrm>
            <a:off x="6197601" y="6251488"/>
            <a:ext cx="5744616" cy="246221"/>
          </a:xfrm>
          <a:prstGeom prst="rect">
            <a:avLst/>
          </a:prstGeom>
          <a:noFill/>
        </p:spPr>
        <p:txBody>
          <a:bodyPr wrap="square" rtlCol="0">
            <a:spAutoFit/>
          </a:bodyPr>
          <a:lstStyle/>
          <a:p>
            <a:pPr algn="r"/>
            <a:r>
              <a:rPr lang="fr-FR" sz="1000" i="1"/>
              <a:t>* Les </a:t>
            </a:r>
            <a:r>
              <a:rPr lang="fr-FR" sz="1000" i="1" err="1"/>
              <a:t>Company</a:t>
            </a:r>
            <a:r>
              <a:rPr lang="fr-FR" sz="1000" i="1"/>
              <a:t> Rules (CR) sont limitées à un usage interne. </a:t>
            </a:r>
          </a:p>
        </p:txBody>
      </p:sp>
      <p:sp>
        <p:nvSpPr>
          <p:cNvPr id="17" name="ZoneTexte 16">
            <a:extLst>
              <a:ext uri="{FF2B5EF4-FFF2-40B4-BE49-F238E27FC236}">
                <a16:creationId xmlns:a16="http://schemas.microsoft.com/office/drawing/2014/main" id="{507B73A2-8952-4663-AF63-202BD8C131CC}"/>
              </a:ext>
            </a:extLst>
          </p:cNvPr>
          <p:cNvSpPr txBox="1"/>
          <p:nvPr/>
        </p:nvSpPr>
        <p:spPr>
          <a:xfrm>
            <a:off x="6853062" y="5785969"/>
            <a:ext cx="4303489" cy="400110"/>
          </a:xfrm>
          <a:prstGeom prst="rect">
            <a:avLst/>
          </a:prstGeom>
          <a:noFill/>
          <a:ln w="19050">
            <a:noFill/>
          </a:ln>
        </p:spPr>
        <p:txBody>
          <a:bodyPr wrap="square" lIns="91440" tIns="45720" rIns="91440" bIns="45720" anchor="t">
            <a:spAutoFit/>
          </a:bodyPr>
          <a:lstStyle/>
          <a:p>
            <a:r>
              <a:rPr lang="fr-FR" sz="1000"/>
              <a:t>Les espaces confinés sont traités dans la CR-GR-HSE-429 « Exigences HSE pour les entrées en espace confiné »*.</a:t>
            </a:r>
          </a:p>
        </p:txBody>
      </p:sp>
      <p:sp>
        <p:nvSpPr>
          <p:cNvPr id="21" name="ZoneTexte 20">
            <a:extLst>
              <a:ext uri="{FF2B5EF4-FFF2-40B4-BE49-F238E27FC236}">
                <a16:creationId xmlns:a16="http://schemas.microsoft.com/office/drawing/2014/main" id="{344C8C70-1991-5ACC-80AD-A568A11ADF14}"/>
              </a:ext>
            </a:extLst>
          </p:cNvPr>
          <p:cNvSpPr txBox="1"/>
          <p:nvPr/>
        </p:nvSpPr>
        <p:spPr>
          <a:xfrm>
            <a:off x="6093639" y="1114518"/>
            <a:ext cx="5763907" cy="4533347"/>
          </a:xfrm>
          <a:prstGeom prst="rect">
            <a:avLst/>
          </a:prstGeom>
          <a:noFill/>
        </p:spPr>
        <p:txBody>
          <a:bodyPr wrap="square" lIns="0" tIns="0" rIns="0" bIns="0" anchor="t">
            <a:spAutoFit/>
          </a:bodyPr>
          <a:lstStyle/>
          <a:p>
            <a:pPr>
              <a:buClr>
                <a:srgbClr val="172982"/>
              </a:buClr>
            </a:pPr>
            <a:r>
              <a:rPr lang="fr-FR" sz="1400" b="1"/>
              <a:t>Ce qui évolue par rapport à la version 2017</a:t>
            </a:r>
            <a:r>
              <a:rPr lang="fr-FR" sz="1400" b="1">
                <a:solidFill>
                  <a:srgbClr val="50656A"/>
                </a:solidFill>
                <a:ea typeface="+mn-lt"/>
                <a:cs typeface="+mn-lt"/>
              </a:rPr>
              <a:t> </a:t>
            </a:r>
            <a:br>
              <a:rPr lang="fr-FR" sz="1400" b="1">
                <a:ea typeface="+mn-lt"/>
                <a:cs typeface="+mn-lt"/>
              </a:rPr>
            </a:br>
            <a:r>
              <a:rPr lang="fr-FR" sz="1400" b="1"/>
              <a:t>des Règles d’or :</a:t>
            </a:r>
          </a:p>
          <a:p>
            <a:pPr>
              <a:buClr>
                <a:srgbClr val="172982"/>
              </a:buClr>
            </a:pPr>
            <a:endParaRPr lang="fr-FR" sz="1400" b="1" spc="-10"/>
          </a:p>
          <a:p>
            <a:pPr marL="285750" lvl="0" indent="-285750" defTabSz="457200">
              <a:spcAft>
                <a:spcPts val="800"/>
              </a:spcAft>
              <a:buClr>
                <a:srgbClr val="172982"/>
              </a:buClr>
              <a:buFont typeface="Wingdings" pitchFamily="2" charset="2"/>
              <a:buChar char="§"/>
              <a:defRPr/>
            </a:pPr>
            <a:r>
              <a:rPr lang="fr-FR" sz="1400" b="1" spc="-10">
                <a:solidFill>
                  <a:srgbClr val="172982"/>
                </a:solidFill>
              </a:rPr>
              <a:t>Mention du « certificat de pénétration en espace confiné »</a:t>
            </a:r>
            <a:br>
              <a:rPr lang="fr-FR" sz="1400" b="1" spc="-10"/>
            </a:br>
            <a:r>
              <a:rPr lang="fr-FR" sz="1400" spc="-10"/>
              <a:t>Toute opération avec entrée en espace confiné nécessite </a:t>
            </a:r>
            <a:br>
              <a:rPr lang="fr-FR" sz="1400" spc="-10"/>
            </a:br>
            <a:r>
              <a:rPr lang="fr-FR" sz="1400" spc="-10"/>
              <a:t>un permis de travail accompagné d’un certificat de pénétration </a:t>
            </a:r>
            <a:br>
              <a:rPr lang="fr-FR" sz="1400" spc="-10"/>
            </a:br>
            <a:r>
              <a:rPr lang="fr-FR" sz="1400" spc="-10"/>
              <a:t>en espace confiné.</a:t>
            </a:r>
            <a:endParaRPr lang="fr-FR" sz="1400" spc="-10">
              <a:cs typeface="Arial"/>
            </a:endParaRPr>
          </a:p>
          <a:p>
            <a:pPr marL="285750" lvl="2" indent="-285750">
              <a:spcAft>
                <a:spcPts val="800"/>
              </a:spcAft>
              <a:buClr>
                <a:srgbClr val="172982"/>
              </a:buClr>
              <a:buFont typeface="Wingdings" pitchFamily="2" charset="2"/>
              <a:buChar char="§"/>
            </a:pPr>
            <a:r>
              <a:rPr lang="fr-FR" sz="1400" b="1" spc="-10">
                <a:solidFill>
                  <a:srgbClr val="172982"/>
                </a:solidFill>
              </a:rPr>
              <a:t>Mention de « l’autorisation d’entrer » en espace confiné</a:t>
            </a:r>
            <a:br>
              <a:rPr lang="fr-FR" sz="1400" b="1" spc="-10">
                <a:solidFill>
                  <a:srgbClr val="172982"/>
                </a:solidFill>
              </a:rPr>
            </a:br>
            <a:r>
              <a:rPr lang="fr-FR" sz="1400" spc="-10"/>
              <a:t>La validation finale du certificat de pénétration en espace confiné </a:t>
            </a:r>
            <a:br>
              <a:rPr lang="fr-FR" sz="1400" spc="-10"/>
            </a:br>
            <a:r>
              <a:rPr lang="fr-FR" sz="1400" spc="-10"/>
              <a:t>est conditionnée aux contrôles préalables sur le terrain :</a:t>
            </a:r>
            <a:br>
              <a:rPr lang="fr-FR" sz="1400" spc="-10"/>
            </a:br>
            <a:r>
              <a:rPr lang="fr-FR" sz="1400" spc="-10"/>
              <a:t>- des isolements ;</a:t>
            </a:r>
            <a:br>
              <a:rPr lang="fr-FR" sz="1400" spc="-10"/>
            </a:br>
            <a:r>
              <a:rPr lang="fr-FR" sz="1400" spc="-10"/>
              <a:t>- des conditions d’atmosphère ;</a:t>
            </a:r>
            <a:br>
              <a:rPr lang="fr-FR" sz="1400" spc="-10"/>
            </a:br>
            <a:r>
              <a:rPr lang="fr-FR" sz="1400" spc="-10"/>
              <a:t>- de la mise en place des mesures de maitrise de risques et d’intervention en cas d’urgence.</a:t>
            </a:r>
            <a:endParaRPr lang="fr-FR" sz="1400" spc="-10">
              <a:cs typeface="Arial"/>
            </a:endParaRPr>
          </a:p>
          <a:p>
            <a:pPr marL="285750" lvl="2" indent="-285750">
              <a:spcAft>
                <a:spcPts val="1200"/>
              </a:spcAft>
              <a:buClr>
                <a:srgbClr val="172982"/>
              </a:buClr>
              <a:buFont typeface="Wingdings" pitchFamily="2" charset="2"/>
              <a:buChar char="§"/>
            </a:pPr>
            <a:r>
              <a:rPr lang="fr-FR" sz="1400" b="1" spc="-10">
                <a:solidFill>
                  <a:srgbClr val="172982"/>
                </a:solidFill>
              </a:rPr>
              <a:t>Mention de l’utilisation d’un « appareil de protection respiratoire », lorsqu’il est requis</a:t>
            </a:r>
            <a:br>
              <a:rPr lang="fr-FR" sz="1400" b="1" spc="-10">
                <a:solidFill>
                  <a:srgbClr val="172982"/>
                </a:solidFill>
              </a:rPr>
            </a:br>
            <a:r>
              <a:rPr lang="fr-FR" sz="1400" spc="-10"/>
              <a:t>Cet équipement est adapté :</a:t>
            </a:r>
            <a:br>
              <a:rPr lang="fr-FR" sz="1400" spc="-10"/>
            </a:br>
            <a:r>
              <a:rPr lang="fr-FR" sz="1400" spc="-10"/>
              <a:t>- à la nature de l’atmosphère (gaz inertes et/ou toxiques) ;</a:t>
            </a:r>
            <a:br>
              <a:rPr lang="fr-FR" sz="1400" spc="-10"/>
            </a:br>
            <a:r>
              <a:rPr lang="fr-FR" sz="1400" spc="-10"/>
              <a:t>- aux conditions ambiantes (température, humidité, poussières, etc.) ;</a:t>
            </a:r>
            <a:br>
              <a:rPr lang="fr-FR" sz="1400" spc="-10"/>
            </a:br>
            <a:r>
              <a:rPr lang="fr-FR" sz="1400" spc="-10"/>
              <a:t>- à la durée de présence dans l’espace confiné.</a:t>
            </a:r>
            <a:endParaRPr lang="fr-FR">
              <a:cs typeface="Arial" panose="020B0604020202020204"/>
            </a:endParaRPr>
          </a:p>
        </p:txBody>
      </p:sp>
      <p:pic>
        <p:nvPicPr>
          <p:cNvPr id="9" name="Image 8">
            <a:extLst>
              <a:ext uri="{FF2B5EF4-FFF2-40B4-BE49-F238E27FC236}">
                <a16:creationId xmlns:a16="http://schemas.microsoft.com/office/drawing/2014/main" id="{2E84BC7C-4F93-1E8F-D4C3-65A6153767AF}"/>
              </a:ext>
            </a:extLst>
          </p:cNvPr>
          <p:cNvPicPr>
            <a:picLocks noChangeAspect="1"/>
          </p:cNvPicPr>
          <p:nvPr/>
        </p:nvPicPr>
        <p:blipFill>
          <a:blip r:embed="rId4"/>
          <a:stretch>
            <a:fillRect/>
          </a:stretch>
        </p:blipFill>
        <p:spPr>
          <a:xfrm>
            <a:off x="6112930" y="5785969"/>
            <a:ext cx="636857" cy="636857"/>
          </a:xfrm>
          <a:prstGeom prst="rect">
            <a:avLst/>
          </a:prstGeom>
        </p:spPr>
      </p:pic>
      <p:sp>
        <p:nvSpPr>
          <p:cNvPr id="25" name="Title 2">
            <a:extLst>
              <a:ext uri="{FF2B5EF4-FFF2-40B4-BE49-F238E27FC236}">
                <a16:creationId xmlns:a16="http://schemas.microsoft.com/office/drawing/2014/main" id="{F7B6BAF5-190F-11B5-E14C-B885D4655267}"/>
              </a:ext>
            </a:extLst>
          </p:cNvPr>
          <p:cNvSpPr>
            <a:spLocks noGrp="1"/>
          </p:cNvSpPr>
          <p:nvPr>
            <p:ph type="title"/>
          </p:nvPr>
        </p:nvSpPr>
        <p:spPr>
          <a:xfrm>
            <a:off x="469879" y="242844"/>
            <a:ext cx="5084254" cy="561489"/>
          </a:xfrm>
        </p:spPr>
        <p:txBody>
          <a:bodyPr/>
          <a:lstStyle/>
          <a:p>
            <a:r>
              <a:rPr lang="fr-FR">
                <a:solidFill>
                  <a:srgbClr val="354D56"/>
                </a:solidFill>
              </a:rPr>
              <a:t>L’essentiel de la Règle d’or 8</a:t>
            </a:r>
          </a:p>
        </p:txBody>
      </p:sp>
    </p:spTree>
    <p:extLst>
      <p:ext uri="{BB962C8B-B14F-4D97-AF65-F5344CB8AC3E}">
        <p14:creationId xmlns:p14="http://schemas.microsoft.com/office/powerpoint/2010/main" val="12329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Accidentologie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8</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024418"/>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a:solidFill>
                  <a:srgbClr val="172982"/>
                </a:solidFill>
              </a:rPr>
              <a:t>ACCIDENTOLOGIE DANS </a:t>
            </a:r>
            <a:br>
              <a:rPr lang="fr-FR" sz="1500" b="1">
                <a:solidFill>
                  <a:srgbClr val="172982"/>
                </a:solidFill>
              </a:rPr>
            </a:br>
            <a:r>
              <a:rPr lang="fr-FR" sz="1500" b="1">
                <a:solidFill>
                  <a:srgbClr val="172982"/>
                </a:solidFill>
              </a:rPr>
              <a:t>LA COMPAGNIE OÙ UNE EXIGENCE DE LA RÈGLE D’OR 8 A ÉTÉ ENFREINTE</a:t>
            </a:r>
            <a:endParaRPr lang="en-US" sz="1500" b="1">
              <a:solidFill>
                <a:srgbClr val="172982"/>
              </a:solidFill>
            </a:endParaRP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268514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Décès*</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227962"/>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172982"/>
                </a:solidFill>
                <a:latin typeface="Arial MT Light" pitchFamily="2"/>
                <a:cs typeface="Arial" panose="020B0604020202020204" pitchFamily="34" charset="0"/>
              </a:rPr>
              <a:t>1</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362952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Accident avec arrêt**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172342"/>
            <a:ext cx="717206" cy="474489"/>
          </a:xfrm>
          <a:prstGeom prst="rect">
            <a:avLst/>
          </a:prstGeom>
          <a:noFill/>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172982"/>
                </a:solidFill>
                <a:latin typeface="Arial MT Light" pitchFamily="2"/>
                <a:cs typeface="Arial" panose="020B0604020202020204" pitchFamily="34" charset="0"/>
              </a:rPr>
              <a:t>1</a:t>
            </a:r>
            <a:endParaRPr lang="fr-FR" sz="3000" spc="25">
              <a:solidFill>
                <a:srgbClr val="172982"/>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53642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(Haut Potentiel)**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079247"/>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172982"/>
                </a:solidFill>
                <a:latin typeface="Arial MT Light" pitchFamily="2"/>
                <a:cs typeface="Arial" panose="020B0604020202020204" pitchFamily="34" charset="0"/>
              </a:rPr>
              <a:t>5</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3" y="1022983"/>
            <a:ext cx="4907310" cy="230832"/>
          </a:xfrm>
          <a:prstGeom prst="rect">
            <a:avLst/>
          </a:prstGeom>
          <a:noFill/>
        </p:spPr>
        <p:txBody>
          <a:bodyPr wrap="square" lIns="0" tIns="0" rIns="0" bIns="0">
            <a:spAutoFit/>
          </a:bodyPr>
          <a:lstStyle/>
          <a:p>
            <a:r>
              <a:rPr lang="fr-FR" sz="1500" b="1">
                <a:solidFill>
                  <a:srgbClr val="172982"/>
                </a:solidFill>
              </a:rPr>
              <a:t>PRINCIPAUX RISQUES DES ESPACES CONFINES</a:t>
            </a:r>
          </a:p>
        </p:txBody>
      </p:sp>
      <p:sp>
        <p:nvSpPr>
          <p:cNvPr id="63" name="ZoneTexte 62">
            <a:extLst>
              <a:ext uri="{FF2B5EF4-FFF2-40B4-BE49-F238E27FC236}">
                <a16:creationId xmlns:a16="http://schemas.microsoft.com/office/drawing/2014/main" id="{43120BA9-FFD7-460D-B671-B3FFA2423838}"/>
              </a:ext>
            </a:extLst>
          </p:cNvPr>
          <p:cNvSpPr txBox="1"/>
          <p:nvPr/>
        </p:nvSpPr>
        <p:spPr>
          <a:xfrm>
            <a:off x="2104467" y="4857695"/>
            <a:ext cx="2013941" cy="430887"/>
          </a:xfrm>
          <a:prstGeom prst="rect">
            <a:avLst/>
          </a:prstGeom>
          <a:noFill/>
        </p:spPr>
        <p:txBody>
          <a:bodyPr wrap="square" rtlCol="0">
            <a:spAutoFit/>
          </a:bodyPr>
          <a:lstStyle/>
          <a:p>
            <a:pPr algn="l"/>
            <a:r>
              <a:rPr lang="fr-FR" sz="1100"/>
              <a:t>*  Période 2012-2021</a:t>
            </a:r>
          </a:p>
          <a:p>
            <a:pPr algn="l"/>
            <a:r>
              <a:rPr lang="fr-FR" sz="1100"/>
              <a:t>** Période 2017-2021</a:t>
            </a:r>
          </a:p>
        </p:txBody>
      </p:sp>
      <p:pic>
        <p:nvPicPr>
          <p:cNvPr id="6" name="Image 5">
            <a:extLst>
              <a:ext uri="{FF2B5EF4-FFF2-40B4-BE49-F238E27FC236}">
                <a16:creationId xmlns:a16="http://schemas.microsoft.com/office/drawing/2014/main" id="{1254B43C-341D-1CA2-BB0F-48C598D12180}"/>
              </a:ext>
            </a:extLst>
          </p:cNvPr>
          <p:cNvPicPr>
            <a:picLocks noChangeAspect="1"/>
          </p:cNvPicPr>
          <p:nvPr/>
        </p:nvPicPr>
        <p:blipFill>
          <a:blip r:embed="rId3"/>
          <a:stretch>
            <a:fillRect/>
          </a:stretch>
        </p:blipFill>
        <p:spPr>
          <a:xfrm>
            <a:off x="520634" y="2250419"/>
            <a:ext cx="719226" cy="719226"/>
          </a:xfrm>
          <a:prstGeom prst="rect">
            <a:avLst/>
          </a:prstGeom>
        </p:spPr>
      </p:pic>
      <p:pic>
        <p:nvPicPr>
          <p:cNvPr id="11" name="Image 10">
            <a:extLst>
              <a:ext uri="{FF2B5EF4-FFF2-40B4-BE49-F238E27FC236}">
                <a16:creationId xmlns:a16="http://schemas.microsoft.com/office/drawing/2014/main" id="{BD942DB2-6E14-BB55-6D33-EEA58481EE12}"/>
              </a:ext>
            </a:extLst>
          </p:cNvPr>
          <p:cNvPicPr>
            <a:picLocks noChangeAspect="1"/>
          </p:cNvPicPr>
          <p:nvPr/>
        </p:nvPicPr>
        <p:blipFill>
          <a:blip r:embed="rId4"/>
          <a:stretch>
            <a:fillRect/>
          </a:stretch>
        </p:blipFill>
        <p:spPr>
          <a:xfrm>
            <a:off x="519398" y="3164296"/>
            <a:ext cx="712332" cy="712332"/>
          </a:xfrm>
          <a:prstGeom prst="rect">
            <a:avLst/>
          </a:prstGeom>
        </p:spPr>
      </p:pic>
      <p:pic>
        <p:nvPicPr>
          <p:cNvPr id="13" name="Image 12">
            <a:extLst>
              <a:ext uri="{FF2B5EF4-FFF2-40B4-BE49-F238E27FC236}">
                <a16:creationId xmlns:a16="http://schemas.microsoft.com/office/drawing/2014/main" id="{0C8726FF-2C34-5C19-4C37-38CA75C5F71A}"/>
              </a:ext>
            </a:extLst>
          </p:cNvPr>
          <p:cNvPicPr>
            <a:picLocks noChangeAspect="1"/>
          </p:cNvPicPr>
          <p:nvPr/>
        </p:nvPicPr>
        <p:blipFill>
          <a:blip r:embed="rId5"/>
          <a:stretch>
            <a:fillRect/>
          </a:stretch>
        </p:blipFill>
        <p:spPr>
          <a:xfrm>
            <a:off x="519398" y="4098473"/>
            <a:ext cx="717832" cy="717832"/>
          </a:xfrm>
          <a:prstGeom prst="rect">
            <a:avLst/>
          </a:prstGeom>
        </p:spPr>
      </p:pic>
      <p:pic>
        <p:nvPicPr>
          <p:cNvPr id="58" name="Image 57">
            <a:extLst>
              <a:ext uri="{FF2B5EF4-FFF2-40B4-BE49-F238E27FC236}">
                <a16:creationId xmlns:a16="http://schemas.microsoft.com/office/drawing/2014/main" id="{6A3D52DF-3247-5751-1DE1-80D0341A2BD6}"/>
              </a:ext>
            </a:extLst>
          </p:cNvPr>
          <p:cNvPicPr>
            <a:picLocks noChangeAspect="1"/>
          </p:cNvPicPr>
          <p:nvPr/>
        </p:nvPicPr>
        <p:blipFill>
          <a:blip r:embed="rId5"/>
          <a:stretch>
            <a:fillRect/>
          </a:stretch>
        </p:blipFill>
        <p:spPr>
          <a:xfrm>
            <a:off x="519398" y="5510306"/>
            <a:ext cx="717832" cy="717832"/>
          </a:xfrm>
          <a:prstGeom prst="rect">
            <a:avLst/>
          </a:prstGeom>
        </p:spPr>
      </p:pic>
      <p:sp>
        <p:nvSpPr>
          <p:cNvPr id="59" name="ZoneTexte 58">
            <a:extLst>
              <a:ext uri="{FF2B5EF4-FFF2-40B4-BE49-F238E27FC236}">
                <a16:creationId xmlns:a16="http://schemas.microsoft.com/office/drawing/2014/main" id="{839A7625-E27F-7D33-EE5C-5F238F5314B4}"/>
              </a:ext>
            </a:extLst>
          </p:cNvPr>
          <p:cNvSpPr txBox="1"/>
          <p:nvPr/>
        </p:nvSpPr>
        <p:spPr>
          <a:xfrm>
            <a:off x="1344818" y="5431086"/>
            <a:ext cx="2526966" cy="861774"/>
          </a:xfrm>
          <a:prstGeom prst="rect">
            <a:avLst/>
          </a:prstGeom>
          <a:noFill/>
          <a:ln w="19050">
            <a:noFill/>
          </a:ln>
        </p:spPr>
        <p:txBody>
          <a:bodyPr wrap="square" lIns="91440" tIns="45720" rIns="91440" bIns="45720" anchor="t">
            <a:spAutoFit/>
          </a:bodyPr>
          <a:lstStyle/>
          <a:p>
            <a:r>
              <a:rPr lang="fr-FR" sz="1000"/>
              <a:t>Plusieurs personnes ont fait des malaises ou sont décédées dans des espaces confinés en voulant porter secours ; </a:t>
            </a:r>
            <a:br>
              <a:rPr lang="fr-FR" sz="1000"/>
            </a:br>
            <a:r>
              <a:rPr lang="fr-FR" sz="1000"/>
              <a:t>Elles n'étaient pas formées et ne portaient pas les équipements adéquats.</a:t>
            </a:r>
          </a:p>
        </p:txBody>
      </p:sp>
      <p:pic>
        <p:nvPicPr>
          <p:cNvPr id="60" name="Image 59">
            <a:extLst>
              <a:ext uri="{FF2B5EF4-FFF2-40B4-BE49-F238E27FC236}">
                <a16:creationId xmlns:a16="http://schemas.microsoft.com/office/drawing/2014/main" id="{2AD3CAF0-0290-912E-447F-96E6BA2AC71E}"/>
              </a:ext>
            </a:extLst>
          </p:cNvPr>
          <p:cNvPicPr>
            <a:picLocks noChangeAspect="1"/>
          </p:cNvPicPr>
          <p:nvPr/>
        </p:nvPicPr>
        <p:blipFill>
          <a:blip r:embed="rId5"/>
          <a:stretch>
            <a:fillRect/>
          </a:stretch>
        </p:blipFill>
        <p:spPr>
          <a:xfrm>
            <a:off x="4583797" y="5510306"/>
            <a:ext cx="717832" cy="717832"/>
          </a:xfrm>
          <a:prstGeom prst="rect">
            <a:avLst/>
          </a:prstGeom>
        </p:spPr>
      </p:pic>
      <p:sp>
        <p:nvSpPr>
          <p:cNvPr id="62" name="ZoneTexte 61">
            <a:extLst>
              <a:ext uri="{FF2B5EF4-FFF2-40B4-BE49-F238E27FC236}">
                <a16:creationId xmlns:a16="http://schemas.microsoft.com/office/drawing/2014/main" id="{EF29399D-BC26-FF9C-7487-FCA2F4F347C2}"/>
              </a:ext>
            </a:extLst>
          </p:cNvPr>
          <p:cNvSpPr txBox="1"/>
          <p:nvPr/>
        </p:nvSpPr>
        <p:spPr>
          <a:xfrm>
            <a:off x="5430043" y="5523888"/>
            <a:ext cx="5698626" cy="707886"/>
          </a:xfrm>
          <a:prstGeom prst="rect">
            <a:avLst/>
          </a:prstGeom>
          <a:noFill/>
          <a:ln w="19050">
            <a:noFill/>
          </a:ln>
        </p:spPr>
        <p:txBody>
          <a:bodyPr wrap="square" lIns="91440" tIns="45720" rIns="91440" bIns="45720" anchor="t">
            <a:spAutoFit/>
          </a:bodyPr>
          <a:lstStyle/>
          <a:p>
            <a:r>
              <a:rPr lang="fr-FR" sz="1000"/>
              <a:t>Je peux être confronté(e) à ces risques en étant à proximité immédiate ou en entrant partiellement dans un espace confiné !</a:t>
            </a:r>
          </a:p>
          <a:p>
            <a:r>
              <a:rPr lang="fr-FR" sz="1000"/>
              <a:t>Ne pas oublier les </a:t>
            </a:r>
            <a:r>
              <a:rPr lang="fr-FR" sz="1000" b="1"/>
              <a:t>risques non spécifiques </a:t>
            </a:r>
            <a:r>
              <a:rPr lang="fr-FR" sz="1000"/>
              <a:t>aux espaces confinés telles que l’électrocution, la chute, etc.</a:t>
            </a:r>
            <a:endParaRPr lang="fr-FR" sz="1000">
              <a:cs typeface="Arial"/>
            </a:endParaRPr>
          </a:p>
        </p:txBody>
      </p:sp>
      <p:grpSp>
        <p:nvGrpSpPr>
          <p:cNvPr id="5" name="Group 4">
            <a:extLst>
              <a:ext uri="{FF2B5EF4-FFF2-40B4-BE49-F238E27FC236}">
                <a16:creationId xmlns:a16="http://schemas.microsoft.com/office/drawing/2014/main" id="{953A1EFF-C622-4E04-A19B-3EABBADB2DF0}"/>
              </a:ext>
            </a:extLst>
          </p:cNvPr>
          <p:cNvGrpSpPr/>
          <p:nvPr/>
        </p:nvGrpSpPr>
        <p:grpSpPr>
          <a:xfrm>
            <a:off x="7949421" y="3973159"/>
            <a:ext cx="2278567" cy="717832"/>
            <a:chOff x="4583797" y="3118677"/>
            <a:chExt cx="2278567" cy="717832"/>
          </a:xfrm>
        </p:grpSpPr>
        <p:pic>
          <p:nvPicPr>
            <p:cNvPr id="14" name="Image 13">
              <a:extLst>
                <a:ext uri="{FF2B5EF4-FFF2-40B4-BE49-F238E27FC236}">
                  <a16:creationId xmlns:a16="http://schemas.microsoft.com/office/drawing/2014/main" id="{6F49841F-F6F9-A533-F66E-122F61825714}"/>
                </a:ext>
              </a:extLst>
            </p:cNvPr>
            <p:cNvPicPr>
              <a:picLocks noChangeAspect="1"/>
            </p:cNvPicPr>
            <p:nvPr/>
          </p:nvPicPr>
          <p:blipFill>
            <a:blip r:embed="rId6"/>
            <a:stretch>
              <a:fillRect/>
            </a:stretch>
          </p:blipFill>
          <p:spPr>
            <a:xfrm>
              <a:off x="4583797" y="3118677"/>
              <a:ext cx="717832" cy="717832"/>
            </a:xfrm>
            <a:prstGeom prst="rect">
              <a:avLst/>
            </a:prstGeom>
          </p:spPr>
        </p:pic>
        <p:sp>
          <p:nvSpPr>
            <p:cNvPr id="65" name="object 2">
              <a:extLst>
                <a:ext uri="{FF2B5EF4-FFF2-40B4-BE49-F238E27FC236}">
                  <a16:creationId xmlns:a16="http://schemas.microsoft.com/office/drawing/2014/main" id="{BECFC4CA-B8D6-6583-9BB6-6547F7D61DDB}"/>
                </a:ext>
              </a:extLst>
            </p:cNvPr>
            <p:cNvSpPr txBox="1"/>
            <p:nvPr/>
          </p:nvSpPr>
          <p:spPr>
            <a:xfrm>
              <a:off x="5524272" y="3352634"/>
              <a:ext cx="1338092"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Chaleur</a:t>
              </a:r>
            </a:p>
          </p:txBody>
        </p:sp>
      </p:grpSp>
      <p:sp>
        <p:nvSpPr>
          <p:cNvPr id="70" name="object 2">
            <a:extLst>
              <a:ext uri="{FF2B5EF4-FFF2-40B4-BE49-F238E27FC236}">
                <a16:creationId xmlns:a16="http://schemas.microsoft.com/office/drawing/2014/main" id="{9CAF2769-70BE-6CD9-9147-76FE2DEDE21A}"/>
              </a:ext>
            </a:extLst>
          </p:cNvPr>
          <p:cNvSpPr txBox="1"/>
          <p:nvPr/>
        </p:nvSpPr>
        <p:spPr>
          <a:xfrm>
            <a:off x="5524271" y="4146428"/>
            <a:ext cx="1492465"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Noyade / Ensevelissement</a:t>
            </a:r>
          </a:p>
        </p:txBody>
      </p:sp>
      <p:pic>
        <p:nvPicPr>
          <p:cNvPr id="17" name="Image 16">
            <a:extLst>
              <a:ext uri="{FF2B5EF4-FFF2-40B4-BE49-F238E27FC236}">
                <a16:creationId xmlns:a16="http://schemas.microsoft.com/office/drawing/2014/main" id="{2DFE11C5-4F71-D338-82B0-ABE8C311226D}"/>
              </a:ext>
            </a:extLst>
          </p:cNvPr>
          <p:cNvPicPr>
            <a:picLocks noChangeAspect="1"/>
          </p:cNvPicPr>
          <p:nvPr/>
        </p:nvPicPr>
        <p:blipFill>
          <a:blip r:embed="rId7"/>
          <a:stretch>
            <a:fillRect/>
          </a:stretch>
        </p:blipFill>
        <p:spPr>
          <a:xfrm>
            <a:off x="4583797" y="4009368"/>
            <a:ext cx="717832" cy="717832"/>
          </a:xfrm>
          <a:prstGeom prst="rect">
            <a:avLst/>
          </a:prstGeom>
        </p:spPr>
      </p:pic>
      <p:pic>
        <p:nvPicPr>
          <p:cNvPr id="19" name="Image 18">
            <a:extLst>
              <a:ext uri="{FF2B5EF4-FFF2-40B4-BE49-F238E27FC236}">
                <a16:creationId xmlns:a16="http://schemas.microsoft.com/office/drawing/2014/main" id="{AD924873-A3B7-A2A0-9B4F-EAB5A730236F}"/>
              </a:ext>
            </a:extLst>
          </p:cNvPr>
          <p:cNvPicPr>
            <a:picLocks noChangeAspect="1"/>
          </p:cNvPicPr>
          <p:nvPr/>
        </p:nvPicPr>
        <p:blipFill>
          <a:blip r:embed="rId8"/>
          <a:stretch>
            <a:fillRect/>
          </a:stretch>
        </p:blipFill>
        <p:spPr>
          <a:xfrm>
            <a:off x="7949421" y="2254571"/>
            <a:ext cx="717832" cy="717832"/>
          </a:xfrm>
          <a:prstGeom prst="rect">
            <a:avLst/>
          </a:prstGeom>
        </p:spPr>
      </p:pic>
      <p:sp>
        <p:nvSpPr>
          <p:cNvPr id="76" name="object 2">
            <a:extLst>
              <a:ext uri="{FF2B5EF4-FFF2-40B4-BE49-F238E27FC236}">
                <a16:creationId xmlns:a16="http://schemas.microsoft.com/office/drawing/2014/main" id="{F1802D29-BA84-6551-FBCD-F7D416C0BBDF}"/>
              </a:ext>
            </a:extLst>
          </p:cNvPr>
          <p:cNvSpPr txBox="1"/>
          <p:nvPr/>
        </p:nvSpPr>
        <p:spPr>
          <a:xfrm>
            <a:off x="8889895" y="2499353"/>
            <a:ext cx="1492465"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Incendie</a:t>
            </a:r>
          </a:p>
        </p:txBody>
      </p:sp>
      <p:sp>
        <p:nvSpPr>
          <p:cNvPr id="77" name="object 2">
            <a:extLst>
              <a:ext uri="{FF2B5EF4-FFF2-40B4-BE49-F238E27FC236}">
                <a16:creationId xmlns:a16="http://schemas.microsoft.com/office/drawing/2014/main" id="{1E7A96EF-0847-F2A9-3528-DA14C3B50EA9}"/>
              </a:ext>
            </a:extLst>
          </p:cNvPr>
          <p:cNvSpPr txBox="1"/>
          <p:nvPr/>
        </p:nvSpPr>
        <p:spPr>
          <a:xfrm>
            <a:off x="8889895" y="3351576"/>
            <a:ext cx="1492465"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Explosion</a:t>
            </a:r>
          </a:p>
        </p:txBody>
      </p:sp>
      <p:grpSp>
        <p:nvGrpSpPr>
          <p:cNvPr id="2" name="Group 1">
            <a:extLst>
              <a:ext uri="{FF2B5EF4-FFF2-40B4-BE49-F238E27FC236}">
                <a16:creationId xmlns:a16="http://schemas.microsoft.com/office/drawing/2014/main" id="{AF6F6D41-AC93-4279-9321-16512F9B0C76}"/>
              </a:ext>
            </a:extLst>
          </p:cNvPr>
          <p:cNvGrpSpPr/>
          <p:nvPr/>
        </p:nvGrpSpPr>
        <p:grpSpPr>
          <a:xfrm>
            <a:off x="4583797" y="3133518"/>
            <a:ext cx="2701292" cy="712512"/>
            <a:chOff x="7954741" y="4010733"/>
            <a:chExt cx="2701292" cy="712512"/>
          </a:xfrm>
        </p:grpSpPr>
        <p:sp>
          <p:nvSpPr>
            <p:cNvPr id="66" name="object 2">
              <a:extLst>
                <a:ext uri="{FF2B5EF4-FFF2-40B4-BE49-F238E27FC236}">
                  <a16:creationId xmlns:a16="http://schemas.microsoft.com/office/drawing/2014/main" id="{1340549F-55F2-AACF-C86B-FF9DD9B25E78}"/>
                </a:ext>
              </a:extLst>
            </p:cNvPr>
            <p:cNvSpPr txBox="1"/>
            <p:nvPr/>
          </p:nvSpPr>
          <p:spPr>
            <a:xfrm>
              <a:off x="8883721" y="4130644"/>
              <a:ext cx="1772312"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Difficultés d’accès </a:t>
              </a:r>
              <a:br>
                <a:rPr lang="fr-FR" sz="1400" b="1"/>
              </a:br>
              <a:r>
                <a:rPr lang="fr-FR" sz="1400" b="1"/>
                <a:t>et d’évacuation</a:t>
              </a:r>
            </a:p>
          </p:txBody>
        </p:sp>
        <p:pic>
          <p:nvPicPr>
            <p:cNvPr id="21" name="Image 20">
              <a:extLst>
                <a:ext uri="{FF2B5EF4-FFF2-40B4-BE49-F238E27FC236}">
                  <a16:creationId xmlns:a16="http://schemas.microsoft.com/office/drawing/2014/main" id="{AEC8A359-A114-8F3B-6296-173C4338B7DD}"/>
                </a:ext>
              </a:extLst>
            </p:cNvPr>
            <p:cNvPicPr>
              <a:picLocks noChangeAspect="1"/>
            </p:cNvPicPr>
            <p:nvPr/>
          </p:nvPicPr>
          <p:blipFill>
            <a:blip r:embed="rId9"/>
            <a:stretch>
              <a:fillRect/>
            </a:stretch>
          </p:blipFill>
          <p:spPr>
            <a:xfrm>
              <a:off x="7954741" y="4010733"/>
              <a:ext cx="712512" cy="712512"/>
            </a:xfrm>
            <a:prstGeom prst="rect">
              <a:avLst/>
            </a:prstGeom>
          </p:spPr>
        </p:pic>
      </p:grpSp>
      <p:pic>
        <p:nvPicPr>
          <p:cNvPr id="23" name="Image 22">
            <a:extLst>
              <a:ext uri="{FF2B5EF4-FFF2-40B4-BE49-F238E27FC236}">
                <a16:creationId xmlns:a16="http://schemas.microsoft.com/office/drawing/2014/main" id="{A1262305-80ED-9450-DCC4-F91B3CC6C396}"/>
              </a:ext>
            </a:extLst>
          </p:cNvPr>
          <p:cNvPicPr>
            <a:picLocks noChangeAspect="1"/>
          </p:cNvPicPr>
          <p:nvPr/>
        </p:nvPicPr>
        <p:blipFill>
          <a:blip r:embed="rId10"/>
          <a:stretch>
            <a:fillRect/>
          </a:stretch>
        </p:blipFill>
        <p:spPr>
          <a:xfrm>
            <a:off x="4583797" y="2260094"/>
            <a:ext cx="717832" cy="717832"/>
          </a:xfrm>
          <a:prstGeom prst="rect">
            <a:avLst/>
          </a:prstGeom>
        </p:spPr>
      </p:pic>
      <p:sp>
        <p:nvSpPr>
          <p:cNvPr id="83" name="object 2">
            <a:extLst>
              <a:ext uri="{FF2B5EF4-FFF2-40B4-BE49-F238E27FC236}">
                <a16:creationId xmlns:a16="http://schemas.microsoft.com/office/drawing/2014/main" id="{C2F6EB83-F4F2-F164-88B2-4D40B35B8A1C}"/>
              </a:ext>
            </a:extLst>
          </p:cNvPr>
          <p:cNvSpPr txBox="1"/>
          <p:nvPr/>
        </p:nvSpPr>
        <p:spPr>
          <a:xfrm>
            <a:off x="5524271" y="2397276"/>
            <a:ext cx="1492465"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Asphyxie /</a:t>
            </a:r>
            <a:br>
              <a:rPr lang="fr-FR" sz="1400" b="1"/>
            </a:br>
            <a:r>
              <a:rPr lang="fr-FR" sz="1400" b="1"/>
              <a:t>Intoxication</a:t>
            </a:r>
          </a:p>
        </p:txBody>
      </p:sp>
      <p:pic>
        <p:nvPicPr>
          <p:cNvPr id="16" name="Image 15">
            <a:extLst>
              <a:ext uri="{FF2B5EF4-FFF2-40B4-BE49-F238E27FC236}">
                <a16:creationId xmlns:a16="http://schemas.microsoft.com/office/drawing/2014/main" id="{4B5BF834-64D5-48C5-97D0-0384D79753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54741" y="3117948"/>
            <a:ext cx="712512" cy="714671"/>
          </a:xfrm>
          <a:prstGeom prst="rect">
            <a:avLst/>
          </a:prstGeom>
          <a:solidFill>
            <a:schemeClr val="bg1"/>
          </a:solidFill>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8</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172982"/>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a:t>Kit de déploiement Règle d'or 8</a:t>
            </a: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30197978"/>
              </p:ext>
            </p:extLst>
          </p:nvPr>
        </p:nvGraphicFramePr>
        <p:xfrm>
          <a:off x="507008" y="1349440"/>
          <a:ext cx="10790929" cy="4349246"/>
        </p:xfrm>
        <a:graphic>
          <a:graphicData uri="http://schemas.openxmlformats.org/drawingml/2006/table">
            <a:tbl>
              <a:tblPr firstRow="1" bandRow="1">
                <a:tableStyleId>{0E3FDE45-AF77-4B5C-9715-49D594BDF05E}</a:tableStyleId>
              </a:tblPr>
              <a:tblGrid>
                <a:gridCol w="4435850">
                  <a:extLst>
                    <a:ext uri="{9D8B030D-6E8A-4147-A177-3AD203B41FA5}">
                      <a16:colId xmlns:a16="http://schemas.microsoft.com/office/drawing/2014/main" val="2770995818"/>
                    </a:ext>
                  </a:extLst>
                </a:gridCol>
                <a:gridCol w="4892040">
                  <a:extLst>
                    <a:ext uri="{9D8B030D-6E8A-4147-A177-3AD203B41FA5}">
                      <a16:colId xmlns:a16="http://schemas.microsoft.com/office/drawing/2014/main" val="2322655508"/>
                    </a:ext>
                  </a:extLst>
                </a:gridCol>
                <a:gridCol w="1463039">
                  <a:extLst>
                    <a:ext uri="{9D8B030D-6E8A-4147-A177-3AD203B41FA5}">
                      <a16:colId xmlns:a16="http://schemas.microsoft.com/office/drawing/2014/main" val="2620056346"/>
                    </a:ext>
                  </a:extLst>
                </a:gridCol>
              </a:tblGrid>
              <a:tr h="502220">
                <a:tc>
                  <a:txBody>
                    <a:bodyPr/>
                    <a:lstStyle/>
                    <a:p>
                      <a:pPr algn="ctr"/>
                      <a:r>
                        <a:rPr lang="fr-FR" sz="1200">
                          <a:solidFill>
                            <a:schemeClr val="bg1"/>
                          </a:solidFill>
                        </a:rPr>
                        <a:t>EXIGENCE</a:t>
                      </a:r>
                    </a:p>
                  </a:txBody>
                  <a:tcPr anchor="ctr">
                    <a:lnT w="12700" cap="flat" cmpd="sng" algn="ctr">
                      <a:solidFill>
                        <a:srgbClr val="5E5FA8"/>
                      </a:solidFill>
                      <a:prstDash val="solid"/>
                      <a:round/>
                      <a:headEnd type="none" w="med" len="med"/>
                      <a:tailEnd type="none" w="med" len="med"/>
                    </a:lnT>
                    <a:lnB w="12700" cap="flat" cmpd="sng" algn="ctr">
                      <a:solidFill>
                        <a:srgbClr val="5E5FA8"/>
                      </a:solidFill>
                      <a:prstDash val="solid"/>
                      <a:round/>
                      <a:headEnd type="none" w="med" len="med"/>
                      <a:tailEnd type="none" w="med" len="med"/>
                    </a:lnB>
                    <a:solidFill>
                      <a:srgbClr val="172982"/>
                    </a:solidFill>
                  </a:tcPr>
                </a:tc>
                <a:tc>
                  <a:txBody>
                    <a:bodyPr/>
                    <a:lstStyle/>
                    <a:p>
                      <a:pPr algn="ctr"/>
                      <a:r>
                        <a:rPr lang="fr-FR" sz="1200">
                          <a:solidFill>
                            <a:schemeClr val="bg1"/>
                          </a:solidFill>
                        </a:rPr>
                        <a:t>ÉVÈNEMENT</a:t>
                      </a:r>
                    </a:p>
                  </a:txBody>
                  <a:tcPr anchor="ctr">
                    <a:lnT w="12700" cap="flat" cmpd="sng" algn="ctr">
                      <a:solidFill>
                        <a:srgbClr val="5E5FA8"/>
                      </a:solidFill>
                      <a:prstDash val="solid"/>
                      <a:round/>
                      <a:headEnd type="none" w="med" len="med"/>
                      <a:tailEnd type="none" w="med" len="med"/>
                    </a:lnT>
                    <a:lnB w="12700" cap="flat" cmpd="sng" algn="ctr">
                      <a:solidFill>
                        <a:srgbClr val="5E5FA8"/>
                      </a:solidFill>
                      <a:prstDash val="solid"/>
                      <a:round/>
                      <a:headEnd type="none" w="med" len="med"/>
                      <a:tailEnd type="none" w="med" len="med"/>
                    </a:lnB>
                    <a:solidFill>
                      <a:srgbClr val="172982"/>
                    </a:solidFill>
                  </a:tcPr>
                </a:tc>
                <a:tc>
                  <a:txBody>
                    <a:bodyPr/>
                    <a:lstStyle/>
                    <a:p>
                      <a:pPr algn="ctr"/>
                      <a:r>
                        <a:rPr lang="fr-FR" sz="1200">
                          <a:solidFill>
                            <a:schemeClr val="bg1"/>
                          </a:solidFill>
                        </a:rPr>
                        <a:t>SLIDE </a:t>
                      </a:r>
                    </a:p>
                  </a:txBody>
                  <a:tcPr anchor="ctr">
                    <a:lnT w="12700" cap="flat" cmpd="sng" algn="ctr">
                      <a:solidFill>
                        <a:srgbClr val="5E5FA8"/>
                      </a:solidFill>
                      <a:prstDash val="solid"/>
                      <a:round/>
                      <a:headEnd type="none" w="med" len="med"/>
                      <a:tailEnd type="none" w="med" len="med"/>
                    </a:lnT>
                    <a:lnB w="12700" cap="flat" cmpd="sng" algn="ctr">
                      <a:solidFill>
                        <a:srgbClr val="5E5FA8"/>
                      </a:solidFill>
                      <a:prstDash val="solid"/>
                      <a:round/>
                      <a:headEnd type="none" w="med" len="med"/>
                      <a:tailEnd type="none" w="med" len="med"/>
                    </a:lnB>
                    <a:solidFill>
                      <a:srgbClr val="172982"/>
                    </a:solidFill>
                  </a:tcPr>
                </a:tc>
                <a:extLst>
                  <a:ext uri="{0D108BD9-81ED-4DB2-BD59-A6C34878D82A}">
                    <a16:rowId xmlns:a16="http://schemas.microsoft.com/office/drawing/2014/main" val="4129790407"/>
                  </a:ext>
                </a:extLst>
              </a:tr>
              <a:tr h="579306">
                <a:tc>
                  <a:txBody>
                    <a:bodyPr/>
                    <a:lstStyle/>
                    <a:p>
                      <a:r>
                        <a:rPr lang="fr-FR" sz="1200" b="1"/>
                        <a:t>1. Je dispose d’un permis de travail et d’un certificat de pénétration en espace confiné.</a:t>
                      </a:r>
                    </a:p>
                  </a:txBody>
                  <a:tcPr anchor="ctr">
                    <a:lnT w="12700" cap="flat" cmpd="sng" algn="ctr">
                      <a:solidFill>
                        <a:srgbClr val="5E5FA8"/>
                      </a:solidFill>
                      <a:prstDash val="solid"/>
                      <a:round/>
                      <a:headEnd type="none" w="med" len="med"/>
                      <a:tailEnd type="none" w="med" len="med"/>
                    </a:lnT>
                    <a:solidFill>
                      <a:srgbClr val="172982">
                        <a:alpha val="10000"/>
                      </a:srgbClr>
                    </a:solidFill>
                  </a:tcPr>
                </a:tc>
                <a:tc>
                  <a:txBody>
                    <a:bodyPr/>
                    <a:lstStyle/>
                    <a:p>
                      <a:r>
                        <a:rPr lang="fr-FR" sz="1100" strike="noStrike">
                          <a:latin typeface="+mn-lt"/>
                        </a:rPr>
                        <a:t>NETTOYAGE D’UNE CUVE DE KÉROZÈNE</a:t>
                      </a:r>
                    </a:p>
                  </a:txBody>
                  <a:tcPr anchor="ctr">
                    <a:lnT w="12700" cap="flat" cmpd="sng" algn="ctr">
                      <a:solidFill>
                        <a:srgbClr val="5E5FA8"/>
                      </a:solidFill>
                      <a:prstDash val="solid"/>
                      <a:round/>
                      <a:headEnd type="none" w="med" len="med"/>
                      <a:tailEnd type="none" w="med" len="med"/>
                    </a:lnT>
                    <a:solidFill>
                      <a:srgbClr val="172982">
                        <a:alpha val="10000"/>
                      </a:srgbClr>
                    </a:solidFill>
                  </a:tcPr>
                </a:tc>
                <a:tc>
                  <a:txBody>
                    <a:bodyPr/>
                    <a:lstStyle/>
                    <a:p>
                      <a:pPr algn="ctr"/>
                      <a:r>
                        <a:rPr lang="fr-FR" sz="1200" b="1">
                          <a:solidFill>
                            <a:srgbClr val="172982"/>
                          </a:solidFill>
                        </a:rPr>
                        <a:t>N°9</a:t>
                      </a:r>
                    </a:p>
                  </a:txBody>
                  <a:tcPr anchor="ctr">
                    <a:lnT w="12700" cap="flat" cmpd="sng" algn="ctr">
                      <a:solidFill>
                        <a:srgbClr val="5E5FA8"/>
                      </a:solidFill>
                      <a:prstDash val="solid"/>
                      <a:round/>
                      <a:headEnd type="none" w="med" len="med"/>
                      <a:tailEnd type="none" w="med" len="med"/>
                    </a:lnT>
                    <a:solidFill>
                      <a:srgbClr val="172982">
                        <a:alpha val="10000"/>
                      </a:srgbClr>
                    </a:solidFill>
                  </a:tcPr>
                </a:tc>
                <a:extLst>
                  <a:ext uri="{0D108BD9-81ED-4DB2-BD59-A6C34878D82A}">
                    <a16:rowId xmlns:a16="http://schemas.microsoft.com/office/drawing/2014/main" val="2724336661"/>
                  </a:ext>
                </a:extLst>
              </a:tr>
              <a:tr h="591014">
                <a:tc>
                  <a:txBody>
                    <a:bodyPr/>
                    <a:lstStyle/>
                    <a:p>
                      <a:r>
                        <a:rPr lang="fr-FR" sz="1200" b="1"/>
                        <a:t>2. Je m’assure que toutes les sources d’énergie et de fluides sont isolées.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ARRIVÉE D’HYDROXYDE DE POTASSIUM SUR UN INTERVENANT LORS DE TRAVAUX EN CAPACITÉ </a:t>
                      </a:r>
                    </a:p>
                  </a:txBody>
                  <a:tcPr anchor="ctr"/>
                </a:tc>
                <a:tc>
                  <a:txBody>
                    <a:bodyPr/>
                    <a:lstStyle/>
                    <a:p>
                      <a:pPr algn="ctr"/>
                      <a:r>
                        <a:rPr kumimoji="0" lang="fr-FR" sz="1200" b="1" u="none" strike="noStrike" kern="1200" cap="none" spc="0" normalizeH="0" baseline="0" noProof="0">
                          <a:ln>
                            <a:noFill/>
                          </a:ln>
                          <a:solidFill>
                            <a:srgbClr val="172982"/>
                          </a:solidFill>
                          <a:effectLst/>
                          <a:uLnTx/>
                          <a:uFillTx/>
                        </a:rPr>
                        <a:t>N°10</a:t>
                      </a:r>
                      <a:endParaRPr lang="fr-FR" sz="1200" b="1">
                        <a:solidFill>
                          <a:srgbClr val="172982"/>
                        </a:solidFill>
                      </a:endParaRPr>
                    </a:p>
                  </a:txBody>
                  <a:tcPr anchor="ctr"/>
                </a:tc>
                <a:extLst>
                  <a:ext uri="{0D108BD9-81ED-4DB2-BD59-A6C34878D82A}">
                    <a16:rowId xmlns:a16="http://schemas.microsoft.com/office/drawing/2014/main" val="3831168532"/>
                  </a:ext>
                </a:extLst>
              </a:tr>
              <a:tr h="602166">
                <a:tc>
                  <a:txBody>
                    <a:bodyPr/>
                    <a:lstStyle/>
                    <a:p>
                      <a:r>
                        <a:rPr lang="fr-FR" sz="1200" b="1"/>
                        <a:t>3. Je vérifie et j’utilise un appareil de protection respiratoire lorsqu’il est requis.</a:t>
                      </a:r>
                    </a:p>
                  </a:txBody>
                  <a:tcPr anchor="ctr">
                    <a:solidFill>
                      <a:srgbClr val="17298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PERTE DE CONNAISSANCE DANS UN RESERVOIR D’EAU</a:t>
                      </a:r>
                    </a:p>
                  </a:txBody>
                  <a:tcPr anchor="ctr">
                    <a:solidFill>
                      <a:srgbClr val="172982">
                        <a:alpha val="10000"/>
                      </a:srgbClr>
                    </a:solidFill>
                  </a:tcPr>
                </a:tc>
                <a:tc>
                  <a:txBody>
                    <a:bodyPr/>
                    <a:lstStyle/>
                    <a:p>
                      <a:pPr algn="ctr"/>
                      <a:r>
                        <a:rPr kumimoji="0" lang="fr-FR" sz="1200" b="1" u="none" strike="noStrike" kern="1200" cap="none" spc="0" normalizeH="0" baseline="0" noProof="0">
                          <a:ln>
                            <a:noFill/>
                          </a:ln>
                          <a:solidFill>
                            <a:srgbClr val="172982"/>
                          </a:solidFill>
                          <a:effectLst/>
                          <a:uLnTx/>
                          <a:uFillTx/>
                        </a:rPr>
                        <a:t>N°11</a:t>
                      </a:r>
                      <a:endParaRPr lang="fr-FR" sz="1200" b="1">
                        <a:solidFill>
                          <a:srgbClr val="172982"/>
                        </a:solidFill>
                      </a:endParaRPr>
                    </a:p>
                  </a:txBody>
                  <a:tcPr anchor="ctr">
                    <a:solidFill>
                      <a:srgbClr val="172982">
                        <a:alpha val="10000"/>
                      </a:srgbClr>
                    </a:solidFill>
                  </a:tcPr>
                </a:tc>
                <a:extLst>
                  <a:ext uri="{0D108BD9-81ED-4DB2-BD59-A6C34878D82A}">
                    <a16:rowId xmlns:a16="http://schemas.microsoft.com/office/drawing/2014/main" val="3198403165"/>
                  </a:ext>
                </a:extLst>
              </a:tr>
              <a:tr h="414727">
                <a:tc>
                  <a:txBody>
                    <a:bodyPr/>
                    <a:lstStyle/>
                    <a:p>
                      <a:r>
                        <a:rPr lang="fr-FR" sz="1200" b="1"/>
                        <a:t>4. Je confirme qu’un plan de secours est en place.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INTOXICATION AUX VAPEURS DE PEINTURE DANS UN ESPACE CONFIN</a:t>
                      </a:r>
                      <a:r>
                        <a:rPr kumimoji="0" lang="fr-FR" sz="1100" b="0" i="0" u="none" strike="noStrike" kern="1200" cap="none" spc="0" normalizeH="0" baseline="0">
                          <a:ln>
                            <a:noFill/>
                          </a:ln>
                          <a:solidFill>
                            <a:srgbClr val="374649"/>
                          </a:solidFill>
                          <a:effectLst/>
                          <a:uLnTx/>
                          <a:uFillTx/>
                          <a:latin typeface="+mn-lt"/>
                          <a:ea typeface="+mn-ea"/>
                          <a:cs typeface="+mn-cs"/>
                        </a:rPr>
                        <a:t>É</a:t>
                      </a:r>
                      <a:endParaRPr kumimoji="0" lang="fr-FR" sz="1100" b="0" i="0" u="none" strike="noStrike" kern="1200" cap="none" spc="0" normalizeH="0" baseline="0" noProof="0">
                        <a:ln>
                          <a:noFill/>
                        </a:ln>
                        <a:solidFill>
                          <a:srgbClr val="374649"/>
                        </a:solidFill>
                        <a:effectLst/>
                        <a:uLnTx/>
                        <a:uFillTx/>
                        <a:latin typeface="+mn-lt"/>
                        <a:ea typeface="+mn-ea"/>
                        <a:cs typeface="+mn-cs"/>
                      </a:endParaRPr>
                    </a:p>
                  </a:txBody>
                  <a:tcPr anchor="ctr"/>
                </a:tc>
                <a:tc>
                  <a:txBody>
                    <a:bodyPr/>
                    <a:lstStyle/>
                    <a:p>
                      <a:pPr algn="ctr"/>
                      <a:r>
                        <a:rPr kumimoji="0" lang="fr-FR" sz="1200" b="1" u="none" strike="noStrike" kern="1200" cap="none" spc="0" normalizeH="0" baseline="0" noProof="0">
                          <a:ln>
                            <a:noFill/>
                          </a:ln>
                          <a:solidFill>
                            <a:srgbClr val="172982"/>
                          </a:solidFill>
                          <a:effectLst/>
                          <a:uLnTx/>
                          <a:uFillTx/>
                        </a:rPr>
                        <a:t>N°12</a:t>
                      </a:r>
                      <a:endParaRPr lang="fr-FR" sz="1200" b="1">
                        <a:solidFill>
                          <a:srgbClr val="172982"/>
                        </a:solidFill>
                      </a:endParaRPr>
                    </a:p>
                  </a:txBody>
                  <a:tcPr anchor="ctr"/>
                </a:tc>
                <a:extLst>
                  <a:ext uri="{0D108BD9-81ED-4DB2-BD59-A6C34878D82A}">
                    <a16:rowId xmlns:a16="http://schemas.microsoft.com/office/drawing/2014/main" val="709390887"/>
                  </a:ext>
                </a:extLst>
              </a:tr>
              <a:tr h="611186">
                <a:tc>
                  <a:txBody>
                    <a:bodyPr/>
                    <a:lstStyle/>
                    <a:p>
                      <a:r>
                        <a:rPr lang="fr-FR" sz="1200" b="1"/>
                        <a:t>5. Je confirme que l’atmosphère a été testée avant intervention et qu’elle est contrôlée.</a:t>
                      </a:r>
                    </a:p>
                  </a:txBody>
                  <a:tcPr anchor="ctr">
                    <a:solidFill>
                      <a:srgbClr val="17298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PERTE DE CONNAISSANCE DANS UNE CHAMBRE DE TROU D’HOMME D’UN RÉSERVOIR CARBURANT</a:t>
                      </a:r>
                    </a:p>
                  </a:txBody>
                  <a:tcPr anchor="ctr">
                    <a:solidFill>
                      <a:srgbClr val="1729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172982"/>
                          </a:solidFill>
                          <a:effectLst/>
                          <a:uLnTx/>
                          <a:uFillTx/>
                        </a:rPr>
                        <a:t>N°13</a:t>
                      </a:r>
                      <a:endParaRPr lang="fr-FR" sz="1200" b="1">
                        <a:solidFill>
                          <a:srgbClr val="172982"/>
                        </a:solidFill>
                      </a:endParaRPr>
                    </a:p>
                  </a:txBody>
                  <a:tcPr anchor="ctr">
                    <a:solidFill>
                      <a:srgbClr val="172982">
                        <a:alpha val="10000"/>
                      </a:srgbClr>
                    </a:solidFill>
                  </a:tcPr>
                </a:tc>
                <a:extLst>
                  <a:ext uri="{0D108BD9-81ED-4DB2-BD59-A6C34878D82A}">
                    <a16:rowId xmlns:a16="http://schemas.microsoft.com/office/drawing/2014/main" val="1412527748"/>
                  </a:ext>
                </a:extLst>
              </a:tr>
              <a:tr h="591014">
                <a:tc>
                  <a:txBody>
                    <a:bodyPr/>
                    <a:lstStyle/>
                    <a:p>
                      <a:r>
                        <a:rPr lang="fr-FR" sz="1200" b="1"/>
                        <a:t>6. Je confirme qu’il y a une supervision pour les entrées/sorties et pour donner l’alerte.</a:t>
                      </a:r>
                    </a:p>
                  </a:txBody>
                  <a:tcPr anchor="ctr">
                    <a:lnB>
                      <a:noFill/>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LE RÔLE DU SURVEILLANT TROU D’HOMME</a:t>
                      </a:r>
                    </a:p>
                  </a:txBody>
                  <a:tcPr anchor="ctr">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172982"/>
                          </a:solidFill>
                          <a:effectLst/>
                          <a:uLnTx/>
                          <a:uFillTx/>
                        </a:rPr>
                        <a:t>N°14</a:t>
                      </a:r>
                      <a:endParaRPr lang="fr-FR" sz="1200" b="1">
                        <a:solidFill>
                          <a:srgbClr val="172982"/>
                        </a:solidFill>
                      </a:endParaRPr>
                    </a:p>
                  </a:txBody>
                  <a:tcPr anchor="ctr">
                    <a:lnB>
                      <a:noFill/>
                    </a:lnB>
                    <a:solidFill>
                      <a:srgbClr val="FFFFFF"/>
                    </a:solidFill>
                  </a:tcPr>
                </a:tc>
                <a:extLst>
                  <a:ext uri="{0D108BD9-81ED-4DB2-BD59-A6C34878D82A}">
                    <a16:rowId xmlns:a16="http://schemas.microsoft.com/office/drawing/2014/main" val="1991848843"/>
                  </a:ext>
                </a:extLst>
              </a:tr>
              <a:tr h="445620">
                <a:tc>
                  <a:txBody>
                    <a:bodyPr/>
                    <a:lstStyle/>
                    <a:p>
                      <a:r>
                        <a:rPr lang="fr-FR" sz="1200" b="1"/>
                        <a:t>7. Je reçois l’autorisation d’entrer.</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298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OPÉRATION DE REMPLACEMENT D’UN LIT DE CHARBON ACTIF</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29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172982"/>
                          </a:solidFill>
                          <a:effectLst/>
                          <a:uLnTx/>
                          <a:uFillTx/>
                        </a:rPr>
                        <a:t>N°15</a:t>
                      </a:r>
                      <a:endParaRPr lang="fr-FR" sz="1200" b="1">
                        <a:solidFill>
                          <a:srgbClr val="172982"/>
                        </a:solidFill>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2982">
                        <a:alpha val="10000"/>
                      </a:srgbClr>
                    </a:solidFill>
                  </a:tcPr>
                </a:tc>
                <a:extLst>
                  <a:ext uri="{0D108BD9-81ED-4DB2-BD59-A6C34878D82A}">
                    <a16:rowId xmlns:a16="http://schemas.microsoft.com/office/drawing/2014/main" val="3188169821"/>
                  </a:ext>
                </a:extLst>
              </a:tr>
            </a:tbl>
          </a:graphicData>
        </a:graphic>
      </p:graphicFrame>
      <p:sp>
        <p:nvSpPr>
          <p:cNvPr id="2" name="Espace réservé du numéro de diapositive 1">
            <a:extLst>
              <a:ext uri="{FF2B5EF4-FFF2-40B4-BE49-F238E27FC236}">
                <a16:creationId xmlns:a16="http://schemas.microsoft.com/office/drawing/2014/main" id="{3EC489A7-B31C-4BA3-B388-3A40BA28E8BB}"/>
              </a:ext>
            </a:extLst>
          </p:cNvPr>
          <p:cNvSpPr>
            <a:spLocks noGrp="1"/>
          </p:cNvSpPr>
          <p:nvPr>
            <p:ph type="sldNum" sz="quarter" idx="16"/>
          </p:nvPr>
        </p:nvSpPr>
        <p:spPr/>
        <p:txBody>
          <a:bodyPr/>
          <a:lstStyle/>
          <a:p>
            <a:fld id="{975A587B-5814-4D9B-9598-FE9CB954CB01}" type="slidenum">
              <a:rPr lang="fr-FR" smtClean="0"/>
              <a:pPr/>
              <a:t>8</a:t>
            </a:fld>
            <a:endParaRPr lang="fr-FR"/>
          </a:p>
        </p:txBody>
      </p:sp>
      <p:sp>
        <p:nvSpPr>
          <p:cNvPr id="7" name="ZoneTexte 6">
            <a:extLst>
              <a:ext uri="{FF2B5EF4-FFF2-40B4-BE49-F238E27FC236}">
                <a16:creationId xmlns:a16="http://schemas.microsoft.com/office/drawing/2014/main" id="{726E9D72-9221-4E3E-B1D3-10B16ADFFF8D}"/>
              </a:ext>
            </a:extLst>
          </p:cNvPr>
          <p:cNvSpPr txBox="1"/>
          <p:nvPr/>
        </p:nvSpPr>
        <p:spPr>
          <a:xfrm>
            <a:off x="410471" y="5922216"/>
            <a:ext cx="8874206" cy="461665"/>
          </a:xfrm>
          <a:prstGeom prst="rect">
            <a:avLst/>
          </a:prstGeom>
          <a:noFill/>
        </p:spPr>
        <p:txBody>
          <a:bodyPr wrap="square" rtlCol="0">
            <a:spAutoFit/>
          </a:bodyPr>
          <a:lstStyle/>
          <a:p>
            <a:pPr algn="l"/>
            <a:r>
              <a:rPr lang="fr-FR" sz="1200"/>
              <a:t>Les descriptions des circonstances et des conséquences ont été simplifiées pour une meilleure compréhension.</a:t>
            </a:r>
            <a:br>
              <a:rPr lang="fr-FR" sz="1200"/>
            </a:br>
            <a:r>
              <a:rPr lang="fr-FR" sz="1200"/>
              <a:t>Un lien vers chaque REX/Bonne pratique est disponible, pour plus d’informations.</a:t>
            </a:r>
          </a:p>
        </p:txBody>
      </p:sp>
      <p:sp>
        <p:nvSpPr>
          <p:cNvPr id="10" name="Title 2">
            <a:extLst>
              <a:ext uri="{FF2B5EF4-FFF2-40B4-BE49-F238E27FC236}">
                <a16:creationId xmlns:a16="http://schemas.microsoft.com/office/drawing/2014/main" id="{3261801A-C555-CCFD-0F62-70C0908EFBC2}"/>
              </a:ext>
            </a:extLst>
          </p:cNvPr>
          <p:cNvSpPr>
            <a:spLocks noGrp="1"/>
          </p:cNvSpPr>
          <p:nvPr>
            <p:ph type="title"/>
          </p:nvPr>
        </p:nvSpPr>
        <p:spPr>
          <a:xfrm>
            <a:off x="469879" y="242844"/>
            <a:ext cx="9720000" cy="461665"/>
          </a:xfrm>
        </p:spPr>
        <p:txBody>
          <a:bodyPr/>
          <a:lstStyle/>
          <a:p>
            <a:r>
              <a:rPr lang="fr-FR">
                <a:solidFill>
                  <a:srgbClr val="354D56"/>
                </a:solidFill>
              </a:rPr>
              <a:t>Illustration des exigences</a:t>
            </a:r>
          </a:p>
        </p:txBody>
      </p:sp>
    </p:spTree>
    <p:extLst>
      <p:ext uri="{BB962C8B-B14F-4D97-AF65-F5344CB8AC3E}">
        <p14:creationId xmlns:p14="http://schemas.microsoft.com/office/powerpoint/2010/main" val="66941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2A357A6-0AB1-C7A4-B5B4-035D7471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0" name="Text Placeholder 1">
            <a:extLst>
              <a:ext uri="{FF2B5EF4-FFF2-40B4-BE49-F238E27FC236}">
                <a16:creationId xmlns:a16="http://schemas.microsoft.com/office/drawing/2014/main" id="{B868136B-F900-7134-3454-51A739D953C4}"/>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None/>
            </a:pPr>
            <a:r>
              <a:rPr lang="fr-FR" sz="1800" b="1"/>
              <a:t>1. Je dispose </a:t>
            </a:r>
            <a:r>
              <a:rPr lang="fr-FR" sz="1800"/>
              <a:t>d’un permis de travail et d’un certificat de pénétration </a:t>
            </a:r>
            <a:br>
              <a:rPr lang="fr-FR" sz="1800"/>
            </a:br>
            <a:r>
              <a:rPr lang="fr-FR" sz="1800"/>
              <a:t>en espace confiné.</a:t>
            </a:r>
          </a:p>
        </p:txBody>
      </p:sp>
      <p:sp>
        <p:nvSpPr>
          <p:cNvPr id="31" name="Text Placeholder 1">
            <a:extLst>
              <a:ext uri="{FF2B5EF4-FFF2-40B4-BE49-F238E27FC236}">
                <a16:creationId xmlns:a16="http://schemas.microsoft.com/office/drawing/2014/main" id="{72500E6E-56F6-EA88-D5B4-1F59F84688D2}"/>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NETTOYAGE D’UNE CUVE DE KÉROZÈNE</a:t>
            </a:r>
          </a:p>
        </p:txBody>
      </p:sp>
      <p:sp>
        <p:nvSpPr>
          <p:cNvPr id="33" name="Title 2">
            <a:extLst>
              <a:ext uri="{FF2B5EF4-FFF2-40B4-BE49-F238E27FC236}">
                <a16:creationId xmlns:a16="http://schemas.microsoft.com/office/drawing/2014/main" id="{6726A14A-3783-61A9-E0BD-15F02DCD4954}"/>
              </a:ext>
            </a:extLst>
          </p:cNvPr>
          <p:cNvSpPr>
            <a:spLocks noGrp="1"/>
          </p:cNvSpPr>
          <p:nvPr>
            <p:ph type="title"/>
          </p:nvPr>
        </p:nvSpPr>
        <p:spPr>
          <a:xfrm>
            <a:off x="469879" y="242844"/>
            <a:ext cx="990931" cy="592445"/>
          </a:xfrm>
        </p:spPr>
        <p:txBody>
          <a:bodyPr/>
          <a:lstStyle/>
          <a:p>
            <a:r>
              <a:rPr lang="fr-FR">
                <a:solidFill>
                  <a:srgbClr val="354D56"/>
                </a:solidFill>
              </a:rPr>
              <a:t>REX</a:t>
            </a:r>
          </a:p>
        </p:txBody>
      </p:sp>
      <p:sp>
        <p:nvSpPr>
          <p:cNvPr id="47" name="ZoneTexte 46">
            <a:extLst>
              <a:ext uri="{FF2B5EF4-FFF2-40B4-BE49-F238E27FC236}">
                <a16:creationId xmlns:a16="http://schemas.microsoft.com/office/drawing/2014/main" id="{75381AC0-84D7-ED6D-C552-F8B9852EDD9C}"/>
              </a:ext>
            </a:extLst>
          </p:cNvPr>
          <p:cNvSpPr txBox="1"/>
          <p:nvPr/>
        </p:nvSpPr>
        <p:spPr>
          <a:xfrm>
            <a:off x="532282" y="1996377"/>
            <a:ext cx="3527880" cy="4293483"/>
          </a:xfrm>
          <a:prstGeom prst="rect">
            <a:avLst/>
          </a:prstGeom>
          <a:noFill/>
        </p:spPr>
        <p:txBody>
          <a:bodyPr wrap="square" lIns="0" tIns="0" rIns="0" bIns="0" rtlCol="0" anchor="t">
            <a:spAutoFit/>
          </a:bodyPr>
          <a:lstStyle/>
          <a:p>
            <a:pPr algn="just">
              <a:lnSpc>
                <a:spcPct val="150000"/>
              </a:lnSpc>
              <a:spcAft>
                <a:spcPts val="600"/>
              </a:spcAft>
            </a:pPr>
            <a:r>
              <a:rPr lang="fr-FR" sz="1400" b="1">
                <a:solidFill>
                  <a:srgbClr val="172982"/>
                </a:solidFill>
                <a:cs typeface="Arial" panose="020B0604020202020204"/>
              </a:rPr>
              <a:t>CIRCONSTANCES – FAITS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Dans une station-service, 3 intervenants devaient réaliser une opération de nettoyage/dégazage d’une cuve enterrée de kérozène, à 4 m de profondeur, par pompage depuis l’extérieur.</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Un intervenant est descendu dans la cuve pour écoper le produit résiduel et a perdu connaissance.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Un 2</a:t>
            </a:r>
            <a:r>
              <a:rPr lang="fr-FR" sz="1200" baseline="30000"/>
              <a:t>ème</a:t>
            </a:r>
            <a:r>
              <a:rPr lang="fr-FR" sz="1200"/>
              <a:t> intervenant est alors descendu dans la cuve pour le secourir et a aussi perdu connaissance.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 chef d’équipe est alors descendu à son tour dans la cuve, attaché par une corde. Il est parvenu à remonter le 2</a:t>
            </a:r>
            <a:r>
              <a:rPr lang="fr-FR" sz="1200" baseline="30000"/>
              <a:t>ème</a:t>
            </a:r>
            <a:r>
              <a:rPr lang="fr-FR" sz="1200"/>
              <a:t> intervenant, avant de perdre à son tour connaissance.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Les pompistes de la station sont parvenus à remonter le chef d’équipe grâce à la corde.</a:t>
            </a:r>
            <a:endParaRPr lang="fr-FR" sz="1200">
              <a:cs typeface="Arial"/>
            </a:endParaRP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fr-FR" sz="1200"/>
              <a:t>Le 1</a:t>
            </a:r>
            <a:r>
              <a:rPr lang="fr-FR" sz="1200" baseline="30000"/>
              <a:t>er</a:t>
            </a:r>
            <a:r>
              <a:rPr lang="fr-FR" sz="1200"/>
              <a:t> intervenant a finalement été extrait de la cuve, plus tard, par les pompiers.</a:t>
            </a:r>
            <a:endParaRPr lang="fr-FR" sz="1200">
              <a:cs typeface="Arial"/>
            </a:endParaRPr>
          </a:p>
        </p:txBody>
      </p:sp>
      <p:sp>
        <p:nvSpPr>
          <p:cNvPr id="48" name="ZoneTexte 47">
            <a:extLst>
              <a:ext uri="{FF2B5EF4-FFF2-40B4-BE49-F238E27FC236}">
                <a16:creationId xmlns:a16="http://schemas.microsoft.com/office/drawing/2014/main" id="{1277115C-A358-E457-87B3-69AB8E122827}"/>
              </a:ext>
            </a:extLst>
          </p:cNvPr>
          <p:cNvSpPr txBox="1"/>
          <p:nvPr/>
        </p:nvSpPr>
        <p:spPr>
          <a:xfrm>
            <a:off x="4581760" y="1991405"/>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CONSÉQUENCES</a:t>
            </a:r>
          </a:p>
          <a:p>
            <a:pPr marL="252000" indent="-252000">
              <a:buClr>
                <a:srgbClr val="303192"/>
              </a:buClr>
              <a:buSzPct val="120000"/>
              <a:buFont typeface="Wingdings" pitchFamily="2" charset="2"/>
              <a:buChar char="§"/>
            </a:pPr>
            <a:r>
              <a:rPr lang="fr-FR" sz="1200"/>
              <a:t>Décès du 1</a:t>
            </a:r>
            <a:r>
              <a:rPr lang="fr-FR" sz="1200" baseline="30000"/>
              <a:t>er</a:t>
            </a:r>
            <a:r>
              <a:rPr lang="fr-FR" sz="1200"/>
              <a:t> intervenant entré dans la cuve.</a:t>
            </a:r>
          </a:p>
        </p:txBody>
      </p:sp>
      <p:sp>
        <p:nvSpPr>
          <p:cNvPr id="49" name="ZoneTexte 48">
            <a:extLst>
              <a:ext uri="{FF2B5EF4-FFF2-40B4-BE49-F238E27FC236}">
                <a16:creationId xmlns:a16="http://schemas.microsoft.com/office/drawing/2014/main" id="{56F9B5BB-0099-97CA-6D24-F6BADADE7A16}"/>
              </a:ext>
            </a:extLst>
          </p:cNvPr>
          <p:cNvSpPr txBox="1"/>
          <p:nvPr/>
        </p:nvSpPr>
        <p:spPr>
          <a:xfrm>
            <a:off x="4581760" y="3302428"/>
            <a:ext cx="2388727" cy="2139047"/>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fr-FR" sz="1200"/>
              <a:t>Méconnaissance des risques des espaces confinés et des règles associées.</a:t>
            </a:r>
            <a:endParaRPr lang="fr-FR" sz="1200">
              <a:cs typeface="Arial"/>
            </a:endParaRPr>
          </a:p>
          <a:p>
            <a:pPr marL="251460" lvl="1" indent="-251460" defTabSz="685800">
              <a:spcAft>
                <a:spcPts val="600"/>
              </a:spcAft>
              <a:buClr>
                <a:srgbClr val="303192"/>
              </a:buClr>
              <a:buSzPct val="120000"/>
              <a:buFont typeface="Wingdings" pitchFamily="2" charset="2"/>
              <a:buChar char="§"/>
              <a:tabLst>
                <a:tab pos="282575" algn="l"/>
              </a:tabLst>
              <a:defRPr/>
            </a:pPr>
            <a:r>
              <a:rPr lang="fr-FR" sz="1200"/>
              <a:t>Travail à réaliser ne prévoyant pas d'entrée dans un espace confiné : </a:t>
            </a:r>
            <a:r>
              <a:rPr lang="fr-FR" sz="1200" b="1"/>
              <a:t>absence de permis de travail et de certificat de pénétration en espace confiné.</a:t>
            </a:r>
            <a:endParaRPr lang="fr-FR" sz="1200" b="1">
              <a:cs typeface="Arial" panose="020B0604020202020204"/>
            </a:endParaRPr>
          </a:p>
        </p:txBody>
      </p:sp>
      <p:cxnSp>
        <p:nvCxnSpPr>
          <p:cNvPr id="50" name="Connecteur droit 49">
            <a:extLst>
              <a:ext uri="{FF2B5EF4-FFF2-40B4-BE49-F238E27FC236}">
                <a16:creationId xmlns:a16="http://schemas.microsoft.com/office/drawing/2014/main" id="{2C1FBECC-B98D-44AF-64AE-37E470FFC5A7}"/>
              </a:ext>
            </a:extLst>
          </p:cNvPr>
          <p:cNvCxnSpPr>
            <a:cxnSpLocks/>
          </p:cNvCxnSpPr>
          <p:nvPr/>
        </p:nvCxnSpPr>
        <p:spPr>
          <a:xfrm>
            <a:off x="4285600"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73CD325-DE21-3B34-53A3-208E89C5257C}"/>
              </a:ext>
            </a:extLst>
          </p:cNvPr>
          <p:cNvCxnSpPr>
            <a:cxnSpLocks/>
          </p:cNvCxnSpPr>
          <p:nvPr/>
        </p:nvCxnSpPr>
        <p:spPr>
          <a:xfrm>
            <a:off x="7202420"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FA50FBCE-BB86-5F20-4824-30B53E13E966}"/>
              </a:ext>
            </a:extLst>
          </p:cNvPr>
          <p:cNvCxnSpPr>
            <a:cxnSpLocks/>
          </p:cNvCxnSpPr>
          <p:nvPr/>
        </p:nvCxnSpPr>
        <p:spPr>
          <a:xfrm>
            <a:off x="4286058" y="3054149"/>
            <a:ext cx="2916362"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07C82840-3C16-0EF0-CAB8-D4BCBEFF948D}"/>
              </a:ext>
            </a:extLst>
          </p:cNvPr>
          <p:cNvGrpSpPr/>
          <p:nvPr/>
        </p:nvGrpSpPr>
        <p:grpSpPr>
          <a:xfrm>
            <a:off x="7430063" y="5901722"/>
            <a:ext cx="2517059" cy="350393"/>
            <a:chOff x="9479485" y="5894817"/>
            <a:chExt cx="2517059" cy="350393"/>
          </a:xfrm>
        </p:grpSpPr>
        <p:sp>
          <p:nvSpPr>
            <p:cNvPr id="53" name="Rectangle à coins arrondis 14">
              <a:extLst>
                <a:ext uri="{FF2B5EF4-FFF2-40B4-BE49-F238E27FC236}">
                  <a16:creationId xmlns:a16="http://schemas.microsoft.com/office/drawing/2014/main" id="{D625950C-6EA5-31AE-BC2E-680CC907BFB3}"/>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1215BDFA-5388-1EE3-F95C-E5849CED5259}"/>
                </a:ext>
              </a:extLst>
            </p:cNvPr>
            <p:cNvSpPr txBox="1"/>
            <p:nvPr/>
          </p:nvSpPr>
          <p:spPr>
            <a:xfrm>
              <a:off x="9644598" y="5971331"/>
              <a:ext cx="2186143" cy="184666"/>
            </a:xfrm>
            <a:prstGeom prst="rect">
              <a:avLst/>
            </a:prstGeom>
            <a:noFill/>
          </p:spPr>
          <p:txBody>
            <a:bodyPr wrap="square" lIns="0" tIns="0" rIns="0" bIns="0" rtlCol="0" anchor="t">
              <a:spAutoFit/>
            </a:bodyPr>
            <a:lstStyle/>
            <a:p>
              <a:r>
                <a:rPr lang="fr-FR" sz="1200" u="sng">
                  <a:solidFill>
                    <a:schemeClr val="bg2"/>
                  </a:solidFill>
                  <a:hlinkClick r:id="rId4" tooltip="REX exigence 8.1">
                    <a:extLst>
                      <a:ext uri="{A12FA001-AC4F-418D-AE19-62706E023703}">
                        <ahyp:hlinkClr xmlns:ahyp="http://schemas.microsoft.com/office/drawing/2018/hyperlinkcolor" val="tx"/>
                      </a:ext>
                    </a:extLst>
                  </a:hlinkClick>
                </a:rPr>
                <a:t>Cliquez ici pour accéder au REX</a:t>
              </a:r>
              <a:endParaRPr lang="en-US" sz="1200" u="sng">
                <a:solidFill>
                  <a:schemeClr val="bg2"/>
                </a:solidFill>
                <a:cs typeface="Arial"/>
              </a:endParaRPr>
            </a:p>
          </p:txBody>
        </p:sp>
      </p:grpSp>
      <p:sp>
        <p:nvSpPr>
          <p:cNvPr id="55" name="Rectangle : coins arrondis 26">
            <a:extLst>
              <a:ext uri="{FF2B5EF4-FFF2-40B4-BE49-F238E27FC236}">
                <a16:creationId xmlns:a16="http://schemas.microsoft.com/office/drawing/2014/main" id="{A62266E9-A072-F1A6-31A4-E2B900559E41}"/>
              </a:ext>
            </a:extLst>
          </p:cNvPr>
          <p:cNvSpPr/>
          <p:nvPr/>
        </p:nvSpPr>
        <p:spPr>
          <a:xfrm>
            <a:off x="7434353" y="2061681"/>
            <a:ext cx="4199085" cy="1721779"/>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84FAE485-7EF6-C1AA-0629-F2DF15DB563D}"/>
              </a:ext>
            </a:extLst>
          </p:cNvPr>
          <p:cNvSpPr txBox="1"/>
          <p:nvPr/>
        </p:nvSpPr>
        <p:spPr>
          <a:xfrm>
            <a:off x="7684361" y="2829401"/>
            <a:ext cx="3618223" cy="738664"/>
          </a:xfrm>
          <a:prstGeom prst="rect">
            <a:avLst/>
          </a:prstGeom>
          <a:noFill/>
        </p:spPr>
        <p:txBody>
          <a:bodyPr wrap="square" lIns="0" tIns="0" rIns="0" bIns="0" rtlCol="0">
            <a:spAutoFit/>
          </a:bodyPr>
          <a:lstStyle/>
          <a:p>
            <a:r>
              <a:rPr lang="fr-FR" sz="1200">
                <a:solidFill>
                  <a:srgbClr val="172982"/>
                </a:solidFill>
              </a:rPr>
              <a:t>J’entre dans un espace confiné, après obtention d’une autorisation sous forme d’un </a:t>
            </a:r>
            <a:r>
              <a:rPr lang="fr-FR" sz="1200" b="1">
                <a:solidFill>
                  <a:srgbClr val="172982"/>
                </a:solidFill>
              </a:rPr>
              <a:t>permis de travail, accompagné d'un certificat de pénétration en espace confiné validé</a:t>
            </a:r>
            <a:r>
              <a:rPr lang="fr-FR" sz="1200">
                <a:solidFill>
                  <a:srgbClr val="172982"/>
                </a:solidFill>
              </a:rPr>
              <a:t>.</a:t>
            </a:r>
          </a:p>
        </p:txBody>
      </p:sp>
      <p:sp>
        <p:nvSpPr>
          <p:cNvPr id="57" name="ZoneTexte 56">
            <a:extLst>
              <a:ext uri="{FF2B5EF4-FFF2-40B4-BE49-F238E27FC236}">
                <a16:creationId xmlns:a16="http://schemas.microsoft.com/office/drawing/2014/main" id="{3641E9AA-D31E-776C-8785-C77603EC3FDB}"/>
              </a:ext>
            </a:extLst>
          </p:cNvPr>
          <p:cNvSpPr txBox="1"/>
          <p:nvPr/>
        </p:nvSpPr>
        <p:spPr>
          <a:xfrm>
            <a:off x="8262092" y="2334380"/>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ENSEIGNEMENTS À TIRER</a:t>
            </a:r>
            <a:endParaRPr lang="fr-FR" sz="1400">
              <a:solidFill>
                <a:srgbClr val="172982"/>
              </a:solidFill>
            </a:endParaRPr>
          </a:p>
        </p:txBody>
      </p:sp>
      <p:cxnSp>
        <p:nvCxnSpPr>
          <p:cNvPr id="60" name="Connecteur droit 59">
            <a:extLst>
              <a:ext uri="{FF2B5EF4-FFF2-40B4-BE49-F238E27FC236}">
                <a16:creationId xmlns:a16="http://schemas.microsoft.com/office/drawing/2014/main" id="{E995515A-F218-C247-8936-464147961363}"/>
              </a:ext>
            </a:extLst>
          </p:cNvPr>
          <p:cNvCxnSpPr>
            <a:cxnSpLocks/>
          </p:cNvCxnSpPr>
          <p:nvPr/>
        </p:nvCxnSpPr>
        <p:spPr>
          <a:xfrm>
            <a:off x="532283" y="1148655"/>
            <a:ext cx="9251796"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AA34FCD2-30D7-CC6B-571C-9BC22A173AA6}"/>
              </a:ext>
            </a:extLst>
          </p:cNvPr>
          <p:cNvPicPr>
            <a:picLocks noChangeAspect="1"/>
          </p:cNvPicPr>
          <p:nvPr/>
        </p:nvPicPr>
        <p:blipFill>
          <a:blip r:embed="rId5"/>
          <a:stretch>
            <a:fillRect/>
          </a:stretch>
        </p:blipFill>
        <p:spPr>
          <a:xfrm>
            <a:off x="7684361" y="2237176"/>
            <a:ext cx="395017" cy="418253"/>
          </a:xfrm>
          <a:prstGeom prst="rect">
            <a:avLst/>
          </a:prstGeom>
        </p:spPr>
      </p:pic>
      <p:pic>
        <p:nvPicPr>
          <p:cNvPr id="67" name="Image 66">
            <a:extLst>
              <a:ext uri="{FF2B5EF4-FFF2-40B4-BE49-F238E27FC236}">
                <a16:creationId xmlns:a16="http://schemas.microsoft.com/office/drawing/2014/main" id="{77E04AED-028D-11FC-4CE3-3882B20B670B}"/>
              </a:ext>
            </a:extLst>
          </p:cNvPr>
          <p:cNvPicPr>
            <a:picLocks noChangeAspect="1"/>
          </p:cNvPicPr>
          <p:nvPr/>
        </p:nvPicPr>
        <p:blipFill rotWithShape="1">
          <a:blip r:embed="rId6"/>
          <a:srcRect t="3233" b="4800"/>
          <a:stretch/>
        </p:blipFill>
        <p:spPr>
          <a:xfrm>
            <a:off x="7430063" y="4012103"/>
            <a:ext cx="1971164" cy="144913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71" name="Image 70">
            <a:extLst>
              <a:ext uri="{FF2B5EF4-FFF2-40B4-BE49-F238E27FC236}">
                <a16:creationId xmlns:a16="http://schemas.microsoft.com/office/drawing/2014/main" id="{52B3737C-728C-72FC-69A2-975CD2E3568E}"/>
              </a:ext>
            </a:extLst>
          </p:cNvPr>
          <p:cNvPicPr>
            <a:picLocks noChangeAspect="1"/>
          </p:cNvPicPr>
          <p:nvPr/>
        </p:nvPicPr>
        <p:blipFill rotWithShape="1">
          <a:blip r:embed="rId7"/>
          <a:srcRect t="7347" b="453"/>
          <a:stretch/>
        </p:blipFill>
        <p:spPr>
          <a:xfrm>
            <a:off x="9628870" y="4012104"/>
            <a:ext cx="2004568" cy="144913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72" name="Rectangle 71">
            <a:extLst>
              <a:ext uri="{FF2B5EF4-FFF2-40B4-BE49-F238E27FC236}">
                <a16:creationId xmlns:a16="http://schemas.microsoft.com/office/drawing/2014/main" id="{003FCC76-5468-534C-0A87-2CCC0FB9213F}"/>
              </a:ext>
            </a:extLst>
          </p:cNvPr>
          <p:cNvSpPr/>
          <p:nvPr/>
        </p:nvSpPr>
        <p:spPr>
          <a:xfrm>
            <a:off x="7430064" y="5466533"/>
            <a:ext cx="1971164" cy="261610"/>
          </a:xfrm>
          <a:prstGeom prst="rect">
            <a:avLst/>
          </a:prstGeom>
          <a:noFill/>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b="1">
                <a:solidFill>
                  <a:srgbClr val="172982"/>
                </a:solidFill>
              </a:rPr>
              <a:t>Trou </a:t>
            </a:r>
            <a:r>
              <a:rPr lang="en-GB" sz="1100" b="1" err="1">
                <a:solidFill>
                  <a:srgbClr val="172982"/>
                </a:solidFill>
              </a:rPr>
              <a:t>d’homme</a:t>
            </a:r>
            <a:endParaRPr lang="en-GB" sz="1100" b="1">
              <a:solidFill>
                <a:srgbClr val="172982"/>
              </a:solidFill>
            </a:endParaRPr>
          </a:p>
        </p:txBody>
      </p:sp>
      <p:sp>
        <p:nvSpPr>
          <p:cNvPr id="73" name="Rectangle 72">
            <a:extLst>
              <a:ext uri="{FF2B5EF4-FFF2-40B4-BE49-F238E27FC236}">
                <a16:creationId xmlns:a16="http://schemas.microsoft.com/office/drawing/2014/main" id="{2507F352-21A3-2479-FE61-349BDABC3F0E}"/>
              </a:ext>
            </a:extLst>
          </p:cNvPr>
          <p:cNvSpPr/>
          <p:nvPr/>
        </p:nvSpPr>
        <p:spPr>
          <a:xfrm>
            <a:off x="9628868" y="5461237"/>
            <a:ext cx="2004569" cy="261610"/>
          </a:xfrm>
          <a:prstGeom prst="rect">
            <a:avLst/>
          </a:prstGeom>
          <a:noFill/>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b="1" err="1">
                <a:solidFill>
                  <a:srgbClr val="172982"/>
                </a:solidFill>
              </a:rPr>
              <a:t>Intérieur</a:t>
            </a:r>
            <a:r>
              <a:rPr lang="en-GB" sz="1100" b="1">
                <a:solidFill>
                  <a:srgbClr val="172982"/>
                </a:solidFill>
              </a:rPr>
              <a:t> de la </a:t>
            </a:r>
            <a:r>
              <a:rPr lang="en-GB" sz="1100" b="1" err="1">
                <a:solidFill>
                  <a:srgbClr val="172982"/>
                </a:solidFill>
              </a:rPr>
              <a:t>cuve</a:t>
            </a:r>
            <a:endParaRPr lang="en-GB" sz="1100" b="1">
              <a:solidFill>
                <a:srgbClr val="172982"/>
              </a:solidFill>
            </a:endParaRPr>
          </a:p>
        </p:txBody>
      </p:sp>
      <p:sp>
        <p:nvSpPr>
          <p:cNvPr id="75" name="Espace réservé du pied de page 3">
            <a:extLst>
              <a:ext uri="{FF2B5EF4-FFF2-40B4-BE49-F238E27FC236}">
                <a16:creationId xmlns:a16="http://schemas.microsoft.com/office/drawing/2014/main" id="{ECF9AD44-7966-5F59-85E6-023227F37CDD}"/>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76" name="Espace réservé du numéro de diapositive 4">
            <a:extLst>
              <a:ext uri="{FF2B5EF4-FFF2-40B4-BE49-F238E27FC236}">
                <a16:creationId xmlns:a16="http://schemas.microsoft.com/office/drawing/2014/main" id="{0B4B3EB1-E202-460F-D30E-4A85DB78C4CB}"/>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Tree>
    <p:extLst>
      <p:ext uri="{BB962C8B-B14F-4D97-AF65-F5344CB8AC3E}">
        <p14:creationId xmlns:p14="http://schemas.microsoft.com/office/powerpoint/2010/main" val="2727098838"/>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2.xml><?xml version="1.0" encoding="utf-8"?>
<ds:datastoreItem xmlns:ds="http://schemas.openxmlformats.org/officeDocument/2006/customXml" ds:itemID="{DD560780-D1C1-4641-9B08-F0A5FFFCA309}">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4D5019-631D-4F49-831C-9BEB8F2BDD18}">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TotalEnergies AA - Bleu</Template>
  <Application>Microsoft Office PowerPoint</Application>
  <PresentationFormat>Grand écran</PresentationFormat>
  <Slides>17</Slides>
  <Notes>13</Notes>
  <HiddenSlides>0</HiddenSlides>
  <ScaleCrop>false</ScaleCrop>
  <HeadingPairs>
    <vt:vector size="4" baseType="variant">
      <vt:variant>
        <vt:lpstr>Thème</vt:lpstr>
      </vt:variant>
      <vt:variant>
        <vt:i4>5</vt:i4>
      </vt:variant>
      <vt:variant>
        <vt:lpstr>Titres des diapositives</vt:lpstr>
      </vt:variant>
      <vt:variant>
        <vt:i4>17</vt:i4>
      </vt:variant>
    </vt:vector>
  </HeadingPairs>
  <TitlesOfParts>
    <vt:vector size="22" baseType="lpstr">
      <vt:lpstr>TotalEnergies AA - Bleu</vt:lpstr>
      <vt:lpstr>TotalEnergies AA - Rouge</vt:lpstr>
      <vt:lpstr>TotalEnergies AA - Vert</vt:lpstr>
      <vt:lpstr>TotalEnergies AA - Orange</vt:lpstr>
      <vt:lpstr>1_TotalEnergies AA - Rouge</vt:lpstr>
      <vt:lpstr>Présentation PowerPoint</vt:lpstr>
      <vt:lpstr>Présentation PowerPoint</vt:lpstr>
      <vt:lpstr>Affiche &amp; picto</vt:lpstr>
      <vt:lpstr>Quelques définitions</vt:lpstr>
      <vt:lpstr>L’essentiel de la Règle d’or 8</vt:lpstr>
      <vt:lpstr>Accidentologie</vt:lpstr>
      <vt:lpstr>Présentation PowerPoint</vt:lpstr>
      <vt:lpstr>Illustration des exigences</vt:lpstr>
      <vt:lpstr>REX</vt:lpstr>
      <vt:lpstr>REX</vt:lpstr>
      <vt:lpstr>REX</vt:lpstr>
      <vt:lpstr>REX</vt:lpstr>
      <vt:lpstr>REX</vt:lpstr>
      <vt:lpstr>BONNE PRATIQUE</vt:lpstr>
      <vt:lpstr>REX</vt:lpstr>
      <vt:lpstr>Présentation PowerPoint</vt:lpstr>
      <vt:lpstr>Lexique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revision>23</cp:revision>
  <cp:lastPrinted>2021-09-13T12:46:09Z</cp:lastPrinted>
  <dcterms:created xsi:type="dcterms:W3CDTF">2021-08-30T17:14:08Z</dcterms:created>
  <dcterms:modified xsi:type="dcterms:W3CDTF">2022-12-20T16:26:49Z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