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CC00"/>
    <a:srgbClr val="35494C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4956"/>
    <p:restoredTop sz="97814"/>
  </p:normalViewPr>
  <p:slideViewPr>
    <p:cSldViewPr snapToGrid="0" snapToObjects="1">
      <p:cViewPr varScale="1">
        <p:scale>
          <a:sx n="30" d="100"/>
          <a:sy n="30" d="100"/>
        </p:scale>
        <p:origin x="1656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27/10/2022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123CBB8-9C53-FBDB-CAD4-AD6A100FD7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128"/>
          <a:stretch/>
        </p:blipFill>
        <p:spPr>
          <a:xfrm>
            <a:off x="5555" y="2381"/>
            <a:ext cx="30269657" cy="22204476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Règle d’or 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>
                <a:solidFill>
                  <a:srgbClr val="BDCC00"/>
                </a:solidFill>
                <a:latin typeface="Gotham Rounded Bold" pitchFamily="2" charset="77"/>
              </a:rPr>
              <a:t>Circulation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27662498"/>
            <a:ext cx="15455099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Je respecte les règles de sécurité quand je circule.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14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Jean Patrice Wattine</cp:lastModifiedBy>
  <cp:revision>20</cp:revision>
  <dcterms:created xsi:type="dcterms:W3CDTF">2022-01-17T11:44:19Z</dcterms:created>
  <dcterms:modified xsi:type="dcterms:W3CDTF">2022-10-27T09:17:57Z</dcterms:modified>
</cp:coreProperties>
</file>