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handoutMasterIdLst>
    <p:handoutMasterId r:id="rId13"/>
  </p:handoutMasterIdLst>
  <p:sldIdLst>
    <p:sldId id="273" r:id="rId5"/>
    <p:sldId id="492" r:id="rId6"/>
    <p:sldId id="436" r:id="rId7"/>
    <p:sldId id="462" r:id="rId8"/>
    <p:sldId id="493" r:id="rId9"/>
    <p:sldId id="494" r:id="rId10"/>
    <p:sldId id="495" r:id="rId11"/>
  </p:sldIdLst>
  <p:sldSz cx="12192000" cy="6858000"/>
  <p:notesSz cx="7010400" cy="92964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9DD2A6-5B4A-4553-B24C-7BE653148A05}" v="18" dt="2020-02-05T13:04:35.523"/>
    <p1510:client id="{D134FB11-5FBD-479A-80AE-8B5DFF834521}" v="135" dt="2020-02-05T13:02:18.157"/>
    <p1510:client id="{EA19BD65-6A30-4BED-A421-E5B39CCA6F77}" v="56" dt="2020-02-04T16:06:26.61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ril CHAMPIGNY" userId="8331ef57-2eda-4549-a9c3-149072f322d1" providerId="ADAL" clId="{D27876E8-4071-4891-A978-A51E362EBB17}"/>
    <pc:docChg chg="undo custSel addSld delSld modSld sldOrd">
      <pc:chgData name="Cyril CHAMPIGNY" userId="8331ef57-2eda-4549-a9c3-149072f322d1" providerId="ADAL" clId="{D27876E8-4071-4891-A978-A51E362EBB17}" dt="2020-02-04T16:06:29.053" v="519" actId="20577"/>
      <pc:docMkLst>
        <pc:docMk/>
      </pc:docMkLst>
      <pc:sldChg chg="modSp">
        <pc:chgData name="Cyril CHAMPIGNY" userId="8331ef57-2eda-4549-a9c3-149072f322d1" providerId="ADAL" clId="{D27876E8-4071-4891-A978-A51E362EBB17}" dt="2020-02-04T08:21:17.685" v="66" actId="20577"/>
        <pc:sldMkLst>
          <pc:docMk/>
          <pc:sldMk cId="0" sldId="273"/>
        </pc:sldMkLst>
        <pc:spChg chg="mod">
          <ac:chgData name="Cyril CHAMPIGNY" userId="8331ef57-2eda-4549-a9c3-149072f322d1" providerId="ADAL" clId="{D27876E8-4071-4891-A978-A51E362EBB17}" dt="2020-02-04T08:16:44.264" v="4" actId="20577"/>
          <ac:spMkLst>
            <pc:docMk/>
            <pc:sldMk cId="0" sldId="273"/>
            <ac:spMk id="2" creationId="{00000000-0000-0000-0000-000000000000}"/>
          </ac:spMkLst>
        </pc:spChg>
        <pc:spChg chg="mod">
          <ac:chgData name="Cyril CHAMPIGNY" userId="8331ef57-2eda-4549-a9c3-149072f322d1" providerId="ADAL" clId="{D27876E8-4071-4891-A978-A51E362EBB17}" dt="2020-02-04T08:21:17.685" v="66" actId="20577"/>
          <ac:spMkLst>
            <pc:docMk/>
            <pc:sldMk cId="0" sldId="273"/>
            <ac:spMk id="3" creationId="{00000000-0000-0000-0000-000000000000}"/>
          </ac:spMkLst>
        </pc:spChg>
      </pc:sldChg>
      <pc:sldChg chg="modSp ord">
        <pc:chgData name="Cyril CHAMPIGNY" userId="8331ef57-2eda-4549-a9c3-149072f322d1" providerId="ADAL" clId="{D27876E8-4071-4891-A978-A51E362EBB17}" dt="2020-02-04T08:36:46.037" v="199" actId="14100"/>
        <pc:sldMkLst>
          <pc:docMk/>
          <pc:sldMk cId="233606649" sldId="436"/>
        </pc:sldMkLst>
        <pc:spChg chg="mod">
          <ac:chgData name="Cyril CHAMPIGNY" userId="8331ef57-2eda-4549-a9c3-149072f322d1" providerId="ADAL" clId="{D27876E8-4071-4891-A978-A51E362EBB17}" dt="2020-02-04T08:36:46.037" v="199" actId="14100"/>
          <ac:spMkLst>
            <pc:docMk/>
            <pc:sldMk cId="233606649" sldId="436"/>
            <ac:spMk id="2" creationId="{00000000-0000-0000-0000-000000000000}"/>
          </ac:spMkLst>
        </pc:spChg>
      </pc:sldChg>
      <pc:sldChg chg="del">
        <pc:chgData name="Cyril CHAMPIGNY" userId="8331ef57-2eda-4549-a9c3-149072f322d1" providerId="ADAL" clId="{D27876E8-4071-4891-A978-A51E362EBB17}" dt="2020-02-04T08:36:59.602" v="200" actId="2696"/>
        <pc:sldMkLst>
          <pc:docMk/>
          <pc:sldMk cId="3254525614" sldId="461"/>
        </pc:sldMkLst>
      </pc:sldChg>
      <pc:sldChg chg="modSp">
        <pc:chgData name="Cyril CHAMPIGNY" userId="8331ef57-2eda-4549-a9c3-149072f322d1" providerId="ADAL" clId="{D27876E8-4071-4891-A978-A51E362EBB17}" dt="2020-02-04T15:54:34.982" v="248" actId="20577"/>
        <pc:sldMkLst>
          <pc:docMk/>
          <pc:sldMk cId="2724786202" sldId="462"/>
        </pc:sldMkLst>
        <pc:spChg chg="mod">
          <ac:chgData name="Cyril CHAMPIGNY" userId="8331ef57-2eda-4549-a9c3-149072f322d1" providerId="ADAL" clId="{D27876E8-4071-4891-A978-A51E362EBB17}" dt="2020-02-04T08:39:47.694" v="204" actId="6549"/>
          <ac:spMkLst>
            <pc:docMk/>
            <pc:sldMk cId="2724786202" sldId="462"/>
            <ac:spMk id="2" creationId="{00000000-0000-0000-0000-000000000000}"/>
          </ac:spMkLst>
        </pc:spChg>
        <pc:spChg chg="mod">
          <ac:chgData name="Cyril CHAMPIGNY" userId="8331ef57-2eda-4549-a9c3-149072f322d1" providerId="ADAL" clId="{D27876E8-4071-4891-A978-A51E362EBB17}" dt="2020-02-04T15:54:34.982" v="248" actId="20577"/>
          <ac:spMkLst>
            <pc:docMk/>
            <pc:sldMk cId="2724786202" sldId="462"/>
            <ac:spMk id="7" creationId="{00000000-0000-0000-0000-000000000000}"/>
          </ac:spMkLst>
        </pc:spChg>
      </pc:sldChg>
      <pc:sldChg chg="del">
        <pc:chgData name="Cyril CHAMPIGNY" userId="8331ef57-2eda-4549-a9c3-149072f322d1" providerId="ADAL" clId="{D27876E8-4071-4891-A978-A51E362EBB17}" dt="2020-02-04T16:00:17.552" v="337" actId="2696"/>
        <pc:sldMkLst>
          <pc:docMk/>
          <pc:sldMk cId="3802251508" sldId="477"/>
        </pc:sldMkLst>
      </pc:sldChg>
      <pc:sldChg chg="del">
        <pc:chgData name="Cyril CHAMPIGNY" userId="8331ef57-2eda-4549-a9c3-149072f322d1" providerId="ADAL" clId="{D27876E8-4071-4891-A978-A51E362EBB17}" dt="2020-02-04T16:00:17.590" v="338" actId="2696"/>
        <pc:sldMkLst>
          <pc:docMk/>
          <pc:sldMk cId="695636008" sldId="478"/>
        </pc:sldMkLst>
      </pc:sldChg>
      <pc:sldChg chg="del">
        <pc:chgData name="Cyril CHAMPIGNY" userId="8331ef57-2eda-4549-a9c3-149072f322d1" providerId="ADAL" clId="{D27876E8-4071-4891-A978-A51E362EBB17}" dt="2020-02-04T16:00:17.605" v="339" actId="2696"/>
        <pc:sldMkLst>
          <pc:docMk/>
          <pc:sldMk cId="3841387668" sldId="479"/>
        </pc:sldMkLst>
      </pc:sldChg>
      <pc:sldChg chg="del">
        <pc:chgData name="Cyril CHAMPIGNY" userId="8331ef57-2eda-4549-a9c3-149072f322d1" providerId="ADAL" clId="{D27876E8-4071-4891-A978-A51E362EBB17}" dt="2020-02-04T16:00:17.652" v="340" actId="2696"/>
        <pc:sldMkLst>
          <pc:docMk/>
          <pc:sldMk cId="1546239485" sldId="481"/>
        </pc:sldMkLst>
      </pc:sldChg>
      <pc:sldChg chg="del">
        <pc:chgData name="Cyril CHAMPIGNY" userId="8331ef57-2eda-4549-a9c3-149072f322d1" providerId="ADAL" clId="{D27876E8-4071-4891-A978-A51E362EBB17}" dt="2020-02-04T16:00:17.674" v="341" actId="2696"/>
        <pc:sldMkLst>
          <pc:docMk/>
          <pc:sldMk cId="985870298" sldId="482"/>
        </pc:sldMkLst>
      </pc:sldChg>
      <pc:sldChg chg="del">
        <pc:chgData name="Cyril CHAMPIGNY" userId="8331ef57-2eda-4549-a9c3-149072f322d1" providerId="ADAL" clId="{D27876E8-4071-4891-A978-A51E362EBB17}" dt="2020-02-04T16:00:17.726" v="342" actId="2696"/>
        <pc:sldMkLst>
          <pc:docMk/>
          <pc:sldMk cId="3085296467" sldId="483"/>
        </pc:sldMkLst>
      </pc:sldChg>
      <pc:sldChg chg="del">
        <pc:chgData name="Cyril CHAMPIGNY" userId="8331ef57-2eda-4549-a9c3-149072f322d1" providerId="ADAL" clId="{D27876E8-4071-4891-A978-A51E362EBB17}" dt="2020-02-04T16:00:17.763" v="343" actId="2696"/>
        <pc:sldMkLst>
          <pc:docMk/>
          <pc:sldMk cId="3127515451" sldId="485"/>
        </pc:sldMkLst>
      </pc:sldChg>
      <pc:sldChg chg="del">
        <pc:chgData name="Cyril CHAMPIGNY" userId="8331ef57-2eda-4549-a9c3-149072f322d1" providerId="ADAL" clId="{D27876E8-4071-4891-A978-A51E362EBB17}" dt="2020-02-04T16:00:17.795" v="344" actId="2696"/>
        <pc:sldMkLst>
          <pc:docMk/>
          <pc:sldMk cId="186008690" sldId="486"/>
        </pc:sldMkLst>
      </pc:sldChg>
      <pc:sldChg chg="del">
        <pc:chgData name="Cyril CHAMPIGNY" userId="8331ef57-2eda-4549-a9c3-149072f322d1" providerId="ADAL" clId="{D27876E8-4071-4891-A978-A51E362EBB17}" dt="2020-02-04T16:00:17.826" v="345" actId="2696"/>
        <pc:sldMkLst>
          <pc:docMk/>
          <pc:sldMk cId="397064782" sldId="487"/>
        </pc:sldMkLst>
      </pc:sldChg>
      <pc:sldChg chg="del">
        <pc:chgData name="Cyril CHAMPIGNY" userId="8331ef57-2eda-4549-a9c3-149072f322d1" providerId="ADAL" clId="{D27876E8-4071-4891-A978-A51E362EBB17}" dt="2020-02-04T16:00:17.906" v="347" actId="2696"/>
        <pc:sldMkLst>
          <pc:docMk/>
          <pc:sldMk cId="99458469" sldId="488"/>
        </pc:sldMkLst>
      </pc:sldChg>
      <pc:sldChg chg="del">
        <pc:chgData name="Cyril CHAMPIGNY" userId="8331ef57-2eda-4549-a9c3-149072f322d1" providerId="ADAL" clId="{D27876E8-4071-4891-A978-A51E362EBB17}" dt="2020-02-04T16:00:17.860" v="346" actId="2696"/>
        <pc:sldMkLst>
          <pc:docMk/>
          <pc:sldMk cId="2723135719" sldId="489"/>
        </pc:sldMkLst>
      </pc:sldChg>
      <pc:sldChg chg="del">
        <pc:chgData name="Cyril CHAMPIGNY" userId="8331ef57-2eda-4549-a9c3-149072f322d1" providerId="ADAL" clId="{D27876E8-4071-4891-A978-A51E362EBB17}" dt="2020-02-04T16:00:17.938" v="348" actId="2696"/>
        <pc:sldMkLst>
          <pc:docMk/>
          <pc:sldMk cId="3623014445" sldId="490"/>
        </pc:sldMkLst>
      </pc:sldChg>
      <pc:sldChg chg="del">
        <pc:chgData name="Cyril CHAMPIGNY" userId="8331ef57-2eda-4549-a9c3-149072f322d1" providerId="ADAL" clId="{D27876E8-4071-4891-A978-A51E362EBB17}" dt="2020-02-04T16:00:17.960" v="349" actId="2696"/>
        <pc:sldMkLst>
          <pc:docMk/>
          <pc:sldMk cId="4208619746" sldId="491"/>
        </pc:sldMkLst>
      </pc:sldChg>
      <pc:sldChg chg="modSp add">
        <pc:chgData name="Cyril CHAMPIGNY" userId="8331ef57-2eda-4549-a9c3-149072f322d1" providerId="ADAL" clId="{D27876E8-4071-4891-A978-A51E362EBB17}" dt="2020-02-04T08:29:09.279" v="105" actId="14100"/>
        <pc:sldMkLst>
          <pc:docMk/>
          <pc:sldMk cId="2199611905" sldId="492"/>
        </pc:sldMkLst>
        <pc:spChg chg="mod">
          <ac:chgData name="Cyril CHAMPIGNY" userId="8331ef57-2eda-4549-a9c3-149072f322d1" providerId="ADAL" clId="{D27876E8-4071-4891-A978-A51E362EBB17}" dt="2020-02-04T08:29:09.279" v="105" actId="14100"/>
          <ac:spMkLst>
            <pc:docMk/>
            <pc:sldMk cId="2199611905" sldId="492"/>
            <ac:spMk id="2" creationId="{00000000-0000-0000-0000-000000000000}"/>
          </ac:spMkLst>
        </pc:spChg>
      </pc:sldChg>
      <pc:sldChg chg="addSp modSp add">
        <pc:chgData name="Cyril CHAMPIGNY" userId="8331ef57-2eda-4549-a9c3-149072f322d1" providerId="ADAL" clId="{D27876E8-4071-4891-A978-A51E362EBB17}" dt="2020-02-04T15:56:22.668" v="298" actId="1076"/>
        <pc:sldMkLst>
          <pc:docMk/>
          <pc:sldMk cId="1235543365" sldId="493"/>
        </pc:sldMkLst>
        <pc:spChg chg="add mod">
          <ac:chgData name="Cyril CHAMPIGNY" userId="8331ef57-2eda-4549-a9c3-149072f322d1" providerId="ADAL" clId="{D27876E8-4071-4891-A978-A51E362EBB17}" dt="2020-02-04T15:56:22.668" v="298" actId="1076"/>
          <ac:spMkLst>
            <pc:docMk/>
            <pc:sldMk cId="1235543365" sldId="493"/>
            <ac:spMk id="5" creationId="{E024ECDA-A281-4991-9F4F-B114A77D4E17}"/>
          </ac:spMkLst>
        </pc:spChg>
        <pc:spChg chg="mod">
          <ac:chgData name="Cyril CHAMPIGNY" userId="8331ef57-2eda-4549-a9c3-149072f322d1" providerId="ADAL" clId="{D27876E8-4071-4891-A978-A51E362EBB17}" dt="2020-02-04T15:56:19.116" v="297" actId="20577"/>
          <ac:spMkLst>
            <pc:docMk/>
            <pc:sldMk cId="1235543365" sldId="493"/>
            <ac:spMk id="7" creationId="{00000000-0000-0000-0000-000000000000}"/>
          </ac:spMkLst>
        </pc:spChg>
      </pc:sldChg>
      <pc:sldChg chg="modSp add">
        <pc:chgData name="Cyril CHAMPIGNY" userId="8331ef57-2eda-4549-a9c3-149072f322d1" providerId="ADAL" clId="{D27876E8-4071-4891-A978-A51E362EBB17}" dt="2020-02-04T16:02:32.791" v="440" actId="115"/>
        <pc:sldMkLst>
          <pc:docMk/>
          <pc:sldMk cId="1215510766" sldId="494"/>
        </pc:sldMkLst>
        <pc:spChg chg="mod">
          <ac:chgData name="Cyril CHAMPIGNY" userId="8331ef57-2eda-4549-a9c3-149072f322d1" providerId="ADAL" clId="{D27876E8-4071-4891-A978-A51E362EBB17}" dt="2020-02-04T16:02:32.791" v="440" actId="115"/>
          <ac:spMkLst>
            <pc:docMk/>
            <pc:sldMk cId="1215510766" sldId="494"/>
            <ac:spMk id="7" creationId="{00000000-0000-0000-0000-000000000000}"/>
          </ac:spMkLst>
        </pc:spChg>
      </pc:sldChg>
      <pc:sldChg chg="addSp delSp modSp add">
        <pc:chgData name="Cyril CHAMPIGNY" userId="8331ef57-2eda-4549-a9c3-149072f322d1" providerId="ADAL" clId="{D27876E8-4071-4891-A978-A51E362EBB17}" dt="2020-02-04T16:06:29.053" v="519" actId="20577"/>
        <pc:sldMkLst>
          <pc:docMk/>
          <pc:sldMk cId="1122787003" sldId="495"/>
        </pc:sldMkLst>
        <pc:spChg chg="mod">
          <ac:chgData name="Cyril CHAMPIGNY" userId="8331ef57-2eda-4549-a9c3-149072f322d1" providerId="ADAL" clId="{D27876E8-4071-4891-A978-A51E362EBB17}" dt="2020-02-04T16:00:39.222" v="380" actId="20577"/>
          <ac:spMkLst>
            <pc:docMk/>
            <pc:sldMk cId="1122787003" sldId="495"/>
            <ac:spMk id="2" creationId="{00000000-0000-0000-0000-000000000000}"/>
          </ac:spMkLst>
        </pc:spChg>
        <pc:spChg chg="add del">
          <ac:chgData name="Cyril CHAMPIGNY" userId="8331ef57-2eda-4549-a9c3-149072f322d1" providerId="ADAL" clId="{D27876E8-4071-4891-A978-A51E362EBB17}" dt="2020-02-04T16:03:02.978" v="444"/>
          <ac:spMkLst>
            <pc:docMk/>
            <pc:sldMk cId="1122787003" sldId="495"/>
            <ac:spMk id="3" creationId="{5D070AC4-8463-4A89-9989-D041D6CFCF0A}"/>
          </ac:spMkLst>
        </pc:spChg>
        <pc:spChg chg="add del mod">
          <ac:chgData name="Cyril CHAMPIGNY" userId="8331ef57-2eda-4549-a9c3-149072f322d1" providerId="ADAL" clId="{D27876E8-4071-4891-A978-A51E362EBB17}" dt="2020-02-04T16:06:29.053" v="519" actId="20577"/>
          <ac:spMkLst>
            <pc:docMk/>
            <pc:sldMk cId="1122787003" sldId="495"/>
            <ac:spMk id="7" creationId="{00000000-0000-0000-0000-000000000000}"/>
          </ac:spMkLst>
        </pc:spChg>
        <pc:graphicFrameChg chg="add del mod modGraphic">
          <ac:chgData name="Cyril CHAMPIGNY" userId="8331ef57-2eda-4549-a9c3-149072f322d1" providerId="ADAL" clId="{D27876E8-4071-4891-A978-A51E362EBB17}" dt="2020-02-04T16:04:14.603" v="474"/>
          <ac:graphicFrameMkLst>
            <pc:docMk/>
            <pc:sldMk cId="1122787003" sldId="495"/>
            <ac:graphicFrameMk id="5" creationId="{FBB4AF63-8A9F-4C8C-883D-8CA49B3396EB}"/>
          </ac:graphicFrameMkLst>
        </pc:graphicFrameChg>
      </pc:sldChg>
      <pc:sldMasterChg chg="delSldLayout">
        <pc:chgData name="Cyril CHAMPIGNY" userId="8331ef57-2eda-4549-a9c3-149072f322d1" providerId="ADAL" clId="{D27876E8-4071-4891-A978-A51E362EBB17}" dt="2020-02-04T08:36:59.605" v="201" actId="2696"/>
        <pc:sldMasterMkLst>
          <pc:docMk/>
          <pc:sldMasterMk cId="0" sldId="2147483648"/>
        </pc:sldMasterMkLst>
        <pc:sldLayoutChg chg="del">
          <pc:chgData name="Cyril CHAMPIGNY" userId="8331ef57-2eda-4549-a9c3-149072f322d1" providerId="ADAL" clId="{D27876E8-4071-4891-A978-A51E362EBB17}" dt="2020-02-04T08:36:59.605" v="201" actId="2696"/>
          <pc:sldLayoutMkLst>
            <pc:docMk/>
            <pc:sldMasterMk cId="0" sldId="2147483648"/>
            <pc:sldLayoutMk cId="1823764053" sldId="2147483699"/>
          </pc:sldLayoutMkLst>
        </pc:sldLayoutChg>
      </pc:sldMasterChg>
    </pc:docChg>
  </pc:docChgLst>
  <pc:docChgLst>
    <pc:chgData name="Eric-Christophe BERGER" userId="S::eric-christophe.berger@total.com::135159e2-0bba-4259-896a-a202313a3f9f" providerId="AD" clId="Web-{939DD2A6-5B4A-4553-B24C-7BE653148A05}"/>
    <pc:docChg chg="modSld">
      <pc:chgData name="Eric-Christophe BERGER" userId="S::eric-christophe.berger@total.com::135159e2-0bba-4259-896a-a202313a3f9f" providerId="AD" clId="Web-{939DD2A6-5B4A-4553-B24C-7BE653148A05}" dt="2020-02-05T13:04:35.523" v="17" actId="20577"/>
      <pc:docMkLst>
        <pc:docMk/>
      </pc:docMkLst>
      <pc:sldChg chg="modSp">
        <pc:chgData name="Eric-Christophe BERGER" userId="S::eric-christophe.berger@total.com::135159e2-0bba-4259-896a-a202313a3f9f" providerId="AD" clId="Web-{939DD2A6-5B4A-4553-B24C-7BE653148A05}" dt="2020-02-05T13:04:35.523" v="17" actId="20577"/>
        <pc:sldMkLst>
          <pc:docMk/>
          <pc:sldMk cId="2724786202" sldId="462"/>
        </pc:sldMkLst>
        <pc:spChg chg="mod">
          <ac:chgData name="Eric-Christophe BERGER" userId="S::eric-christophe.berger@total.com::135159e2-0bba-4259-896a-a202313a3f9f" providerId="AD" clId="Web-{939DD2A6-5B4A-4553-B24C-7BE653148A05}" dt="2020-02-05T13:04:35.523" v="17" actId="20577"/>
          <ac:spMkLst>
            <pc:docMk/>
            <pc:sldMk cId="2724786202" sldId="462"/>
            <ac:spMk id="7" creationId="{00000000-0000-0000-0000-000000000000}"/>
          </ac:spMkLst>
        </pc:spChg>
      </pc:sldChg>
    </pc:docChg>
  </pc:docChgLst>
  <pc:docChgLst>
    <pc:chgData name="Eric-Christophe BERGER" userId="S::eric-christophe.berger@total.com::135159e2-0bba-4259-896a-a202313a3f9f" providerId="AD" clId="Web-{D134FB11-5FBD-479A-80AE-8B5DFF834521}"/>
    <pc:docChg chg="modSld">
      <pc:chgData name="Eric-Christophe BERGER" userId="S::eric-christophe.berger@total.com::135159e2-0bba-4259-896a-a202313a3f9f" providerId="AD" clId="Web-{D134FB11-5FBD-479A-80AE-8B5DFF834521}" dt="2020-02-05T13:02:18.157" v="133" actId="20577"/>
      <pc:docMkLst>
        <pc:docMk/>
      </pc:docMkLst>
      <pc:sldChg chg="modSp">
        <pc:chgData name="Eric-Christophe BERGER" userId="S::eric-christophe.berger@total.com::135159e2-0bba-4259-896a-a202313a3f9f" providerId="AD" clId="Web-{D134FB11-5FBD-479A-80AE-8B5DFF834521}" dt="2020-02-05T13:01:44.844" v="109" actId="20577"/>
        <pc:sldMkLst>
          <pc:docMk/>
          <pc:sldMk cId="2724786202" sldId="462"/>
        </pc:sldMkLst>
        <pc:spChg chg="mod">
          <ac:chgData name="Eric-Christophe BERGER" userId="S::eric-christophe.berger@total.com::135159e2-0bba-4259-896a-a202313a3f9f" providerId="AD" clId="Web-{D134FB11-5FBD-479A-80AE-8B5DFF834521}" dt="2020-02-05T13:01:44.844" v="109" actId="20577"/>
          <ac:spMkLst>
            <pc:docMk/>
            <pc:sldMk cId="2724786202" sldId="462"/>
            <ac:spMk id="7" creationId="{00000000-0000-0000-0000-000000000000}"/>
          </ac:spMkLst>
        </pc:spChg>
      </pc:sldChg>
      <pc:sldChg chg="modSp">
        <pc:chgData name="Eric-Christophe BERGER" userId="S::eric-christophe.berger@total.com::135159e2-0bba-4259-896a-a202313a3f9f" providerId="AD" clId="Web-{D134FB11-5FBD-479A-80AE-8B5DFF834521}" dt="2020-02-05T13:02:18.157" v="133" actId="20577"/>
        <pc:sldMkLst>
          <pc:docMk/>
          <pc:sldMk cId="1235543365" sldId="493"/>
        </pc:sldMkLst>
        <pc:spChg chg="mod">
          <ac:chgData name="Eric-Christophe BERGER" userId="S::eric-christophe.berger@total.com::135159e2-0bba-4259-896a-a202313a3f9f" providerId="AD" clId="Web-{D134FB11-5FBD-479A-80AE-8B5DFF834521}" dt="2020-02-05T13:02:18.157" v="133" actId="20577"/>
          <ac:spMkLst>
            <pc:docMk/>
            <pc:sldMk cId="1235543365" sldId="493"/>
            <ac:spMk id="7" creationId="{00000000-0000-0000-0000-000000000000}"/>
          </ac:spMkLst>
        </pc:spChg>
      </pc:sldChg>
    </pc:docChg>
  </pc:docChgLst>
  <pc:docChgLst>
    <pc:chgData name="Cyril CHAMPIGNY" userId="8331ef57-2eda-4549-a9c3-149072f322d1" providerId="ADAL" clId="{EA19BD65-6A30-4BED-A421-E5B39CCA6F77}"/>
    <pc:docChg chg="modSld">
      <pc:chgData name="Cyril CHAMPIGNY" userId="8331ef57-2eda-4549-a9c3-149072f322d1" providerId="ADAL" clId="{EA19BD65-6A30-4BED-A421-E5B39CCA6F77}" dt="2020-02-04T16:33:00.311" v="15" actId="20577"/>
      <pc:docMkLst>
        <pc:docMk/>
      </pc:docMkLst>
      <pc:sldChg chg="modSp">
        <pc:chgData name="Cyril CHAMPIGNY" userId="8331ef57-2eda-4549-a9c3-149072f322d1" providerId="ADAL" clId="{EA19BD65-6A30-4BED-A421-E5B39CCA6F77}" dt="2020-02-04T16:19:50.218" v="1" actId="115"/>
        <pc:sldMkLst>
          <pc:docMk/>
          <pc:sldMk cId="2724786202" sldId="462"/>
        </pc:sldMkLst>
        <pc:spChg chg="mod">
          <ac:chgData name="Cyril CHAMPIGNY" userId="8331ef57-2eda-4549-a9c3-149072f322d1" providerId="ADAL" clId="{EA19BD65-6A30-4BED-A421-E5B39CCA6F77}" dt="2020-02-04T16:19:50.218" v="1" actId="115"/>
          <ac:spMkLst>
            <pc:docMk/>
            <pc:sldMk cId="2724786202" sldId="462"/>
            <ac:spMk id="7" creationId="{00000000-0000-0000-0000-000000000000}"/>
          </ac:spMkLst>
        </pc:spChg>
      </pc:sldChg>
      <pc:sldChg chg="modSp">
        <pc:chgData name="Cyril CHAMPIGNY" userId="8331ef57-2eda-4549-a9c3-149072f322d1" providerId="ADAL" clId="{EA19BD65-6A30-4BED-A421-E5B39CCA6F77}" dt="2020-02-04T16:19:45.270" v="0" actId="115"/>
        <pc:sldMkLst>
          <pc:docMk/>
          <pc:sldMk cId="1235543365" sldId="493"/>
        </pc:sldMkLst>
        <pc:spChg chg="mod">
          <ac:chgData name="Cyril CHAMPIGNY" userId="8331ef57-2eda-4549-a9c3-149072f322d1" providerId="ADAL" clId="{EA19BD65-6A30-4BED-A421-E5B39CCA6F77}" dt="2020-02-04T16:19:45.270" v="0" actId="115"/>
          <ac:spMkLst>
            <pc:docMk/>
            <pc:sldMk cId="1235543365" sldId="493"/>
            <ac:spMk id="7" creationId="{00000000-0000-0000-0000-000000000000}"/>
          </ac:spMkLst>
        </pc:spChg>
      </pc:sldChg>
      <pc:sldChg chg="modSp">
        <pc:chgData name="Cyril CHAMPIGNY" userId="8331ef57-2eda-4549-a9c3-149072f322d1" providerId="ADAL" clId="{EA19BD65-6A30-4BED-A421-E5B39CCA6F77}" dt="2020-02-04T16:33:00.311" v="15" actId="20577"/>
        <pc:sldMkLst>
          <pc:docMk/>
          <pc:sldMk cId="1122787003" sldId="495"/>
        </pc:sldMkLst>
        <pc:spChg chg="mod">
          <ac:chgData name="Cyril CHAMPIGNY" userId="8331ef57-2eda-4549-a9c3-149072f322d1" providerId="ADAL" clId="{EA19BD65-6A30-4BED-A421-E5B39CCA6F77}" dt="2020-02-04T16:33:00.311" v="15" actId="20577"/>
          <ac:spMkLst>
            <pc:docMk/>
            <pc:sldMk cId="1122787003" sldId="495"/>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970940" y="0"/>
            <a:ext cx="3037840" cy="464820"/>
          </a:xfrm>
          <a:prstGeom prst="rect">
            <a:avLst/>
          </a:prstGeom>
        </p:spPr>
        <p:txBody>
          <a:bodyPr vert="horz" lIns="91440" tIns="45720" rIns="91440" bIns="45720" rtlCol="0"/>
          <a:lstStyle>
            <a:lvl1pPr algn="r">
              <a:defRPr sz="1200"/>
            </a:lvl1pPr>
          </a:lstStyle>
          <a:p>
            <a:fld id="{AA8F9218-3AC4-4588-AD15-C8B9615A4193}" type="datetimeFigureOut">
              <a:rPr lang="en-US" smtClean="0"/>
              <a:pPr/>
              <a:t>2/5/2020</a:t>
            </a:fld>
            <a:endParaRPr lang="en-US"/>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970940" y="8829966"/>
            <a:ext cx="3037840" cy="464820"/>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BBCB1C22-5F7F-45DB-B066-C38515A5A04C}" type="datetimeFigureOut">
              <a:rPr lang="en-US" smtClean="0"/>
              <a:pPr/>
              <a:t>2/5/2020</a:t>
            </a:fld>
            <a:endParaRPr lang="en-US"/>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970940" y="8829966"/>
            <a:ext cx="3037840" cy="464820"/>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4181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271285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210851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188923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3939902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694737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a:p>
        </p:txBody>
      </p:sp>
    </p:spTree>
    <p:extLst>
      <p:ext uri="{BB962C8B-B14F-4D97-AF65-F5344CB8AC3E}">
        <p14:creationId xmlns:p14="http://schemas.microsoft.com/office/powerpoint/2010/main" val="792769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a:t>COMPANY RULE TITLE</a:t>
            </a:r>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err="1"/>
              <a:t>Executive</a:t>
            </a:r>
            <a:r>
              <a:rPr lang="fr-FR" noProof="0"/>
              <a:t> </a:t>
            </a:r>
            <a:r>
              <a:rPr lang="fr-FR" noProof="0" err="1"/>
              <a:t>summary</a:t>
            </a:r>
            <a:endParaRPr lang="fr-FR" noProof="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err="1"/>
              <a:t>Executive</a:t>
            </a:r>
            <a:r>
              <a:rPr lang="fr-FR" noProof="0"/>
              <a:t> </a:t>
            </a:r>
            <a:r>
              <a:rPr lang="fr-FR" noProof="0" err="1"/>
              <a:t>summary</a:t>
            </a:r>
            <a:endParaRPr lang="fr-FR" noProof="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a:p>
        </p:txBody>
      </p:sp>
    </p:spTree>
    <p:extLst>
      <p:ext uri="{BB962C8B-B14F-4D97-AF65-F5344CB8AC3E}">
        <p14:creationId xmlns:p14="http://schemas.microsoft.com/office/powerpoint/2010/main" val="328624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a:p>
        </p:txBody>
      </p:sp>
    </p:spTree>
    <p:extLst>
      <p:ext uri="{BB962C8B-B14F-4D97-AF65-F5344CB8AC3E}">
        <p14:creationId xmlns:p14="http://schemas.microsoft.com/office/powerpoint/2010/main" val="402563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a:t> </a:t>
            </a:r>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a:t>DOCUMENTS USED FOR THE GAP ANALYSIS</a:t>
            </a:r>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a:t>List </a:t>
            </a:r>
            <a:r>
              <a:rPr lang="fr-FR" err="1"/>
              <a:t>highlights</a:t>
            </a:r>
            <a:endParaRPr lang="fr-FR"/>
          </a:p>
          <a:p>
            <a:pPr lvl="0"/>
            <a:endParaRPr lang="fr-FR"/>
          </a:p>
          <a:p>
            <a:pPr lvl="1"/>
            <a:endParaRPr lang="en-US"/>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en-GB" b="1"/>
              <a:t>Management of Floating Units Approval Request and Transhipment Operations</a:t>
            </a:r>
            <a:br>
              <a:rPr lang="en-US"/>
            </a:br>
            <a:r>
              <a:rPr lang="fr-FR" sz="2000"/>
              <a:t>HSE GROUP RULE (CR-GR-HSE-416)</a:t>
            </a:r>
            <a:br>
              <a:rPr lang="fr-FR"/>
            </a:br>
            <a:endParaRPr lang="en-US"/>
          </a:p>
        </p:txBody>
      </p:sp>
      <p:sp>
        <p:nvSpPr>
          <p:cNvPr id="3" name="Espace réservé du texte 2"/>
          <p:cNvSpPr>
            <a:spLocks noGrp="1"/>
          </p:cNvSpPr>
          <p:nvPr>
            <p:ph type="body" sz="quarter" idx="10"/>
          </p:nvPr>
        </p:nvSpPr>
        <p:spPr>
          <a:xfrm>
            <a:off x="1188000" y="3429000"/>
            <a:ext cx="10380608" cy="2813736"/>
          </a:xfrm>
        </p:spPr>
        <p:txBody>
          <a:bodyPr/>
          <a:lstStyle/>
          <a:p>
            <a:pPr algn="just"/>
            <a:endParaRPr lang="en-US"/>
          </a:p>
          <a:p>
            <a:pPr algn="just">
              <a:spcAft>
                <a:spcPts val="600"/>
              </a:spcAft>
            </a:pPr>
            <a:r>
              <a:rPr lang="en-GB" b="1" i="1"/>
              <a:t>EXECUTIVE SUMMARY</a:t>
            </a:r>
          </a:p>
          <a:p>
            <a:pPr algn="just" rtl="0" fontAlgn="base"/>
            <a:r>
              <a:rPr lang="en-US"/>
              <a:t>This rule defines the minimum HSE requirements regarding approval requests </a:t>
            </a:r>
            <a:r>
              <a:rPr lang="en-GB"/>
              <a:t>to manage the risks associated with</a:t>
            </a:r>
            <a:r>
              <a:rPr lang="en-US"/>
              <a:t> floating units and </a:t>
            </a:r>
            <a:r>
              <a:rPr lang="en-US" err="1"/>
              <a:t>transhipment</a:t>
            </a:r>
            <a:r>
              <a:rPr lang="en-US"/>
              <a:t> operations. </a:t>
            </a:r>
            <a:endParaRPr lang="en-US" sz="1600"/>
          </a:p>
          <a:p>
            <a:pPr algn="just"/>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08720"/>
            <a:ext cx="5904657" cy="5184576"/>
          </a:xfrm>
          <a:solidFill>
            <a:schemeClr val="bg1">
              <a:alpha val="40000"/>
            </a:schemeClr>
          </a:solidFill>
        </p:spPr>
        <p:txBody>
          <a:bodyPr anchor="t"/>
          <a:lstStyle/>
          <a:p>
            <a:pPr algn="just"/>
            <a:r>
              <a:rPr lang="fr-FR" sz="1300" b="1" err="1"/>
              <a:t>Purpose</a:t>
            </a:r>
            <a:r>
              <a:rPr lang="fr-FR" sz="1300" b="1"/>
              <a:t> </a:t>
            </a:r>
            <a:r>
              <a:rPr lang="en-GB" sz="1300" b="1"/>
              <a:t>: </a:t>
            </a:r>
            <a:r>
              <a:rPr lang="en-GB" sz="1300"/>
              <a:t>This rule defines the minimum HSE requirements regarding approval requests to manage the risks associated with </a:t>
            </a:r>
            <a:endParaRPr lang="fr-FR" sz="1300"/>
          </a:p>
          <a:p>
            <a:pPr marL="627063" indent="-168275" algn="just">
              <a:buFont typeface="Arial" panose="020B0604020202020204" pitchFamily="34" charset="0"/>
              <a:buChar char="•"/>
            </a:pPr>
            <a:r>
              <a:rPr lang="en-GB" sz="1300"/>
              <a:t>Vessels and barges transporting, loading, unloading or transferring liquid bulk or dry bulk cargoes;</a:t>
            </a:r>
            <a:endParaRPr lang="fr-FR" sz="1300"/>
          </a:p>
          <a:p>
            <a:pPr marL="627063" indent="-168275" algn="just">
              <a:buFont typeface="Arial" panose="020B0604020202020204" pitchFamily="34" charset="0"/>
              <a:buChar char="•"/>
            </a:pPr>
            <a:r>
              <a:rPr lang="en-GB" sz="1300"/>
              <a:t>Offshore support floating units (transport of equipment used for operations, seismic vessels, etc.);</a:t>
            </a:r>
            <a:endParaRPr lang="fr-FR" sz="1300"/>
          </a:p>
          <a:p>
            <a:pPr marL="627063" indent="-168275" algn="just">
              <a:buFont typeface="Arial" panose="020B0604020202020204" pitchFamily="34" charset="0"/>
              <a:buChar char="•"/>
            </a:pPr>
            <a:r>
              <a:rPr lang="en-GB" sz="1300"/>
              <a:t>Floating units used for the transport of personnel;</a:t>
            </a:r>
            <a:endParaRPr lang="fr-FR" sz="1300"/>
          </a:p>
          <a:p>
            <a:pPr marL="627063" indent="-168275" algn="just">
              <a:buFont typeface="Arial" panose="020B0604020202020204" pitchFamily="34" charset="0"/>
              <a:buChar char="•"/>
            </a:pPr>
            <a:r>
              <a:rPr lang="en-GB" sz="1300"/>
              <a:t>Transhipment operations.</a:t>
            </a:r>
            <a:endParaRPr lang="fr-FR" sz="1300"/>
          </a:p>
          <a:p>
            <a:pPr marL="357188" indent="0">
              <a:buNone/>
            </a:pPr>
            <a:r>
              <a:rPr lang="en-GB" sz="1300"/>
              <a:t>It also defines an HSE requirement for the supervision of transhipment operations. </a:t>
            </a:r>
            <a:endParaRPr lang="fr-FR" sz="1300"/>
          </a:p>
          <a:p>
            <a:pPr algn="just">
              <a:lnSpc>
                <a:spcPct val="100000"/>
              </a:lnSpc>
              <a:spcBef>
                <a:spcPts val="600"/>
              </a:spcBef>
              <a:spcAft>
                <a:spcPts val="600"/>
              </a:spcAft>
            </a:pPr>
            <a:r>
              <a:rPr lang="fr-FR" sz="1300" b="1"/>
              <a:t>Scope of Application</a:t>
            </a:r>
            <a:r>
              <a:rPr lang="en-GB" sz="1300" b="1"/>
              <a:t>: </a:t>
            </a:r>
            <a:r>
              <a:rPr lang="en-GB" sz="1300"/>
              <a:t>Applicable</a:t>
            </a:r>
            <a:r>
              <a:rPr lang="en-US" sz="1300"/>
              <a:t> to all operated Group entities and affiliates. </a:t>
            </a:r>
          </a:p>
          <a:p>
            <a:pPr marL="357188" indent="0" algn="just">
              <a:buNone/>
            </a:pPr>
            <a:r>
              <a:rPr lang="en-GB" sz="1300"/>
              <a:t>This rule does not apply to:</a:t>
            </a:r>
            <a:endParaRPr lang="fr-FR" sz="1300"/>
          </a:p>
          <a:p>
            <a:pPr marL="642938" lvl="0" indent="-198438" algn="just">
              <a:buFont typeface="Arial" panose="020B0604020202020204" pitchFamily="34" charset="0"/>
              <a:buChar char="•"/>
            </a:pPr>
            <a:r>
              <a:rPr lang="en-GB" sz="1300"/>
              <a:t>Vessels and barges used as liners or for regular services (e.g. container vessels or barges, transporter vessels or barges, ferry-boats);</a:t>
            </a:r>
            <a:endParaRPr lang="fr-FR" sz="1300"/>
          </a:p>
          <a:p>
            <a:pPr marL="642938" lvl="0" indent="-198438" algn="just">
              <a:buFont typeface="Arial" panose="020B0604020202020204" pitchFamily="34" charset="0"/>
              <a:buChar char="•"/>
            </a:pPr>
            <a:r>
              <a:rPr lang="en-GB" sz="1300"/>
              <a:t>Permanently moored floating units that do not have a tanker vessel safety certificate delivered by a classification society;</a:t>
            </a:r>
            <a:endParaRPr lang="fr-FR" sz="1300"/>
          </a:p>
          <a:p>
            <a:pPr marL="642938" lvl="0" indent="-198438" algn="just">
              <a:buFont typeface="Arial" panose="020B0604020202020204" pitchFamily="34" charset="0"/>
              <a:buChar char="•"/>
            </a:pPr>
            <a:r>
              <a:rPr lang="en-GB" sz="1300"/>
              <a:t>Dispatch, transport or acceptance operations concerning packed products or load units carried out by a freight forwarder;</a:t>
            </a:r>
            <a:endParaRPr lang="fr-FR" sz="1300"/>
          </a:p>
          <a:p>
            <a:pPr marL="642938" lvl="0" indent="-198438" algn="just">
              <a:buFont typeface="Arial" panose="020B0604020202020204" pitchFamily="34" charset="0"/>
              <a:buChar char="•"/>
            </a:pPr>
            <a:r>
              <a:rPr lang="en-GB" sz="1300"/>
              <a:t>Loading, transport or transhipment operations concerning packed products or load units carried out as part of the bunkering of vessels or barges in a port area or near a port area; </a:t>
            </a:r>
            <a:endParaRPr lang="fr-FR" sz="1300"/>
          </a:p>
          <a:p>
            <a:pPr marL="642938" lvl="0" indent="-198438" algn="just">
              <a:buFont typeface="Arial" panose="020B0604020202020204" pitchFamily="34" charset="0"/>
              <a:buChar char="•"/>
            </a:pPr>
            <a:r>
              <a:rPr lang="en-GB" sz="1300"/>
              <a:t>Public transport or collective transport that involve boats designed to carry several people at the same time (e.g. ferry, passenger shuttle boat, passenger river boat) accessible on presentation of a travel pass (e.g. ticket, card).</a:t>
            </a:r>
            <a:endParaRPr lang="fr-FR" sz="1300"/>
          </a:p>
          <a:p>
            <a:pPr marL="0" indent="0" algn="just">
              <a:lnSpc>
                <a:spcPct val="100000"/>
              </a:lnSpc>
              <a:spcBef>
                <a:spcPts val="600"/>
              </a:spcBef>
              <a:spcAft>
                <a:spcPts val="600"/>
              </a:spcAft>
              <a:buNone/>
            </a:pPr>
            <a:r>
              <a:rPr lang="en-US" sz="1200"/>
              <a:t> </a:t>
            </a:r>
            <a:endParaRPr lang="en-GB" sz="1200"/>
          </a:p>
          <a:p>
            <a:pPr algn="just">
              <a:spcBef>
                <a:spcPts val="1200"/>
              </a:spcBef>
            </a:pPr>
            <a:endParaRPr lang="fr-FR"/>
          </a:p>
        </p:txBody>
      </p:sp>
    </p:spTree>
    <p:extLst>
      <p:ext uri="{BB962C8B-B14F-4D97-AF65-F5344CB8AC3E}">
        <p14:creationId xmlns:p14="http://schemas.microsoft.com/office/powerpoint/2010/main" val="219961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764704"/>
            <a:ext cx="5904657" cy="5328592"/>
          </a:xfrm>
          <a:solidFill>
            <a:schemeClr val="bg1">
              <a:alpha val="40000"/>
            </a:schemeClr>
          </a:solidFill>
        </p:spPr>
        <p:txBody>
          <a:bodyPr anchor="t"/>
          <a:lstStyle/>
          <a:p>
            <a:pPr algn="just">
              <a:spcBef>
                <a:spcPts val="1200"/>
              </a:spcBef>
            </a:pPr>
            <a:r>
              <a:rPr lang="fr-FR" b="1"/>
              <a:t>Replaces: </a:t>
            </a:r>
            <a:endParaRPr lang="en-GB">
              <a:latin typeface="+mj-lt"/>
              <a:ea typeface="+mj-lt"/>
              <a:cs typeface="+mj-lt"/>
            </a:endParaRP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a:t>DIR-SEC-19</a:t>
            </a: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a:t>DIR-SEC-21</a:t>
            </a: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a:t>CR-MS-SL-012</a:t>
            </a:r>
          </a:p>
          <a:p>
            <a:pPr marL="685800" lvl="1" indent="-228600" algn="l" rtl="0">
              <a:spcBef>
                <a:spcPts val="300"/>
              </a:spcBef>
              <a:spcAft>
                <a:spcPts val="300"/>
              </a:spcAft>
              <a:buFont typeface="Arial" panose="020B0604020202020204" pitchFamily="34" charset="0"/>
              <a:buChar char="•"/>
              <a:defRPr/>
            </a:pPr>
            <a:r>
              <a:rPr lang="fr-FR"/>
              <a:t>CR-MS-HSEQ-650</a:t>
            </a: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a:t>CR-GP-HSE-123</a:t>
            </a:r>
          </a:p>
          <a:p>
            <a:pPr marL="685800" lvl="1" indent="-228600" algn="l" rtl="0">
              <a:spcBef>
                <a:spcPts val="300"/>
              </a:spcBef>
              <a:spcAft>
                <a:spcPts val="300"/>
              </a:spcAft>
              <a:buFont typeface="Arial" panose="020B0604020202020204" pitchFamily="34" charset="0"/>
              <a:buChar char="•"/>
              <a:defRPr/>
            </a:pPr>
            <a:r>
              <a:rPr lang="fr-FR"/>
              <a:t>CR-GP-HSE-124 </a:t>
            </a: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a:t>CR-RC-HSE-035  </a:t>
            </a: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fr-FR"/>
              <a:t>CR-RC-HSE-047</a:t>
            </a:r>
          </a:p>
          <a:p>
            <a:pPr marL="685800" marR="0" lvl="1" indent="-2286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fr-FR" b="1"/>
          </a:p>
          <a:p>
            <a:pPr marL="342900" marR="0" lvl="1" indent="-342900" algn="l" defTabSz="914400" rtl="0" eaLnBrk="1" fontAlgn="auto" latinLnBrk="0" hangingPunct="1">
              <a:lnSpc>
                <a:spcPct val="100000"/>
              </a:lnSpc>
              <a:spcBef>
                <a:spcPts val="300"/>
              </a:spcBef>
              <a:spcAft>
                <a:spcPts val="600"/>
              </a:spcAft>
              <a:buClrTx/>
              <a:buSzTx/>
              <a:tabLst/>
              <a:defRPr/>
            </a:pPr>
            <a:r>
              <a:rPr lang="fr-FR" b="1">
                <a:latin typeface="+mj-lt"/>
              </a:rPr>
              <a:t>REFLEX publication date : </a:t>
            </a:r>
            <a:r>
              <a:rPr lang="fr-FR">
                <a:latin typeface="+mj-lt"/>
              </a:rPr>
              <a:t>10/02/2020</a:t>
            </a:r>
          </a:p>
          <a:p>
            <a:pPr marL="342900" marR="0" lvl="1" indent="-342900" algn="l" defTabSz="914400" rtl="0" eaLnBrk="1" fontAlgn="auto" latinLnBrk="0" hangingPunct="1">
              <a:lnSpc>
                <a:spcPct val="100000"/>
              </a:lnSpc>
              <a:spcBef>
                <a:spcPts val="300"/>
              </a:spcBef>
              <a:spcAft>
                <a:spcPts val="600"/>
              </a:spcAft>
              <a:buClrTx/>
              <a:buSzTx/>
              <a:tabLst/>
              <a:defRPr/>
            </a:pPr>
            <a:endParaRPr lang="fr-FR" b="1">
              <a:latin typeface="+mj-lt"/>
            </a:endParaRPr>
          </a:p>
          <a:p>
            <a:pPr algn="l">
              <a:spcBef>
                <a:spcPts val="300"/>
              </a:spcBef>
              <a:spcAft>
                <a:spcPts val="600"/>
              </a:spcAft>
            </a:pPr>
            <a:r>
              <a:rPr lang="fr-FR" b="1"/>
              <a:t>Effective date : </a:t>
            </a:r>
            <a:r>
              <a:rPr lang="fr-FR"/>
              <a:t>3 </a:t>
            </a:r>
            <a:r>
              <a:rPr lang="en-US"/>
              <a:t>months after date of publication</a:t>
            </a:r>
            <a:r>
              <a:rPr lang="fr-FR"/>
              <a:t>. </a:t>
            </a:r>
          </a:p>
          <a:p>
            <a:pPr marL="357188" indent="0" algn="l">
              <a:spcBef>
                <a:spcPts val="300"/>
              </a:spcBef>
              <a:spcAft>
                <a:spcPts val="600"/>
              </a:spcAft>
              <a:buNone/>
            </a:pPr>
            <a:r>
              <a:rPr lang="en-GB"/>
              <a:t>Except for the application of requirement 3.3 (supervision of </a:t>
            </a:r>
            <a:r>
              <a:rPr lang="en-GB" u="dotted"/>
              <a:t>transhipment operations</a:t>
            </a:r>
            <a:r>
              <a:rPr lang="en-GB"/>
              <a:t> by a "Ship-to-Ship (STS) Service" Provider approved by Maritime and Inland Waterways Transport Vetting) applicable 6 months after publication date.</a:t>
            </a:r>
            <a:endParaRPr lang="fr-FR"/>
          </a:p>
        </p:txBody>
      </p:sp>
    </p:spTree>
    <p:extLst>
      <p:ext uri="{BB962C8B-B14F-4D97-AF65-F5344CB8AC3E}">
        <p14:creationId xmlns:p14="http://schemas.microsoft.com/office/powerpoint/2010/main" val="23360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GB">
              <a:solidFill>
                <a:schemeClr val="tx1"/>
              </a:solidFill>
            </a:endParaRPr>
          </a:p>
          <a:p>
            <a:pPr marL="0" indent="0" algn="l">
              <a:spcAft>
                <a:spcPts val="1200"/>
              </a:spcAft>
            </a:pPr>
            <a:r>
              <a:rPr lang="en-GB">
                <a:solidFill>
                  <a:schemeClr val="tx1"/>
                </a:solidFill>
              </a:rPr>
              <a:t>Approval Requests for Floating Units </a:t>
            </a:r>
            <a:r>
              <a:rPr lang="fr-FR" u="sng">
                <a:solidFill>
                  <a:schemeClr val="tx1"/>
                </a:solidFill>
              </a:rPr>
              <a:t>(</a:t>
            </a:r>
            <a:r>
              <a:rPr lang="fr-FR" u="sng" err="1">
                <a:solidFill>
                  <a:schemeClr val="tx1"/>
                </a:solidFill>
              </a:rPr>
              <a:t>Requirement</a:t>
            </a:r>
            <a:r>
              <a:rPr lang="fr-FR" u="sng">
                <a:solidFill>
                  <a:schemeClr val="tx1"/>
                </a:solidFill>
              </a:rPr>
              <a:t> 3.1)</a:t>
            </a:r>
          </a:p>
          <a:p>
            <a:pPr marL="0" indent="0" algn="just">
              <a:spcBef>
                <a:spcPts val="600"/>
              </a:spcBef>
              <a:spcAft>
                <a:spcPts val="600"/>
              </a:spcAft>
            </a:pPr>
            <a:r>
              <a:rPr lang="en-US" sz="1600" b="0">
                <a:solidFill>
                  <a:schemeClr val="tx1"/>
                </a:solidFill>
              </a:rPr>
              <a:t>An approval request is required for vessels, barges or other floating units listed in Appendix 2. The formal approval is obtained before any commitment or agreement is made.</a:t>
            </a:r>
          </a:p>
          <a:p>
            <a:pPr marL="0" indent="0" algn="just">
              <a:spcBef>
                <a:spcPts val="600"/>
              </a:spcBef>
              <a:spcAft>
                <a:spcPts val="600"/>
              </a:spcAft>
            </a:pPr>
            <a:r>
              <a:rPr lang="en-US" sz="1600" b="0">
                <a:solidFill>
                  <a:schemeClr val="tx1"/>
                </a:solidFill>
              </a:rPr>
              <a:t>In the case of a convoy, the formal request is made for the pushed/tugged floating unit(s) and for the pusher(s)/tug(s).</a:t>
            </a:r>
          </a:p>
          <a:p>
            <a:pPr marL="0" indent="0" algn="just">
              <a:spcBef>
                <a:spcPts val="600"/>
              </a:spcBef>
              <a:spcAft>
                <a:spcPts val="600"/>
              </a:spcAft>
            </a:pPr>
            <a:r>
              <a:rPr lang="en-US" sz="1600" b="0">
                <a:solidFill>
                  <a:schemeClr val="tx1"/>
                </a:solidFill>
              </a:rPr>
              <a:t>Modification of one or more elements </a:t>
            </a:r>
            <a:r>
              <a:rPr lang="en-US" sz="1600" b="0" err="1">
                <a:solidFill>
                  <a:schemeClr val="tx1"/>
                </a:solidFill>
              </a:rPr>
              <a:t>characterising</a:t>
            </a:r>
            <a:r>
              <a:rPr lang="en-US" sz="1600" b="0">
                <a:solidFill>
                  <a:schemeClr val="tx1"/>
                </a:solidFill>
              </a:rPr>
              <a:t> a previously submitted approval request requires a new request or an update of the previously submitted approval request.</a:t>
            </a:r>
          </a:p>
          <a:p>
            <a:pPr marL="0" indent="0" algn="just">
              <a:spcBef>
                <a:spcPts val="600"/>
              </a:spcBef>
              <a:spcAft>
                <a:spcPts val="600"/>
              </a:spcAft>
            </a:pPr>
            <a:r>
              <a:rPr lang="en-US" sz="1600" b="0">
                <a:solidFill>
                  <a:schemeClr val="tx1"/>
                </a:solidFill>
              </a:rPr>
              <a:t>A new request is made if the validity period of the approval mentioned in Appendix 3 expires.</a:t>
            </a:r>
          </a:p>
          <a:p>
            <a:pPr marL="0" indent="0" algn="just">
              <a:spcBef>
                <a:spcPts val="600"/>
              </a:spcBef>
              <a:spcAft>
                <a:spcPts val="600"/>
              </a:spcAft>
            </a:pPr>
            <a:r>
              <a:rPr lang="fr-FR" sz="1400" b="0" u="sng">
                <a:solidFill>
                  <a:srgbClr val="FF0000"/>
                </a:solidFill>
              </a:rPr>
              <a:t>GRP and RC : New </a:t>
            </a:r>
            <a:r>
              <a:rPr lang="fr-FR" sz="1400" b="0" u="sng" err="1">
                <a:solidFill>
                  <a:srgbClr val="FF0000"/>
                </a:solidFill>
              </a:rPr>
              <a:t>requirement</a:t>
            </a:r>
            <a:r>
              <a:rPr lang="fr-FR" sz="1400" b="0" u="sng">
                <a:solidFill>
                  <a:srgbClr val="FF0000"/>
                </a:solidFill>
              </a:rPr>
              <a:t> </a:t>
            </a:r>
            <a:r>
              <a:rPr lang="fr-FR" sz="1400" b="0" u="sng" err="1">
                <a:solidFill>
                  <a:srgbClr val="FF0000"/>
                </a:solidFill>
              </a:rPr>
              <a:t>regarding</a:t>
            </a:r>
            <a:r>
              <a:rPr lang="fr-FR" sz="1400" b="0" u="sng">
                <a:solidFill>
                  <a:srgbClr val="FF0000"/>
                </a:solidFill>
              </a:rPr>
              <a:t> </a:t>
            </a:r>
            <a:r>
              <a:rPr lang="fr-FR" sz="1400" b="0" u="sng" err="1">
                <a:solidFill>
                  <a:srgbClr val="FF0000"/>
                </a:solidFill>
              </a:rPr>
              <a:t>vessels</a:t>
            </a:r>
            <a:r>
              <a:rPr lang="fr-FR" sz="1400" b="0" u="sng">
                <a:solidFill>
                  <a:srgbClr val="FF0000"/>
                </a:solidFill>
              </a:rPr>
              <a:t> in </a:t>
            </a:r>
            <a:r>
              <a:rPr lang="fr-FR" sz="1400" b="0" u="sng" err="1">
                <a:solidFill>
                  <a:srgbClr val="FF0000"/>
                </a:solidFill>
              </a:rPr>
              <a:t>property</a:t>
            </a:r>
            <a:r>
              <a:rPr lang="fr-FR" sz="1400" b="0" u="sng">
                <a:solidFill>
                  <a:srgbClr val="FF0000"/>
                </a:solidFill>
              </a:rPr>
              <a:t> (GRP) and </a:t>
            </a:r>
            <a:r>
              <a:rPr lang="fr-FR" sz="1400" b="0" u="sng" err="1">
                <a:solidFill>
                  <a:srgbClr val="FF0000"/>
                </a:solidFill>
              </a:rPr>
              <a:t>vessels</a:t>
            </a:r>
            <a:r>
              <a:rPr lang="fr-FR" sz="1400" b="0" u="sng">
                <a:solidFill>
                  <a:srgbClr val="FF0000"/>
                </a:solidFill>
              </a:rPr>
              <a:t> </a:t>
            </a:r>
            <a:r>
              <a:rPr lang="fr-FR" sz="1400" b="0" u="sng" err="1">
                <a:solidFill>
                  <a:srgbClr val="FF0000"/>
                </a:solidFill>
              </a:rPr>
              <a:t>loaded</a:t>
            </a:r>
            <a:r>
              <a:rPr lang="fr-FR" sz="1400" b="0" u="sng">
                <a:solidFill>
                  <a:srgbClr val="FF0000"/>
                </a:solidFill>
              </a:rPr>
              <a:t> with high value materials (RC (i.e. distillation unit) and GRP (i.e. </a:t>
            </a:r>
            <a:r>
              <a:rPr lang="fr-FR" sz="1400" b="0" u="sng" err="1">
                <a:solidFill>
                  <a:srgbClr val="FF0000"/>
                </a:solidFill>
              </a:rPr>
              <a:t>wind</a:t>
            </a:r>
            <a:r>
              <a:rPr lang="fr-FR" sz="1400" b="0" u="sng">
                <a:solidFill>
                  <a:srgbClr val="FF0000"/>
                </a:solidFill>
              </a:rPr>
              <a:t> </a:t>
            </a:r>
            <a:r>
              <a:rPr lang="fr-FR" sz="1400" b="0" u="sng" err="1">
                <a:solidFill>
                  <a:srgbClr val="FF0000"/>
                </a:solidFill>
              </a:rPr>
              <a:t>farm</a:t>
            </a:r>
            <a:r>
              <a:rPr lang="fr-FR" sz="1400" b="0" u="sng">
                <a:solidFill>
                  <a:srgbClr val="FF0000"/>
                </a:solidFill>
              </a:rPr>
              <a:t> unit) )</a:t>
            </a:r>
            <a:endParaRPr lang="fr-FR" sz="1400" b="0" u="sng">
              <a:solidFill>
                <a:srgbClr val="FF0000"/>
              </a:solidFill>
              <a:cs typeface="Calibri"/>
            </a:endParaRPr>
          </a:p>
          <a:p>
            <a:pPr marL="0" indent="0" algn="l">
              <a:spcAft>
                <a:spcPts val="1200"/>
              </a:spcAft>
            </a:pPr>
            <a:endParaRPr lang="en-US">
              <a:solidFill>
                <a:schemeClr val="tx1"/>
              </a:solidFill>
            </a:endParaRPr>
          </a:p>
          <a:p>
            <a:pPr marL="0" indent="0" algn="l">
              <a:spcAft>
                <a:spcPts val="1200"/>
              </a:spcAft>
            </a:pPr>
            <a:r>
              <a:rPr lang="en-US">
                <a:solidFill>
                  <a:schemeClr val="tx1"/>
                </a:solidFill>
              </a:rPr>
              <a:t>Approval Request for a </a:t>
            </a:r>
            <a:r>
              <a:rPr lang="en-US" err="1">
                <a:solidFill>
                  <a:schemeClr val="tx1"/>
                </a:solidFill>
              </a:rPr>
              <a:t>Transhipment</a:t>
            </a:r>
            <a:r>
              <a:rPr lang="en-US">
                <a:solidFill>
                  <a:schemeClr val="tx1"/>
                </a:solidFill>
              </a:rPr>
              <a:t> Operation </a:t>
            </a:r>
            <a:r>
              <a:rPr lang="fr-FR" u="sng">
                <a:solidFill>
                  <a:schemeClr val="tx1"/>
                </a:solidFill>
              </a:rPr>
              <a:t>(</a:t>
            </a:r>
            <a:r>
              <a:rPr lang="fr-FR" u="sng" err="1">
                <a:solidFill>
                  <a:schemeClr val="tx1"/>
                </a:solidFill>
              </a:rPr>
              <a:t>Requirement</a:t>
            </a:r>
            <a:r>
              <a:rPr lang="fr-FR" u="sng">
                <a:solidFill>
                  <a:schemeClr val="tx1"/>
                </a:solidFill>
              </a:rPr>
              <a:t> 3.2)</a:t>
            </a:r>
            <a:endParaRPr lang="fr-FR" u="sng">
              <a:solidFill>
                <a:schemeClr val="tx1"/>
              </a:solidFill>
              <a:cs typeface="Calibri"/>
            </a:endParaRPr>
          </a:p>
          <a:p>
            <a:pPr marL="0" indent="0" algn="just">
              <a:spcBef>
                <a:spcPts val="600"/>
              </a:spcBef>
              <a:spcAft>
                <a:spcPts val="600"/>
              </a:spcAft>
            </a:pPr>
            <a:r>
              <a:rPr lang="en-US" sz="1600" b="0">
                <a:solidFill>
                  <a:schemeClr val="tx1"/>
                </a:solidFill>
              </a:rPr>
              <a:t>An approval request, naming the two floating units involved, is required for all </a:t>
            </a:r>
            <a:r>
              <a:rPr lang="en-US" sz="1600" b="0" err="1">
                <a:solidFill>
                  <a:schemeClr val="tx1"/>
                </a:solidFill>
              </a:rPr>
              <a:t>transhipment</a:t>
            </a:r>
            <a:r>
              <a:rPr lang="en-US" sz="1600" b="0">
                <a:solidFill>
                  <a:schemeClr val="tx1"/>
                </a:solidFill>
              </a:rPr>
              <a:t> operations of liquid bulk or dry bulk as per the cases listed in Appendix 4. Approval is formally obtained before the operation. </a:t>
            </a:r>
          </a:p>
          <a:p>
            <a:pPr marL="0" indent="0" algn="l">
              <a:spcBef>
                <a:spcPts val="600"/>
              </a:spcBef>
              <a:spcAft>
                <a:spcPts val="600"/>
              </a:spcAft>
            </a:pPr>
            <a:r>
              <a:rPr lang="fr-FR" sz="1400" b="0" u="sng">
                <a:solidFill>
                  <a:srgbClr val="FF0000"/>
                </a:solidFill>
              </a:rPr>
              <a:t>GRP : New </a:t>
            </a:r>
            <a:r>
              <a:rPr lang="fr-FR" sz="1400" b="0" u="sng" err="1">
                <a:solidFill>
                  <a:srgbClr val="FF0000"/>
                </a:solidFill>
              </a:rPr>
              <a:t>requirement</a:t>
            </a:r>
            <a:r>
              <a:rPr lang="fr-FR" sz="1400" b="0" u="sng">
                <a:solidFill>
                  <a:srgbClr val="FF0000"/>
                </a:solidFill>
              </a:rPr>
              <a:t> </a:t>
            </a:r>
            <a:r>
              <a:rPr lang="fr-FR" sz="1400" b="0" u="sng" err="1">
                <a:solidFill>
                  <a:srgbClr val="FF0000"/>
                </a:solidFill>
              </a:rPr>
              <a:t>regarding</a:t>
            </a:r>
            <a:r>
              <a:rPr lang="fr-FR" sz="1400" b="0" u="sng">
                <a:solidFill>
                  <a:srgbClr val="FF0000"/>
                </a:solidFill>
              </a:rPr>
              <a:t> </a:t>
            </a:r>
            <a:r>
              <a:rPr lang="fr-FR" sz="1400" b="0" u="sng" err="1">
                <a:solidFill>
                  <a:srgbClr val="FF0000"/>
                </a:solidFill>
              </a:rPr>
              <a:t>vessels</a:t>
            </a:r>
            <a:r>
              <a:rPr lang="fr-FR" sz="1400" b="0" u="sng">
                <a:solidFill>
                  <a:srgbClr val="FF0000"/>
                </a:solidFill>
              </a:rPr>
              <a:t> in </a:t>
            </a:r>
            <a:r>
              <a:rPr lang="fr-FR" sz="1400" b="0" u="sng" err="1">
                <a:solidFill>
                  <a:srgbClr val="FF0000"/>
                </a:solidFill>
              </a:rPr>
              <a:t>property</a:t>
            </a:r>
          </a:p>
          <a:p>
            <a:pPr marL="0" indent="0" algn="l">
              <a:spcBef>
                <a:spcPts val="600"/>
              </a:spcBef>
              <a:spcAft>
                <a:spcPts val="600"/>
              </a:spcAft>
            </a:pPr>
            <a:endParaRPr lang="fr-FR" sz="1400" b="0" i="1">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272478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US">
              <a:solidFill>
                <a:schemeClr val="tx1"/>
              </a:solidFill>
            </a:endParaRPr>
          </a:p>
          <a:p>
            <a:pPr marL="0" indent="0" algn="l">
              <a:spcAft>
                <a:spcPts val="1200"/>
              </a:spcAft>
            </a:pPr>
            <a:r>
              <a:rPr lang="en-US">
                <a:solidFill>
                  <a:schemeClr val="tx1"/>
                </a:solidFill>
              </a:rPr>
              <a:t>Supervision of </a:t>
            </a:r>
            <a:r>
              <a:rPr lang="en-US" err="1">
                <a:solidFill>
                  <a:schemeClr val="tx1"/>
                </a:solidFill>
              </a:rPr>
              <a:t>Transhipment</a:t>
            </a:r>
            <a:r>
              <a:rPr lang="en-US">
                <a:solidFill>
                  <a:schemeClr val="tx1"/>
                </a:solidFill>
              </a:rPr>
              <a:t> Operations and Approved Providers for Supervision </a:t>
            </a:r>
            <a:r>
              <a:rPr lang="fr-FR" u="sng">
                <a:solidFill>
                  <a:schemeClr val="tx1"/>
                </a:solidFill>
              </a:rPr>
              <a:t>(</a:t>
            </a:r>
            <a:r>
              <a:rPr lang="fr-FR" u="sng" err="1">
                <a:solidFill>
                  <a:schemeClr val="tx1"/>
                </a:solidFill>
              </a:rPr>
              <a:t>Requirement</a:t>
            </a:r>
            <a:r>
              <a:rPr lang="fr-FR" u="sng">
                <a:solidFill>
                  <a:schemeClr val="tx1"/>
                </a:solidFill>
              </a:rPr>
              <a:t> 3.3)</a:t>
            </a:r>
          </a:p>
          <a:p>
            <a:pPr marL="0" indent="0" algn="just">
              <a:spcBef>
                <a:spcPts val="600"/>
              </a:spcBef>
              <a:spcAft>
                <a:spcPts val="600"/>
              </a:spcAft>
            </a:pPr>
            <a:r>
              <a:rPr lang="en-US" sz="1600" b="0">
                <a:solidFill>
                  <a:schemeClr val="tx1"/>
                </a:solidFill>
              </a:rPr>
              <a:t>All </a:t>
            </a:r>
            <a:r>
              <a:rPr lang="en-US" sz="1600" b="0" err="1">
                <a:solidFill>
                  <a:schemeClr val="tx1"/>
                </a:solidFill>
              </a:rPr>
              <a:t>transhipment</a:t>
            </a:r>
            <a:r>
              <a:rPr lang="en-US" sz="1600" b="0">
                <a:solidFill>
                  <a:schemeClr val="tx1"/>
                </a:solidFill>
              </a:rPr>
              <a:t> operations requiring approval are supervised by a "Ship-to-Ship (STS) Service Provider" approved by Maritime and Inland Waterways Transport Vetting.</a:t>
            </a:r>
          </a:p>
          <a:p>
            <a:pPr marL="0" indent="0" algn="just">
              <a:spcBef>
                <a:spcPts val="600"/>
              </a:spcBef>
              <a:spcAft>
                <a:spcPts val="600"/>
              </a:spcAft>
            </a:pPr>
            <a:r>
              <a:rPr lang="fr-FR" sz="1400" b="0" u="sng">
                <a:solidFill>
                  <a:srgbClr val="FF0000"/>
                </a:solidFill>
              </a:rPr>
              <a:t>MS, RC, GRP and TS : New </a:t>
            </a:r>
            <a:r>
              <a:rPr lang="fr-FR" sz="1400" b="0" u="sng" err="1">
                <a:solidFill>
                  <a:srgbClr val="FF0000"/>
                </a:solidFill>
              </a:rPr>
              <a:t>requirement</a:t>
            </a:r>
            <a:r>
              <a:rPr lang="fr-FR" sz="1400" b="0" u="sng">
                <a:solidFill>
                  <a:srgbClr val="FF0000"/>
                </a:solidFill>
              </a:rPr>
              <a:t> </a:t>
            </a:r>
            <a:r>
              <a:rPr lang="fr-FR" sz="1400" b="0" u="sng" err="1">
                <a:solidFill>
                  <a:srgbClr val="FF0000"/>
                </a:solidFill>
              </a:rPr>
              <a:t>regarding</a:t>
            </a:r>
            <a:r>
              <a:rPr lang="fr-FR" sz="1400" b="0" u="sng">
                <a:solidFill>
                  <a:srgbClr val="FF0000"/>
                </a:solidFill>
              </a:rPr>
              <a:t> the </a:t>
            </a:r>
            <a:r>
              <a:rPr lang="fr-FR" sz="1400" b="0" u="sng" err="1">
                <a:solidFill>
                  <a:srgbClr val="FF0000"/>
                </a:solidFill>
              </a:rPr>
              <a:t>formal</a:t>
            </a:r>
            <a:r>
              <a:rPr lang="fr-FR" sz="1400" b="0" u="sng">
                <a:solidFill>
                  <a:srgbClr val="FF0000"/>
                </a:solidFill>
              </a:rPr>
              <a:t> use of an </a:t>
            </a:r>
            <a:r>
              <a:rPr lang="fr-FR" sz="1400" b="0" u="sng" err="1">
                <a:solidFill>
                  <a:srgbClr val="FF0000"/>
                </a:solidFill>
              </a:rPr>
              <a:t>approved</a:t>
            </a:r>
            <a:r>
              <a:rPr lang="fr-FR" sz="1400" b="0" u="sng">
                <a:solidFill>
                  <a:srgbClr val="FF0000"/>
                </a:solidFill>
              </a:rPr>
              <a:t> STS Service Provider </a:t>
            </a:r>
            <a:endParaRPr lang="fr-FR" sz="1400" b="0" i="1">
              <a:solidFill>
                <a:schemeClr val="tx1"/>
              </a:solidFill>
            </a:endParaRPr>
          </a:p>
          <a:p>
            <a:pPr marL="0" indent="0" algn="just">
              <a:spcBef>
                <a:spcPts val="600"/>
              </a:spcBef>
              <a:spcAft>
                <a:spcPts val="600"/>
              </a:spcAft>
            </a:pPr>
            <a:endParaRPr lang="fr-FR" sz="1400" b="0" u="sng">
              <a:solidFill>
                <a:srgbClr val="FF0000"/>
              </a:solidFill>
            </a:endParaRPr>
          </a:p>
          <a:p>
            <a:pPr marL="0" indent="0" algn="just">
              <a:spcBef>
                <a:spcPts val="600"/>
              </a:spcBef>
              <a:spcAft>
                <a:spcPts val="600"/>
              </a:spcAft>
            </a:pPr>
            <a:endParaRPr lang="fr-FR" sz="1400" b="0" u="sng">
              <a:solidFill>
                <a:srgbClr val="FF0000"/>
              </a:solidFill>
            </a:endParaRPr>
          </a:p>
          <a:p>
            <a:pPr marL="0" indent="0" algn="l">
              <a:spcAft>
                <a:spcPts val="1200"/>
              </a:spcAft>
            </a:pPr>
            <a:r>
              <a:rPr lang="en-US">
                <a:solidFill>
                  <a:schemeClr val="tx1"/>
                </a:solidFill>
              </a:rPr>
              <a:t>Evaluation of a Passenger Transport Floating Unit for Business Events </a:t>
            </a:r>
            <a:r>
              <a:rPr lang="fr-FR" u="sng">
                <a:solidFill>
                  <a:schemeClr val="tx1"/>
                </a:solidFill>
              </a:rPr>
              <a:t>(</a:t>
            </a:r>
            <a:r>
              <a:rPr lang="fr-FR" u="sng" err="1">
                <a:solidFill>
                  <a:schemeClr val="tx1"/>
                </a:solidFill>
              </a:rPr>
              <a:t>Requirement</a:t>
            </a:r>
            <a:r>
              <a:rPr lang="fr-FR" u="sng">
                <a:solidFill>
                  <a:schemeClr val="tx1"/>
                </a:solidFill>
              </a:rPr>
              <a:t> 3.4)</a:t>
            </a:r>
            <a:endParaRPr lang="fr-FR" u="sng">
              <a:solidFill>
                <a:schemeClr val="tx1"/>
              </a:solidFill>
              <a:cs typeface="Calibri"/>
            </a:endParaRPr>
          </a:p>
          <a:p>
            <a:pPr marL="0" indent="0" algn="just">
              <a:spcBef>
                <a:spcPts val="600"/>
              </a:spcBef>
              <a:spcAft>
                <a:spcPts val="600"/>
              </a:spcAft>
            </a:pPr>
            <a:r>
              <a:rPr lang="en-US" sz="1600" b="0">
                <a:solidFill>
                  <a:schemeClr val="tx1"/>
                </a:solidFill>
              </a:rPr>
              <a:t>A risk assessment is conducted before any use of a floating unit for a business event.</a:t>
            </a:r>
          </a:p>
          <a:p>
            <a:pPr marL="0" indent="0" algn="just">
              <a:spcBef>
                <a:spcPts val="600"/>
              </a:spcBef>
              <a:spcAft>
                <a:spcPts val="600"/>
              </a:spcAft>
            </a:pPr>
            <a:r>
              <a:rPr lang="en-US" sz="1600" b="0">
                <a:solidFill>
                  <a:schemeClr val="tx1"/>
                </a:solidFill>
              </a:rPr>
              <a:t>This risk assessment is considering the criteria of Appendix 5.  Where applicable, compensatory measures are defined and implemented before the event by the floating unit operator or by the entity or subsidiary concerned.</a:t>
            </a:r>
          </a:p>
          <a:p>
            <a:pPr marL="0" indent="0" algn="l">
              <a:spcBef>
                <a:spcPts val="600"/>
              </a:spcBef>
              <a:spcAft>
                <a:spcPts val="600"/>
              </a:spcAft>
            </a:pPr>
            <a:r>
              <a:rPr lang="fr-FR" sz="1400" b="0" u="sng">
                <a:solidFill>
                  <a:srgbClr val="FF0000"/>
                </a:solidFill>
              </a:rPr>
              <a:t>New </a:t>
            </a:r>
            <a:r>
              <a:rPr lang="fr-FR" sz="1400" b="0" u="sng" err="1">
                <a:solidFill>
                  <a:srgbClr val="FF0000"/>
                </a:solidFill>
              </a:rPr>
              <a:t>requirement</a:t>
            </a:r>
            <a:r>
              <a:rPr lang="fr-FR" sz="1400" b="0" u="sng">
                <a:solidFill>
                  <a:srgbClr val="FF0000"/>
                </a:solidFill>
              </a:rPr>
              <a:t> for all branches </a:t>
            </a:r>
          </a:p>
          <a:p>
            <a:pPr marL="0" indent="0" algn="l">
              <a:spcBef>
                <a:spcPts val="600"/>
              </a:spcBef>
              <a:spcAft>
                <a:spcPts val="600"/>
              </a:spcAft>
            </a:pPr>
            <a:endParaRPr lang="fr-FR" sz="1400" b="0" i="1">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
        <p:nvSpPr>
          <p:cNvPr id="5" name="5-Point Star 7">
            <a:extLst>
              <a:ext uri="{FF2B5EF4-FFF2-40B4-BE49-F238E27FC236}">
                <a16:creationId xmlns:a16="http://schemas.microsoft.com/office/drawing/2014/main" id="{E024ECDA-A281-4991-9F4F-B114A77D4E17}"/>
              </a:ext>
            </a:extLst>
          </p:cNvPr>
          <p:cNvSpPr/>
          <p:nvPr/>
        </p:nvSpPr>
        <p:spPr>
          <a:xfrm>
            <a:off x="79268" y="4653136"/>
            <a:ext cx="380074"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35543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REQUIREMENT OVERVIEW</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endParaRPr lang="en-US">
              <a:solidFill>
                <a:schemeClr val="tx1"/>
              </a:solidFill>
            </a:endParaRPr>
          </a:p>
          <a:p>
            <a:pPr marL="0" indent="0" algn="l">
              <a:spcAft>
                <a:spcPts val="1200"/>
              </a:spcAft>
            </a:pPr>
            <a:r>
              <a:rPr lang="en-US">
                <a:solidFill>
                  <a:schemeClr val="tx1"/>
                </a:solidFill>
              </a:rPr>
              <a:t>Recording and Traceability </a:t>
            </a:r>
            <a:r>
              <a:rPr lang="fr-FR" u="sng">
                <a:solidFill>
                  <a:schemeClr val="tx1"/>
                </a:solidFill>
              </a:rPr>
              <a:t>(</a:t>
            </a:r>
            <a:r>
              <a:rPr lang="fr-FR" u="sng" err="1">
                <a:solidFill>
                  <a:schemeClr val="tx1"/>
                </a:solidFill>
              </a:rPr>
              <a:t>Requirement</a:t>
            </a:r>
            <a:r>
              <a:rPr lang="fr-FR" u="sng">
                <a:solidFill>
                  <a:schemeClr val="tx1"/>
                </a:solidFill>
              </a:rPr>
              <a:t> 3.5)</a:t>
            </a:r>
          </a:p>
          <a:p>
            <a:pPr marL="0" indent="0" algn="just">
              <a:spcBef>
                <a:spcPts val="600"/>
              </a:spcBef>
              <a:spcAft>
                <a:spcPts val="600"/>
              </a:spcAft>
            </a:pPr>
            <a:r>
              <a:rPr lang="en-US" sz="1600" b="0">
                <a:solidFill>
                  <a:schemeClr val="tx1"/>
                </a:solidFill>
              </a:rPr>
              <a:t>All approval requests for floating unit or </a:t>
            </a:r>
            <a:r>
              <a:rPr lang="en-US" sz="1600" b="0" err="1">
                <a:solidFill>
                  <a:schemeClr val="tx1"/>
                </a:solidFill>
              </a:rPr>
              <a:t>transhipment</a:t>
            </a:r>
            <a:r>
              <a:rPr lang="en-US" sz="1600" b="0">
                <a:solidFill>
                  <a:schemeClr val="tx1"/>
                </a:solidFill>
              </a:rPr>
              <a:t> operations, including their responses, are documented, recorded and traceable.</a:t>
            </a:r>
          </a:p>
          <a:p>
            <a:pPr marL="0" indent="0" algn="just">
              <a:spcBef>
                <a:spcPts val="600"/>
              </a:spcBef>
              <a:spcAft>
                <a:spcPts val="600"/>
              </a:spcAft>
            </a:pPr>
            <a:r>
              <a:rPr lang="en-US" sz="1600" b="0">
                <a:solidFill>
                  <a:schemeClr val="tx1"/>
                </a:solidFill>
              </a:rPr>
              <a:t>These documents are available in the entity or affiliate having made the request and in the approving entity of the floating unit or the operation.</a:t>
            </a:r>
          </a:p>
          <a:p>
            <a:pPr marL="0" indent="0" algn="just">
              <a:spcBef>
                <a:spcPts val="600"/>
              </a:spcBef>
              <a:spcAft>
                <a:spcPts val="600"/>
              </a:spcAft>
            </a:pPr>
            <a:r>
              <a:rPr lang="fr-FR" sz="1400" b="0" u="sng">
                <a:solidFill>
                  <a:srgbClr val="FF0000"/>
                </a:solidFill>
              </a:rPr>
              <a:t>No change</a:t>
            </a:r>
            <a:endParaRPr lang="fr-FR" sz="1400" b="0" i="1">
              <a:solidFill>
                <a:schemeClr val="tx1"/>
              </a:solidFill>
            </a:endParaRPr>
          </a:p>
          <a:p>
            <a:pPr marL="0" indent="0" algn="just">
              <a:spcBef>
                <a:spcPts val="600"/>
              </a:spcBef>
              <a:spcAft>
                <a:spcPts val="600"/>
              </a:spcAft>
            </a:pPr>
            <a:endParaRPr lang="fr-FR" sz="1400" b="0" u="sng">
              <a:solidFill>
                <a:srgbClr val="FF0000"/>
              </a:solidFill>
            </a:endParaRPr>
          </a:p>
          <a:p>
            <a:pPr marL="0" indent="0" algn="just">
              <a:spcBef>
                <a:spcPts val="600"/>
              </a:spcBef>
              <a:spcAft>
                <a:spcPts val="600"/>
              </a:spcAft>
            </a:pPr>
            <a:endParaRPr lang="fr-FR" sz="1400" b="0" u="sng">
              <a:solidFill>
                <a:srgbClr val="FF0000"/>
              </a:solidFill>
            </a:endParaRPr>
          </a:p>
          <a:p>
            <a:pPr marL="0" indent="0" algn="l">
              <a:spcAft>
                <a:spcPts val="1200"/>
              </a:spcAft>
            </a:pPr>
            <a:r>
              <a:rPr lang="en-US">
                <a:solidFill>
                  <a:schemeClr val="tx1"/>
                </a:solidFill>
              </a:rPr>
              <a:t>Feedback </a:t>
            </a:r>
            <a:r>
              <a:rPr lang="fr-FR" u="sng">
                <a:solidFill>
                  <a:schemeClr val="tx1"/>
                </a:solidFill>
              </a:rPr>
              <a:t>(</a:t>
            </a:r>
            <a:r>
              <a:rPr lang="fr-FR" u="sng" err="1">
                <a:solidFill>
                  <a:schemeClr val="tx1"/>
                </a:solidFill>
              </a:rPr>
              <a:t>Requirement</a:t>
            </a:r>
            <a:r>
              <a:rPr lang="fr-FR" u="sng">
                <a:solidFill>
                  <a:schemeClr val="tx1"/>
                </a:solidFill>
              </a:rPr>
              <a:t> 3.6)</a:t>
            </a:r>
            <a:endParaRPr lang="fr-FR" u="sng">
              <a:solidFill>
                <a:schemeClr val="tx1"/>
              </a:solidFill>
              <a:cs typeface="Calibri"/>
            </a:endParaRPr>
          </a:p>
          <a:p>
            <a:pPr marL="0" indent="0" algn="just">
              <a:spcBef>
                <a:spcPts val="600"/>
              </a:spcBef>
              <a:spcAft>
                <a:spcPts val="600"/>
              </a:spcAft>
            </a:pPr>
            <a:r>
              <a:rPr lang="en-US" sz="1600" b="0">
                <a:solidFill>
                  <a:schemeClr val="tx1"/>
                </a:solidFill>
              </a:rPr>
              <a:t>The approving entity (as defined in Appendix 2 and 4) is informed of any incident concerning a floating unit that occurred during its approval period.</a:t>
            </a:r>
          </a:p>
          <a:p>
            <a:pPr marL="0" indent="0" algn="just">
              <a:spcBef>
                <a:spcPts val="600"/>
              </a:spcBef>
              <a:spcAft>
                <a:spcPts val="600"/>
              </a:spcAft>
            </a:pPr>
            <a:r>
              <a:rPr lang="fr-FR" sz="1400" b="0" u="sng">
                <a:solidFill>
                  <a:srgbClr val="FF0000"/>
                </a:solidFill>
              </a:rPr>
              <a:t>No change</a:t>
            </a:r>
          </a:p>
          <a:p>
            <a:pPr marL="0" indent="0" algn="l">
              <a:spcBef>
                <a:spcPts val="600"/>
              </a:spcBef>
              <a:spcAft>
                <a:spcPts val="600"/>
              </a:spcAft>
            </a:pPr>
            <a:endParaRPr lang="fr-FR" sz="1400" b="0" i="1">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121551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a:t>APPENDICES OVERVIEW</a:t>
            </a:r>
          </a:p>
        </p:txBody>
      </p:sp>
      <p:sp>
        <p:nvSpPr>
          <p:cNvPr id="7" name="Espace réservé du texte 1"/>
          <p:cNvSpPr txBox="1">
            <a:spLocks/>
          </p:cNvSpPr>
          <p:nvPr/>
        </p:nvSpPr>
        <p:spPr>
          <a:xfrm>
            <a:off x="407368"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en-US">
                <a:solidFill>
                  <a:schemeClr val="tx1"/>
                </a:solidFill>
              </a:rPr>
              <a:t>List of acronyms </a:t>
            </a:r>
            <a:r>
              <a:rPr lang="fr-FR" u="sng">
                <a:solidFill>
                  <a:schemeClr val="tx1"/>
                </a:solidFill>
              </a:rPr>
              <a:t>(Appendix 1)</a:t>
            </a:r>
          </a:p>
          <a:p>
            <a:pPr marL="0" indent="0" algn="l">
              <a:spcAft>
                <a:spcPts val="1200"/>
              </a:spcAft>
            </a:pPr>
            <a:endParaRPr lang="en-US">
              <a:solidFill>
                <a:schemeClr val="tx1"/>
              </a:solidFill>
            </a:endParaRPr>
          </a:p>
          <a:p>
            <a:pPr marL="0" indent="0" algn="l">
              <a:spcAft>
                <a:spcPts val="1200"/>
              </a:spcAft>
            </a:pPr>
            <a:r>
              <a:rPr lang="en-US">
                <a:solidFill>
                  <a:schemeClr val="tx1"/>
                </a:solidFill>
              </a:rPr>
              <a:t>List of Cases Requiring an Approval Request for Floating Units. Identification and Role of the Approving Entities </a:t>
            </a:r>
            <a:r>
              <a:rPr lang="fr-FR" u="sng">
                <a:solidFill>
                  <a:schemeClr val="tx1"/>
                </a:solidFill>
              </a:rPr>
              <a:t>(Appendix 2)</a:t>
            </a:r>
          </a:p>
          <a:p>
            <a:pPr marL="0" indent="0" algn="l">
              <a:spcAft>
                <a:spcPts val="1200"/>
              </a:spcAft>
            </a:pPr>
            <a:endParaRPr lang="fr-FR" u="sng">
              <a:solidFill>
                <a:schemeClr val="tx1"/>
              </a:solidFill>
              <a:cs typeface="Calibri"/>
            </a:endParaRPr>
          </a:p>
          <a:p>
            <a:pPr marL="0" indent="0" algn="l">
              <a:spcAft>
                <a:spcPts val="1200"/>
              </a:spcAft>
            </a:pPr>
            <a:r>
              <a:rPr lang="en-US">
                <a:solidFill>
                  <a:schemeClr val="tx1"/>
                </a:solidFill>
                <a:cs typeface="Calibri"/>
              </a:rPr>
              <a:t>Validity Periods of Floating Unit Approvals </a:t>
            </a:r>
            <a:r>
              <a:rPr lang="fr-FR" u="sng">
                <a:solidFill>
                  <a:schemeClr val="tx1"/>
                </a:solidFill>
              </a:rPr>
              <a:t>(Appendix 3)</a:t>
            </a:r>
          </a:p>
          <a:p>
            <a:pPr marL="0" indent="0" algn="l">
              <a:spcAft>
                <a:spcPts val="1200"/>
              </a:spcAft>
            </a:pPr>
            <a:endParaRPr lang="en-US">
              <a:solidFill>
                <a:schemeClr val="tx1"/>
              </a:solidFill>
              <a:cs typeface="Calibri"/>
            </a:endParaRPr>
          </a:p>
          <a:p>
            <a:pPr marL="0" indent="0" algn="l">
              <a:spcAft>
                <a:spcPts val="1200"/>
              </a:spcAft>
            </a:pPr>
            <a:r>
              <a:rPr lang="en-US">
                <a:solidFill>
                  <a:schemeClr val="tx1"/>
                </a:solidFill>
                <a:cs typeface="Calibri"/>
              </a:rPr>
              <a:t>List of Cases Requiring an Approval Request for </a:t>
            </a:r>
            <a:r>
              <a:rPr lang="en-US" err="1">
                <a:solidFill>
                  <a:schemeClr val="tx1"/>
                </a:solidFill>
                <a:cs typeface="Calibri"/>
              </a:rPr>
              <a:t>Transhipment</a:t>
            </a:r>
            <a:r>
              <a:rPr lang="en-US">
                <a:solidFill>
                  <a:schemeClr val="tx1"/>
                </a:solidFill>
                <a:cs typeface="Calibri"/>
              </a:rPr>
              <a:t> Operations. Identification and Role of the Approving Entities </a:t>
            </a:r>
            <a:r>
              <a:rPr lang="fr-FR" u="sng">
                <a:solidFill>
                  <a:schemeClr val="tx1"/>
                </a:solidFill>
              </a:rPr>
              <a:t>(Appendix 4)</a:t>
            </a:r>
          </a:p>
          <a:p>
            <a:pPr marL="0" indent="0" algn="l">
              <a:spcAft>
                <a:spcPts val="1200"/>
              </a:spcAft>
            </a:pPr>
            <a:endParaRPr lang="fr-FR">
              <a:solidFill>
                <a:schemeClr val="tx1"/>
              </a:solidFill>
              <a:cs typeface="Calibri"/>
            </a:endParaRPr>
          </a:p>
          <a:p>
            <a:pPr marL="0" indent="0" algn="l">
              <a:spcAft>
                <a:spcPts val="1200"/>
              </a:spcAft>
            </a:pPr>
            <a:r>
              <a:rPr lang="en-US">
                <a:solidFill>
                  <a:schemeClr val="tx1"/>
                </a:solidFill>
                <a:cs typeface="Calibri"/>
              </a:rPr>
              <a:t>Criteria for Assessing the Risks of a Floating Unit for a Business Event </a:t>
            </a:r>
            <a:r>
              <a:rPr lang="fr-FR" u="sng">
                <a:solidFill>
                  <a:schemeClr val="tx1"/>
                </a:solidFill>
              </a:rPr>
              <a:t>(Appendix 5)</a:t>
            </a:r>
          </a:p>
          <a:p>
            <a:pPr marL="0" indent="0" algn="l">
              <a:spcAft>
                <a:spcPts val="1200"/>
              </a:spcAft>
            </a:pPr>
            <a:endParaRPr lang="en-US">
              <a:solidFill>
                <a:schemeClr val="tx1"/>
              </a:solidFill>
              <a:cs typeface="Calibri"/>
            </a:endParaRPr>
          </a:p>
          <a:p>
            <a:pPr marL="0" indent="0" algn="l">
              <a:spcAft>
                <a:spcPts val="1200"/>
              </a:spcAft>
            </a:pPr>
            <a:r>
              <a:rPr lang="en-US">
                <a:solidFill>
                  <a:schemeClr val="tx1"/>
                </a:solidFill>
                <a:cs typeface="Calibri"/>
              </a:rPr>
              <a:t>Scenarios to be Considered in the Risk Analysis of Maritime Operations </a:t>
            </a:r>
            <a:r>
              <a:rPr lang="fr-FR" u="sng">
                <a:solidFill>
                  <a:schemeClr val="tx1"/>
                </a:solidFill>
              </a:rPr>
              <a:t>(Appendix 6)</a:t>
            </a:r>
          </a:p>
          <a:p>
            <a:pPr marL="0" indent="0" algn="l">
              <a:spcAft>
                <a:spcPts val="1200"/>
              </a:spcAft>
            </a:pPr>
            <a:endParaRPr lang="fr-FR">
              <a:solidFill>
                <a:schemeClr val="tx1"/>
              </a:solidFill>
              <a:cs typeface="Calibri"/>
            </a:endParaRPr>
          </a:p>
          <a:p>
            <a:pPr marL="0" indent="0" algn="l">
              <a:spcBef>
                <a:spcPts val="600"/>
              </a:spcBef>
              <a:spcAft>
                <a:spcPts val="600"/>
              </a:spcAft>
            </a:pPr>
            <a:endParaRPr lang="fr-FR" sz="1400" b="0" i="1">
              <a:solidFill>
                <a:schemeClr val="tx1"/>
              </a:solidFill>
            </a:endParaRPr>
          </a:p>
          <a:p>
            <a:pPr marL="0" indent="0" algn="l">
              <a:spcBef>
                <a:spcPts val="600"/>
              </a:spcBef>
              <a:spcAft>
                <a:spcPts val="600"/>
              </a:spcAft>
            </a:pPr>
            <a:endParaRPr lang="fr-FR" sz="1400" b="0" i="1">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a:t> </a:t>
            </a:r>
            <a:endParaRPr lang="fr-FR"/>
          </a:p>
        </p:txBody>
      </p:sp>
    </p:spTree>
    <p:extLst>
      <p:ext uri="{BB962C8B-B14F-4D97-AF65-F5344CB8AC3E}">
        <p14:creationId xmlns:p14="http://schemas.microsoft.com/office/powerpoint/2010/main" val="1122787003"/>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5F59FDF42DE547BFD6E5891ADB92C9" ma:contentTypeVersion="6" ma:contentTypeDescription="Crée un document." ma:contentTypeScope="" ma:versionID="ec53d225e463ae41cf26e3885372c36a">
  <xsd:schema xmlns:xsd="http://www.w3.org/2001/XMLSchema" xmlns:xs="http://www.w3.org/2001/XMLSchema" xmlns:p="http://schemas.microsoft.com/office/2006/metadata/properties" xmlns:ns2="21704ee1-111b-490d-a76d-d2c364ee5600" xmlns:ns3="4b50f26b-75a6-4d91-ac13-e98b30e4ed8a" targetNamespace="http://schemas.microsoft.com/office/2006/metadata/properties" ma:root="true" ma:fieldsID="965c4a813544da05d279c142f4041175" ns2:_="" ns3:_="">
    <xsd:import namespace="21704ee1-111b-490d-a76d-d2c364ee5600"/>
    <xsd:import namespace="4b50f26b-75a6-4d91-ac13-e98b30e4ed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04ee1-111b-490d-a76d-d2c364ee5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50f26b-75a6-4d91-ac13-e98b30e4ed8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b50f26b-75a6-4d91-ac13-e98b30e4ed8a">
      <UserInfo>
        <DisplayName>Alexandre FAKIH</DisplayName>
        <AccountId>98</AccountId>
        <AccountType/>
      </UserInfo>
    </SharedWithUsers>
  </documentManagement>
</p:properties>
</file>

<file path=customXml/itemProps1.xml><?xml version="1.0" encoding="utf-8"?>
<ds:datastoreItem xmlns:ds="http://schemas.openxmlformats.org/officeDocument/2006/customXml" ds:itemID="{E9748A7E-7CB3-4822-BC8F-ADED2245B3DC}"/>
</file>

<file path=customXml/itemProps2.xml><?xml version="1.0" encoding="utf-8"?>
<ds:datastoreItem xmlns:ds="http://schemas.openxmlformats.org/officeDocument/2006/customXml" ds:itemID="{61F270F0-EC24-4674-9301-5B01982C75C9}">
  <ds:schemaRefs>
    <ds:schemaRef ds:uri="http://schemas.microsoft.com/sharepoint/v3/contenttype/forms"/>
  </ds:schemaRefs>
</ds:datastoreItem>
</file>

<file path=customXml/itemProps3.xml><?xml version="1.0" encoding="utf-8"?>
<ds:datastoreItem xmlns:ds="http://schemas.openxmlformats.org/officeDocument/2006/customXml" ds:itemID="{4AC26BA1-78A3-453B-9FBD-D496DF888812}">
  <ds:schemaRefs>
    <ds:schemaRef ds:uri="7d60829d-ccbb-4dad-8e53-10e030528fe5"/>
    <ds:schemaRef ds:uri="c622b210-d154-486c-a873-7c9148167113"/>
    <ds:schemaRef ds:uri="cfb3695c-df4a-4ba3-8ebb-9bb61180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7</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
      <vt:lpstr>Management of Floating Units Approval Request and Transhipment Operations HSE GROUP RULE (CR-GR-HSE-416)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Cyril CHAMPIGNY</dc:creator>
  <cp:revision>1</cp:revision>
  <cp:lastPrinted>2019-06-19T09:21:13Z</cp:lastPrinted>
  <dcterms:modified xsi:type="dcterms:W3CDTF">2020-02-05T13:04:57Z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0x010100035F59FDF42DE547BFD6E5891ADB92C9</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