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13"/>
  </p:notesMasterIdLst>
  <p:handoutMasterIdLst>
    <p:handoutMasterId r:id="rId14"/>
  </p:handoutMasterIdLst>
  <p:sldIdLst>
    <p:sldId id="2134805770" r:id="rId9"/>
    <p:sldId id="2134805710" r:id="rId10"/>
    <p:sldId id="2134805714" r:id="rId11"/>
    <p:sldId id="2134805757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F6244A-A361-ABD4-87BE-BCB0BE97A6FC}" name="Aniruddha Ravisankar" initials="AR" userId="S::aravisankar@wordappeal.com::42d04cf6-478b-4a44-92ce-99a802d672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eline GARNIER" initials="AG" lastIdx="9" clrIdx="6">
    <p:extLst>
      <p:ext uri="{19B8F6BF-5375-455C-9EA6-DF929625EA0E}">
        <p15:presenceInfo xmlns:p15="http://schemas.microsoft.com/office/powerpoint/2012/main" userId="S::adeline.garnier@totalenergies.com::b5140358-a731-43b0-b2d4-95a7ebfda634" providerId="AD"/>
      </p:ext>
    </p:extLst>
  </p:cmAuthor>
  <p:cmAuthor id="1" name="Jean-Guillaume BIZERAY" initials="JGB" lastIdx="9" clrIdx="0">
    <p:extLst>
      <p:ext uri="{19B8F6BF-5375-455C-9EA6-DF929625EA0E}">
        <p15:presenceInfo xmlns:p15="http://schemas.microsoft.com/office/powerpoint/2012/main" userId="S::jean-guillaume.bizeray@totalenergies.com::49b5d947-5b60-4c66-bcd8-12c7a1edf37f" providerId="AD"/>
      </p:ext>
    </p:extLst>
  </p:cmAuthor>
  <p:cmAuthor id="8" name="Claire MAIRET" initials="CM" lastIdx="21" clrIdx="7">
    <p:extLst>
      <p:ext uri="{19B8F6BF-5375-455C-9EA6-DF929625EA0E}">
        <p15:presenceInfo xmlns:p15="http://schemas.microsoft.com/office/powerpoint/2012/main" userId="S::claire.mairet@totalenergies.com::b91d9db2-e41b-4c98-9525-27312980cc2f" providerId="AD"/>
      </p:ext>
    </p:extLst>
  </p:cmAuthor>
  <p:cmAuthor id="2" name="Alexandra PAPILLON" initials="AP" lastIdx="11" clrIdx="1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  <p:cmAuthor id="9" name="Ismaïl Diedhiou" initials="ID" lastIdx="16" clrIdx="8">
    <p:extLst>
      <p:ext uri="{19B8F6BF-5375-455C-9EA6-DF929625EA0E}">
        <p15:presenceInfo xmlns:p15="http://schemas.microsoft.com/office/powerpoint/2012/main" userId="S::idiedhiou@wordappeal.com::bd00cb13-adf6-4f90-8d8e-d970bbca8edc" providerId="AD"/>
      </p:ext>
    </p:extLst>
  </p:cmAuthor>
  <p:cmAuthor id="3" name="Cyril DE-COATPONT" initials="CDC" lastIdx="6" clrIdx="2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10" name="Aniruddha Ravisankar" initials="AR" lastIdx="1" clrIdx="9">
    <p:extLst>
      <p:ext uri="{19B8F6BF-5375-455C-9EA6-DF929625EA0E}">
        <p15:presenceInfo xmlns:p15="http://schemas.microsoft.com/office/powerpoint/2012/main" userId="S::aravisankar@wordappeal.com::42d04cf6-478b-4a44-92ce-99a802d672a7" providerId="AD"/>
      </p:ext>
    </p:extLst>
  </p:cmAuthor>
  <p:cmAuthor id="4" name="Tatiana MIR" initials="TM" lastIdx="84" clrIdx="3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5" name="Cyril DE-COATPONT" initials="CDC [2]" lastIdx="13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Michiel DE KOSTER" initials="MK" lastIdx="39" clrIdx="5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E30411"/>
    <a:srgbClr val="E1001A"/>
    <a:srgbClr val="FF0000"/>
    <a:srgbClr val="FF001A"/>
    <a:srgbClr val="E30713"/>
    <a:srgbClr val="FF3535"/>
    <a:srgbClr val="354D56"/>
    <a:srgbClr val="00B050"/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AABEF-FA67-4EE5-8485-C1DCAB61305C}" v="28" dt="2022-07-13T13:08:57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9" autoAdjust="0"/>
    <p:restoredTop sz="96320" autoAdjust="0"/>
  </p:normalViewPr>
  <p:slideViewPr>
    <p:cSldViewPr snapToGrid="0">
      <p:cViewPr varScale="1">
        <p:scale>
          <a:sx n="86" d="100"/>
          <a:sy n="86" d="100"/>
        </p:scale>
        <p:origin x="108" y="366"/>
      </p:cViewPr>
      <p:guideLst/>
    </p:cSldViewPr>
  </p:slideViewPr>
  <p:outlineViewPr>
    <p:cViewPr>
      <p:scale>
        <a:sx n="33" d="100"/>
        <a:sy n="33" d="100"/>
      </p:scale>
      <p:origin x="0" y="-381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PAPILLON" userId="6ed42675-17a0-4139-8016-992ac43c869f" providerId="ADAL" clId="{95D17D33-568A-4881-BB47-EDC11D7012DF}"/>
    <pc:docChg chg="custSel delSld modSld">
      <pc:chgData name="Alexandra PAPILLON" userId="6ed42675-17a0-4139-8016-992ac43c869f" providerId="ADAL" clId="{95D17D33-568A-4881-BB47-EDC11D7012DF}" dt="2022-07-07T12:41:25.700" v="176" actId="208"/>
      <pc:docMkLst>
        <pc:docMk/>
      </pc:docMkLst>
      <pc:sldChg chg="addSp delSp modSp mod">
        <pc:chgData name="Alexandra PAPILLON" userId="6ed42675-17a0-4139-8016-992ac43c869f" providerId="ADAL" clId="{95D17D33-568A-4881-BB47-EDC11D7012DF}" dt="2022-07-07T12:40:43.499" v="171" actId="108"/>
        <pc:sldMkLst>
          <pc:docMk/>
          <pc:sldMk cId="3848476589" sldId="2134805710"/>
        </pc:sldMkLst>
        <pc:spChg chg="del">
          <ac:chgData name="Alexandra PAPILLON" userId="6ed42675-17a0-4139-8016-992ac43c869f" providerId="ADAL" clId="{95D17D33-568A-4881-BB47-EDC11D7012DF}" dt="2022-07-07T12:27:29.699" v="23" actId="478"/>
          <ac:spMkLst>
            <pc:docMk/>
            <pc:sldMk cId="3848476589" sldId="2134805710"/>
            <ac:spMk id="2" creationId="{4076DBCA-0016-F947-8594-B0BF0A17C561}"/>
          </ac:spMkLst>
        </pc:spChg>
        <pc:spChg chg="add mod ord">
          <ac:chgData name="Alexandra PAPILLON" userId="6ed42675-17a0-4139-8016-992ac43c869f" providerId="ADAL" clId="{95D17D33-568A-4881-BB47-EDC11D7012DF}" dt="2022-07-07T12:39:08.119" v="155" actId="207"/>
          <ac:spMkLst>
            <pc:docMk/>
            <pc:sldMk cId="3848476589" sldId="2134805710"/>
            <ac:spMk id="6" creationId="{E699DE3D-4C4E-4151-A54A-1BE111B8AB5B}"/>
          </ac:spMkLst>
        </pc:spChg>
        <pc:spChg chg="del">
          <ac:chgData name="Alexandra PAPILLON" userId="6ed42675-17a0-4139-8016-992ac43c869f" providerId="ADAL" clId="{95D17D33-568A-4881-BB47-EDC11D7012DF}" dt="2022-07-07T12:36:48.169" v="139" actId="478"/>
          <ac:spMkLst>
            <pc:docMk/>
            <pc:sldMk cId="3848476589" sldId="2134805710"/>
            <ac:spMk id="12" creationId="{BE603C6B-616D-B203-214B-0819CBDAC7A0}"/>
          </ac:spMkLst>
        </pc:spChg>
        <pc:spChg chg="add mod">
          <ac:chgData name="Alexandra PAPILLON" userId="6ed42675-17a0-4139-8016-992ac43c869f" providerId="ADAL" clId="{95D17D33-568A-4881-BB47-EDC11D7012DF}" dt="2022-07-07T12:35:59.295" v="120" actId="208"/>
          <ac:spMkLst>
            <pc:docMk/>
            <pc:sldMk cId="3848476589" sldId="2134805710"/>
            <ac:spMk id="15" creationId="{8143D93D-B262-47AA-9C3F-A52B35805779}"/>
          </ac:spMkLst>
        </pc:spChg>
        <pc:spChg chg="del">
          <ac:chgData name="Alexandra PAPILLON" userId="6ed42675-17a0-4139-8016-992ac43c869f" providerId="ADAL" clId="{95D17D33-568A-4881-BB47-EDC11D7012DF}" dt="2022-07-07T12:27:55.542" v="59" actId="478"/>
          <ac:spMkLst>
            <pc:docMk/>
            <pc:sldMk cId="3848476589" sldId="2134805710"/>
            <ac:spMk id="16" creationId="{3736E1B2-0EB5-49E4-B37F-4E36FA08A357}"/>
          </ac:spMkLst>
        </pc:spChg>
        <pc:spChg chg="add mod">
          <ac:chgData name="Alexandra PAPILLON" userId="6ed42675-17a0-4139-8016-992ac43c869f" providerId="ADAL" clId="{95D17D33-568A-4881-BB47-EDC11D7012DF}" dt="2022-07-07T12:40:43.499" v="171" actId="108"/>
          <ac:spMkLst>
            <pc:docMk/>
            <pc:sldMk cId="3848476589" sldId="2134805710"/>
            <ac:spMk id="17" creationId="{A778B16B-2661-4A09-B748-E6FDDFF18120}"/>
          </ac:spMkLst>
        </pc:spChg>
        <pc:spChg chg="add mod">
          <ac:chgData name="Alexandra PAPILLON" userId="6ed42675-17a0-4139-8016-992ac43c869f" providerId="ADAL" clId="{95D17D33-568A-4881-BB47-EDC11D7012DF}" dt="2022-07-07T12:40:12.231" v="169" actId="207"/>
          <ac:spMkLst>
            <pc:docMk/>
            <pc:sldMk cId="3848476589" sldId="2134805710"/>
            <ac:spMk id="18" creationId="{1645C0FF-4F17-4B7A-96D9-FE457EC9E1A6}"/>
          </ac:spMkLst>
        </pc:spChg>
        <pc:spChg chg="mod">
          <ac:chgData name="Alexandra PAPILLON" userId="6ed42675-17a0-4139-8016-992ac43c869f" providerId="ADAL" clId="{95D17D33-568A-4881-BB47-EDC11D7012DF}" dt="2022-07-07T12:27:41.436" v="57" actId="20577"/>
          <ac:spMkLst>
            <pc:docMk/>
            <pc:sldMk cId="3848476589" sldId="2134805710"/>
            <ac:spMk id="27" creationId="{AF50B1B0-06A6-C045-A908-F2ABF98C6817}"/>
          </ac:spMkLst>
        </pc:spChg>
        <pc:picChg chg="mod">
          <ac:chgData name="Alexandra PAPILLON" userId="6ed42675-17a0-4139-8016-992ac43c869f" providerId="ADAL" clId="{95D17D33-568A-4881-BB47-EDC11D7012DF}" dt="2022-07-07T12:36:43.545" v="138" actId="1036"/>
          <ac:picMkLst>
            <pc:docMk/>
            <pc:sldMk cId="3848476589" sldId="2134805710"/>
            <ac:picMk id="3" creationId="{8645EDB3-486B-16FE-B639-BF711BCB4556}"/>
          </ac:picMkLst>
        </pc:picChg>
        <pc:picChg chg="mod">
          <ac:chgData name="Alexandra PAPILLON" userId="6ed42675-17a0-4139-8016-992ac43c869f" providerId="ADAL" clId="{95D17D33-568A-4881-BB47-EDC11D7012DF}" dt="2022-07-07T12:28:19.945" v="88" actId="1076"/>
          <ac:picMkLst>
            <pc:docMk/>
            <pc:sldMk cId="3848476589" sldId="2134805710"/>
            <ac:picMk id="5" creationId="{B1C41A14-0ABC-44FE-BBEA-02A7EDE53152}"/>
          </ac:picMkLst>
        </pc:picChg>
        <pc:picChg chg="del">
          <ac:chgData name="Alexandra PAPILLON" userId="6ed42675-17a0-4139-8016-992ac43c869f" providerId="ADAL" clId="{95D17D33-568A-4881-BB47-EDC11D7012DF}" dt="2022-07-07T12:27:53.847" v="58" actId="478"/>
          <ac:picMkLst>
            <pc:docMk/>
            <pc:sldMk cId="3848476589" sldId="2134805710"/>
            <ac:picMk id="9" creationId="{DCE5ABDF-8A3D-A443-CB85-D431C3509E58}"/>
          </ac:picMkLst>
        </pc:picChg>
        <pc:picChg chg="mod">
          <ac:chgData name="Alexandra PAPILLON" userId="6ed42675-17a0-4139-8016-992ac43c869f" providerId="ADAL" clId="{95D17D33-568A-4881-BB47-EDC11D7012DF}" dt="2022-07-07T12:28:34.528" v="89" actId="1076"/>
          <ac:picMkLst>
            <pc:docMk/>
            <pc:sldMk cId="3848476589" sldId="2134805710"/>
            <ac:picMk id="13" creationId="{350161D5-6742-40C4-BBD1-ACE80F791F26}"/>
          </ac:picMkLst>
        </pc:picChg>
        <pc:picChg chg="add del mod">
          <ac:chgData name="Alexandra PAPILLON" userId="6ed42675-17a0-4139-8016-992ac43c869f" providerId="ADAL" clId="{95D17D33-568A-4881-BB47-EDC11D7012DF}" dt="2022-07-07T12:29:00.227" v="110"/>
          <ac:picMkLst>
            <pc:docMk/>
            <pc:sldMk cId="3848476589" sldId="2134805710"/>
            <ac:picMk id="14" creationId="{AE21CB07-2252-4B3A-AA6B-69175B73BDC4}"/>
          </ac:picMkLst>
        </pc:picChg>
        <pc:picChg chg="add mod">
          <ac:chgData name="Alexandra PAPILLON" userId="6ed42675-17a0-4139-8016-992ac43c869f" providerId="ADAL" clId="{95D17D33-568A-4881-BB47-EDC11D7012DF}" dt="2022-07-07T12:36:59.669" v="140"/>
          <ac:picMkLst>
            <pc:docMk/>
            <pc:sldMk cId="3848476589" sldId="2134805710"/>
            <ac:picMk id="19" creationId="{B4A8FE7C-566E-49F9-A061-9B4818A0DDAC}"/>
          </ac:picMkLst>
        </pc:picChg>
        <pc:picChg chg="add del mod">
          <ac:chgData name="Alexandra PAPILLON" userId="6ed42675-17a0-4139-8016-992ac43c869f" providerId="ADAL" clId="{95D17D33-568A-4881-BB47-EDC11D7012DF}" dt="2022-07-07T12:37:12.390" v="141" actId="478"/>
          <ac:picMkLst>
            <pc:docMk/>
            <pc:sldMk cId="3848476589" sldId="2134805710"/>
            <ac:picMk id="20" creationId="{FAFEDFC5-244F-44C0-8B16-61C4B7DBAD3A}"/>
          </ac:picMkLst>
        </pc:picChg>
        <pc:picChg chg="add mod ord">
          <ac:chgData name="Alexandra PAPILLON" userId="6ed42675-17a0-4139-8016-992ac43c869f" providerId="ADAL" clId="{95D17D33-568A-4881-BB47-EDC11D7012DF}" dt="2022-07-07T12:39:24.571" v="159" actId="166"/>
          <ac:picMkLst>
            <pc:docMk/>
            <pc:sldMk cId="3848476589" sldId="2134805710"/>
            <ac:picMk id="21" creationId="{D0786366-DC56-4677-8437-5D924B279CAE}"/>
          </ac:picMkLst>
        </pc:picChg>
        <pc:picChg chg="add mod ord modCrop">
          <ac:chgData name="Alexandra PAPILLON" userId="6ed42675-17a0-4139-8016-992ac43c869f" providerId="ADAL" clId="{95D17D33-568A-4881-BB47-EDC11D7012DF}" dt="2022-07-07T12:39:52.527" v="168" actId="1035"/>
          <ac:picMkLst>
            <pc:docMk/>
            <pc:sldMk cId="3848476589" sldId="2134805710"/>
            <ac:picMk id="22" creationId="{8CB9A4E2-EF71-464F-BA45-B9D608068C8B}"/>
          </ac:picMkLst>
        </pc:picChg>
      </pc:sldChg>
      <pc:sldChg chg="addSp delSp modSp mod">
        <pc:chgData name="Alexandra PAPILLON" userId="6ed42675-17a0-4139-8016-992ac43c869f" providerId="ADAL" clId="{95D17D33-568A-4881-BB47-EDC11D7012DF}" dt="2022-07-07T12:41:25.700" v="176" actId="208"/>
        <pc:sldMkLst>
          <pc:docMk/>
          <pc:sldMk cId="1376307639" sldId="2134805714"/>
        </pc:sldMkLst>
        <pc:spChg chg="del">
          <ac:chgData name="Alexandra PAPILLON" userId="6ed42675-17a0-4139-8016-992ac43c869f" providerId="ADAL" clId="{95D17D33-568A-4881-BB47-EDC11D7012DF}" dt="2022-07-07T12:41:01.241" v="172" actId="478"/>
          <ac:spMkLst>
            <pc:docMk/>
            <pc:sldMk cId="1376307639" sldId="2134805714"/>
            <ac:spMk id="8" creationId="{7B50F1D0-C718-9642-8BC4-E1A2861C9CC0}"/>
          </ac:spMkLst>
        </pc:spChg>
        <pc:spChg chg="add mod">
          <ac:chgData name="Alexandra PAPILLON" userId="6ed42675-17a0-4139-8016-992ac43c869f" providerId="ADAL" clId="{95D17D33-568A-4881-BB47-EDC11D7012DF}" dt="2022-07-07T12:41:25.700" v="176" actId="208"/>
          <ac:spMkLst>
            <pc:docMk/>
            <pc:sldMk cId="1376307639" sldId="2134805714"/>
            <ac:spMk id="14" creationId="{E5418E03-CF94-4CF5-8504-B42F90242DEA}"/>
          </ac:spMkLst>
        </pc:spChg>
        <pc:picChg chg="add del mod">
          <ac:chgData name="Alexandra PAPILLON" userId="6ed42675-17a0-4139-8016-992ac43c869f" providerId="ADAL" clId="{95D17D33-568A-4881-BB47-EDC11D7012DF}" dt="2022-07-07T12:41:14.146" v="174"/>
          <ac:picMkLst>
            <pc:docMk/>
            <pc:sldMk cId="1376307639" sldId="2134805714"/>
            <ac:picMk id="13" creationId="{7B560DA6-90D6-4B6A-BB4E-CFC7349F25FF}"/>
          </ac:picMkLst>
        </pc:picChg>
      </pc:sldChg>
      <pc:sldChg chg="modSp mod">
        <pc:chgData name="Alexandra PAPILLON" userId="6ed42675-17a0-4139-8016-992ac43c869f" providerId="ADAL" clId="{95D17D33-568A-4881-BB47-EDC11D7012DF}" dt="2022-07-07T12:27:12.405" v="21" actId="20577"/>
        <pc:sldMkLst>
          <pc:docMk/>
          <pc:sldMk cId="3004514661" sldId="2134805770"/>
        </pc:sldMkLst>
        <pc:spChg chg="mod">
          <ac:chgData name="Alexandra PAPILLON" userId="6ed42675-17a0-4139-8016-992ac43c869f" providerId="ADAL" clId="{95D17D33-568A-4881-BB47-EDC11D7012DF}" dt="2022-07-07T12:27:12.405" v="21" actId="20577"/>
          <ac:spMkLst>
            <pc:docMk/>
            <pc:sldMk cId="3004514661" sldId="2134805770"/>
            <ac:spMk id="6" creationId="{0A77405E-6FA2-2642-88F5-70A68628BCDD}"/>
          </ac:spMkLst>
        </pc:spChg>
        <pc:spChg chg="mod">
          <ac:chgData name="Alexandra PAPILLON" userId="6ed42675-17a0-4139-8016-992ac43c869f" providerId="ADAL" clId="{95D17D33-568A-4881-BB47-EDC11D7012DF}" dt="2022-07-07T12:27:06.935" v="13" actId="6549"/>
          <ac:spMkLst>
            <pc:docMk/>
            <pc:sldMk cId="3004514661" sldId="2134805770"/>
            <ac:spMk id="14" creationId="{43A97237-37D7-0B48-A2E9-CCF167850641}"/>
          </ac:spMkLst>
        </pc:spChg>
      </pc:sldChg>
      <pc:sldChg chg="del">
        <pc:chgData name="Alexandra PAPILLON" userId="6ed42675-17a0-4139-8016-992ac43c869f" providerId="ADAL" clId="{95D17D33-568A-4881-BB47-EDC11D7012DF}" dt="2022-07-07T12:27:19.032" v="22" actId="47"/>
        <pc:sldMkLst>
          <pc:docMk/>
          <pc:sldMk cId="1180370113" sldId="2134805772"/>
        </pc:sldMkLst>
      </pc:sldChg>
    </pc:docChg>
  </pc:docChgLst>
  <pc:docChgLst>
    <pc:chgData name="Alexandra PAPILLON" userId="6ed42675-17a0-4139-8016-992ac43c869f" providerId="ADAL" clId="{4D2AABEF-FA67-4EE5-8485-C1DCAB61305C}"/>
    <pc:docChg chg="undo redo custSel addSld delSld modSld sldOrd">
      <pc:chgData name="Alexandra PAPILLON" userId="6ed42675-17a0-4139-8016-992ac43c869f" providerId="ADAL" clId="{4D2AABEF-FA67-4EE5-8485-C1DCAB61305C}" dt="2022-07-13T13:08:57.679" v="2039"/>
      <pc:docMkLst>
        <pc:docMk/>
      </pc:docMkLst>
      <pc:sldChg chg="modSp mod">
        <pc:chgData name="Alexandra PAPILLON" userId="6ed42675-17a0-4139-8016-992ac43c869f" providerId="ADAL" clId="{4D2AABEF-FA67-4EE5-8485-C1DCAB61305C}" dt="2022-07-07T15:21:23.511" v="2036" actId="948"/>
        <pc:sldMkLst>
          <pc:docMk/>
          <pc:sldMk cId="3848476589" sldId="2134805710"/>
        </pc:sldMkLst>
        <pc:spChg chg="mod">
          <ac:chgData name="Alexandra PAPILLON" userId="6ed42675-17a0-4139-8016-992ac43c869f" providerId="ADAL" clId="{4D2AABEF-FA67-4EE5-8485-C1DCAB61305C}" dt="2022-07-07T15:21:23.511" v="2036" actId="948"/>
          <ac:spMkLst>
            <pc:docMk/>
            <pc:sldMk cId="3848476589" sldId="2134805710"/>
            <ac:spMk id="17" creationId="{A778B16B-2661-4A09-B748-E6FDDFF18120}"/>
          </ac:spMkLst>
        </pc:spChg>
        <pc:spChg chg="mod">
          <ac:chgData name="Alexandra PAPILLON" userId="6ed42675-17a0-4139-8016-992ac43c869f" providerId="ADAL" clId="{4D2AABEF-FA67-4EE5-8485-C1DCAB61305C}" dt="2022-07-07T15:18:01.529" v="2024" actId="20577"/>
          <ac:spMkLst>
            <pc:docMk/>
            <pc:sldMk cId="3848476589" sldId="2134805710"/>
            <ac:spMk id="27" creationId="{AF50B1B0-06A6-C045-A908-F2ABF98C6817}"/>
          </ac:spMkLst>
        </pc:spChg>
        <pc:picChg chg="mod">
          <ac:chgData name="Alexandra PAPILLON" userId="6ed42675-17a0-4139-8016-992ac43c869f" providerId="ADAL" clId="{4D2AABEF-FA67-4EE5-8485-C1DCAB61305C}" dt="2022-07-07T15:19:09.861" v="2026" actId="1076"/>
          <ac:picMkLst>
            <pc:docMk/>
            <pc:sldMk cId="3848476589" sldId="2134805710"/>
            <ac:picMk id="3" creationId="{8645EDB3-486B-16FE-B639-BF711BCB4556}"/>
          </ac:picMkLst>
        </pc:picChg>
      </pc:sldChg>
      <pc:sldChg chg="addSp delSp modSp mod ord">
        <pc:chgData name="Alexandra PAPILLON" userId="6ed42675-17a0-4139-8016-992ac43c869f" providerId="ADAL" clId="{4D2AABEF-FA67-4EE5-8485-C1DCAB61305C}" dt="2022-07-07T14:42:33.890" v="1607" actId="1036"/>
        <pc:sldMkLst>
          <pc:docMk/>
          <pc:sldMk cId="1376307639" sldId="2134805714"/>
        </pc:sldMkLst>
        <pc:spChg chg="add mod">
          <ac:chgData name="Alexandra PAPILLON" userId="6ed42675-17a0-4139-8016-992ac43c869f" providerId="ADAL" clId="{4D2AABEF-FA67-4EE5-8485-C1DCAB61305C}" dt="2022-07-07T14:42:33.890" v="1607" actId="1036"/>
          <ac:spMkLst>
            <pc:docMk/>
            <pc:sldMk cId="1376307639" sldId="2134805714"/>
            <ac:spMk id="6" creationId="{D1C46CE5-7E59-45E3-A1F1-0563E635108E}"/>
          </ac:spMkLst>
        </pc:spChg>
        <pc:spChg chg="del mod">
          <ac:chgData name="Alexandra PAPILLON" userId="6ed42675-17a0-4139-8016-992ac43c869f" providerId="ADAL" clId="{4D2AABEF-FA67-4EE5-8485-C1DCAB61305C}" dt="2022-07-07T13:31:40.554" v="179" actId="478"/>
          <ac:spMkLst>
            <pc:docMk/>
            <pc:sldMk cId="1376307639" sldId="2134805714"/>
            <ac:spMk id="7" creationId="{B4174711-9F39-4273-A686-E2FA4B6CB7E3}"/>
          </ac:spMkLst>
        </pc:spChg>
        <pc:spChg chg="add mod">
          <ac:chgData name="Alexandra PAPILLON" userId="6ed42675-17a0-4139-8016-992ac43c869f" providerId="ADAL" clId="{4D2AABEF-FA67-4EE5-8485-C1DCAB61305C}" dt="2022-07-07T14:42:33.890" v="1607" actId="1036"/>
          <ac:spMkLst>
            <pc:docMk/>
            <pc:sldMk cId="1376307639" sldId="2134805714"/>
            <ac:spMk id="8" creationId="{6D7B41A2-FC79-425E-9976-07BBDC3CCBC0}"/>
          </ac:spMkLst>
        </pc:spChg>
        <pc:spChg chg="del">
          <ac:chgData name="Alexandra PAPILLON" userId="6ed42675-17a0-4139-8016-992ac43c869f" providerId="ADAL" clId="{4D2AABEF-FA67-4EE5-8485-C1DCAB61305C}" dt="2022-07-07T13:27:45.271" v="17" actId="478"/>
          <ac:spMkLst>
            <pc:docMk/>
            <pc:sldMk cId="1376307639" sldId="2134805714"/>
            <ac:spMk id="9" creationId="{EBD0EC20-F589-160E-E338-0BB28A3D1488}"/>
          </ac:spMkLst>
        </pc:spChg>
        <pc:spChg chg="del">
          <ac:chgData name="Alexandra PAPILLON" userId="6ed42675-17a0-4139-8016-992ac43c869f" providerId="ADAL" clId="{4D2AABEF-FA67-4EE5-8485-C1DCAB61305C}" dt="2022-07-07T13:27:47.127" v="18" actId="478"/>
          <ac:spMkLst>
            <pc:docMk/>
            <pc:sldMk cId="1376307639" sldId="2134805714"/>
            <ac:spMk id="12" creationId="{616D1439-343E-2AD9-A75A-06AD0E0E8A1C}"/>
          </ac:spMkLst>
        </pc:spChg>
        <pc:spChg chg="add mod">
          <ac:chgData name="Alexandra PAPILLON" userId="6ed42675-17a0-4139-8016-992ac43c869f" providerId="ADAL" clId="{4D2AABEF-FA67-4EE5-8485-C1DCAB61305C}" dt="2022-07-07T14:42:07.862" v="1594" actId="948"/>
          <ac:spMkLst>
            <pc:docMk/>
            <pc:sldMk cId="1376307639" sldId="2134805714"/>
            <ac:spMk id="13" creationId="{B71585EE-9DE8-4EE1-AFC8-6A5A29D622DA}"/>
          </ac:spMkLst>
        </pc:spChg>
        <pc:spChg chg="del">
          <ac:chgData name="Alexandra PAPILLON" userId="6ed42675-17a0-4139-8016-992ac43c869f" providerId="ADAL" clId="{4D2AABEF-FA67-4EE5-8485-C1DCAB61305C}" dt="2022-07-07T13:27:48.902" v="19" actId="478"/>
          <ac:spMkLst>
            <pc:docMk/>
            <pc:sldMk cId="1376307639" sldId="2134805714"/>
            <ac:spMk id="15" creationId="{6BC040BD-5620-8B8B-B2CB-9182FD1E137A}"/>
          </ac:spMkLst>
        </pc:spChg>
        <pc:spChg chg="del mod">
          <ac:chgData name="Alexandra PAPILLON" userId="6ed42675-17a0-4139-8016-992ac43c869f" providerId="ADAL" clId="{4D2AABEF-FA67-4EE5-8485-C1DCAB61305C}" dt="2022-07-07T13:31:42.799" v="180" actId="478"/>
          <ac:spMkLst>
            <pc:docMk/>
            <pc:sldMk cId="1376307639" sldId="2134805714"/>
            <ac:spMk id="16" creationId="{C0629BC4-2180-4F50-8739-23D8D12C4493}"/>
          </ac:spMkLst>
        </pc:spChg>
        <pc:spChg chg="add mod">
          <ac:chgData name="Alexandra PAPILLON" userId="6ed42675-17a0-4139-8016-992ac43c869f" providerId="ADAL" clId="{4D2AABEF-FA67-4EE5-8485-C1DCAB61305C}" dt="2022-07-07T14:40:57.850" v="1509" actId="1036"/>
          <ac:spMkLst>
            <pc:docMk/>
            <pc:sldMk cId="1376307639" sldId="2134805714"/>
            <ac:spMk id="17" creationId="{84269B24-0FDD-468E-A2C5-F04A39E88B3E}"/>
          </ac:spMkLst>
        </pc:spChg>
        <pc:spChg chg="add mod">
          <ac:chgData name="Alexandra PAPILLON" userId="6ed42675-17a0-4139-8016-992ac43c869f" providerId="ADAL" clId="{4D2AABEF-FA67-4EE5-8485-C1DCAB61305C}" dt="2022-07-07T14:42:21.789" v="1595" actId="948"/>
          <ac:spMkLst>
            <pc:docMk/>
            <pc:sldMk cId="1376307639" sldId="2134805714"/>
            <ac:spMk id="18" creationId="{3A14D8DB-7276-4FDA-A148-F1EADBB1CECE}"/>
          </ac:spMkLst>
        </pc:spChg>
        <pc:spChg chg="add mod">
          <ac:chgData name="Alexandra PAPILLON" userId="6ed42675-17a0-4139-8016-992ac43c869f" providerId="ADAL" clId="{4D2AABEF-FA67-4EE5-8485-C1DCAB61305C}" dt="2022-07-07T14:42:33.890" v="1607" actId="1036"/>
          <ac:spMkLst>
            <pc:docMk/>
            <pc:sldMk cId="1376307639" sldId="2134805714"/>
            <ac:spMk id="20" creationId="{63A49E96-9DA5-4964-94BF-0833B3452800}"/>
          </ac:spMkLst>
        </pc:spChg>
        <pc:spChg chg="add mod">
          <ac:chgData name="Alexandra PAPILLON" userId="6ed42675-17a0-4139-8016-992ac43c869f" providerId="ADAL" clId="{4D2AABEF-FA67-4EE5-8485-C1DCAB61305C}" dt="2022-07-07T14:42:33.890" v="1607" actId="1036"/>
          <ac:spMkLst>
            <pc:docMk/>
            <pc:sldMk cId="1376307639" sldId="2134805714"/>
            <ac:spMk id="21" creationId="{6FD38ACD-A602-472A-AF9A-F0BEB31ACB65}"/>
          </ac:spMkLst>
        </pc:spChg>
        <pc:spChg chg="add del mod">
          <ac:chgData name="Alexandra PAPILLON" userId="6ed42675-17a0-4139-8016-992ac43c869f" providerId="ADAL" clId="{4D2AABEF-FA67-4EE5-8485-C1DCAB61305C}" dt="2022-07-07T14:40:45.732" v="1504" actId="478"/>
          <ac:spMkLst>
            <pc:docMk/>
            <pc:sldMk cId="1376307639" sldId="2134805714"/>
            <ac:spMk id="22" creationId="{C50978BC-1983-4F40-9E8F-4665D1966C35}"/>
          </ac:spMkLst>
        </pc:spChg>
        <pc:spChg chg="add del mod">
          <ac:chgData name="Alexandra PAPILLON" userId="6ed42675-17a0-4139-8016-992ac43c869f" providerId="ADAL" clId="{4D2AABEF-FA67-4EE5-8485-C1DCAB61305C}" dt="2022-07-07T14:40:45.732" v="1504" actId="478"/>
          <ac:spMkLst>
            <pc:docMk/>
            <pc:sldMk cId="1376307639" sldId="2134805714"/>
            <ac:spMk id="23" creationId="{6FF09771-A7A0-4AEE-A58A-25BBCBC8EB87}"/>
          </ac:spMkLst>
        </pc:spChg>
        <pc:spChg chg="add del mod">
          <ac:chgData name="Alexandra PAPILLON" userId="6ed42675-17a0-4139-8016-992ac43c869f" providerId="ADAL" clId="{4D2AABEF-FA67-4EE5-8485-C1DCAB61305C}" dt="2022-07-07T13:42:34.772" v="641" actId="478"/>
          <ac:spMkLst>
            <pc:docMk/>
            <pc:sldMk cId="1376307639" sldId="2134805714"/>
            <ac:spMk id="24" creationId="{770DBA92-BA8E-402B-B5FA-94D922406F5E}"/>
          </ac:spMkLst>
        </pc:spChg>
        <pc:spChg chg="add del mod">
          <ac:chgData name="Alexandra PAPILLON" userId="6ed42675-17a0-4139-8016-992ac43c869f" providerId="ADAL" clId="{4D2AABEF-FA67-4EE5-8485-C1DCAB61305C}" dt="2022-07-07T13:42:34.772" v="641" actId="478"/>
          <ac:spMkLst>
            <pc:docMk/>
            <pc:sldMk cId="1376307639" sldId="2134805714"/>
            <ac:spMk id="25" creationId="{B7A9D320-9064-4CFD-A839-8ADFA0972F3A}"/>
          </ac:spMkLst>
        </pc:spChg>
        <pc:spChg chg="add del mod">
          <ac:chgData name="Alexandra PAPILLON" userId="6ed42675-17a0-4139-8016-992ac43c869f" providerId="ADAL" clId="{4D2AABEF-FA67-4EE5-8485-C1DCAB61305C}" dt="2022-07-07T13:42:34.772" v="641" actId="478"/>
          <ac:spMkLst>
            <pc:docMk/>
            <pc:sldMk cId="1376307639" sldId="2134805714"/>
            <ac:spMk id="26" creationId="{26B3830B-D70C-45C7-B60C-B7264D10872F}"/>
          </ac:spMkLst>
        </pc:spChg>
        <pc:spChg chg="add del mod">
          <ac:chgData name="Alexandra PAPILLON" userId="6ed42675-17a0-4139-8016-992ac43c869f" providerId="ADAL" clId="{4D2AABEF-FA67-4EE5-8485-C1DCAB61305C}" dt="2022-07-07T13:42:34.772" v="641" actId="478"/>
          <ac:spMkLst>
            <pc:docMk/>
            <pc:sldMk cId="1376307639" sldId="2134805714"/>
            <ac:spMk id="27" creationId="{657C7E6B-FA14-4E85-9A86-406A83E52AC2}"/>
          </ac:spMkLst>
        </pc:spChg>
        <pc:spChg chg="add del mod">
          <ac:chgData name="Alexandra PAPILLON" userId="6ed42675-17a0-4139-8016-992ac43c869f" providerId="ADAL" clId="{4D2AABEF-FA67-4EE5-8485-C1DCAB61305C}" dt="2022-07-07T13:42:34.772" v="641" actId="478"/>
          <ac:spMkLst>
            <pc:docMk/>
            <pc:sldMk cId="1376307639" sldId="2134805714"/>
            <ac:spMk id="28" creationId="{1FF78AB8-87BC-4D0E-ABCC-1365DA636001}"/>
          </ac:spMkLst>
        </pc:spChg>
        <pc:spChg chg="add del mod">
          <ac:chgData name="Alexandra PAPILLON" userId="6ed42675-17a0-4139-8016-992ac43c869f" providerId="ADAL" clId="{4D2AABEF-FA67-4EE5-8485-C1DCAB61305C}" dt="2022-07-07T13:42:34.772" v="641" actId="478"/>
          <ac:spMkLst>
            <pc:docMk/>
            <pc:sldMk cId="1376307639" sldId="2134805714"/>
            <ac:spMk id="29" creationId="{780DD817-C380-49DD-B297-735B803329B0}"/>
          </ac:spMkLst>
        </pc:spChg>
        <pc:spChg chg="add mod">
          <ac:chgData name="Alexandra PAPILLON" userId="6ed42675-17a0-4139-8016-992ac43c869f" providerId="ADAL" clId="{4D2AABEF-FA67-4EE5-8485-C1DCAB61305C}" dt="2022-07-07T14:42:33.890" v="1607" actId="1036"/>
          <ac:spMkLst>
            <pc:docMk/>
            <pc:sldMk cId="1376307639" sldId="2134805714"/>
            <ac:spMk id="33" creationId="{391A32B3-A712-45E7-9FD4-C0D6DC1DA143}"/>
          </ac:spMkLst>
        </pc:spChg>
        <pc:spChg chg="add mod">
          <ac:chgData name="Alexandra PAPILLON" userId="6ed42675-17a0-4139-8016-992ac43c869f" providerId="ADAL" clId="{4D2AABEF-FA67-4EE5-8485-C1DCAB61305C}" dt="2022-07-07T14:42:33.890" v="1607" actId="1036"/>
          <ac:spMkLst>
            <pc:docMk/>
            <pc:sldMk cId="1376307639" sldId="2134805714"/>
            <ac:spMk id="34" creationId="{AF6A8E45-3A35-47D8-B9EF-F6D96D7EF433}"/>
          </ac:spMkLst>
        </pc:spChg>
        <pc:picChg chg="del">
          <ac:chgData name="Alexandra PAPILLON" userId="6ed42675-17a0-4139-8016-992ac43c869f" providerId="ADAL" clId="{4D2AABEF-FA67-4EE5-8485-C1DCAB61305C}" dt="2022-07-07T13:27:48.902" v="19" actId="478"/>
          <ac:picMkLst>
            <pc:docMk/>
            <pc:sldMk cId="1376307639" sldId="2134805714"/>
            <ac:picMk id="2" creationId="{D7512844-98A2-408F-9390-E7D1C7AA68F2}"/>
          </ac:picMkLst>
        </pc:picChg>
        <pc:picChg chg="add del mod">
          <ac:chgData name="Alexandra PAPILLON" userId="6ed42675-17a0-4139-8016-992ac43c869f" providerId="ADAL" clId="{4D2AABEF-FA67-4EE5-8485-C1DCAB61305C}" dt="2022-07-07T13:33:38.859" v="257" actId="478"/>
          <ac:picMkLst>
            <pc:docMk/>
            <pc:sldMk cId="1376307639" sldId="2134805714"/>
            <ac:picMk id="19" creationId="{B71ED830-4C52-4884-9C3C-0158151E1F56}"/>
          </ac:picMkLst>
        </pc:picChg>
        <pc:picChg chg="add mod">
          <ac:chgData name="Alexandra PAPILLON" userId="6ed42675-17a0-4139-8016-992ac43c869f" providerId="ADAL" clId="{4D2AABEF-FA67-4EE5-8485-C1DCAB61305C}" dt="2022-07-07T14:42:33.890" v="1607" actId="1036"/>
          <ac:picMkLst>
            <pc:docMk/>
            <pc:sldMk cId="1376307639" sldId="2134805714"/>
            <ac:picMk id="30" creationId="{A1FF4556-9364-4607-A906-88A5F5EA7407}"/>
          </ac:picMkLst>
        </pc:picChg>
        <pc:picChg chg="add del mod">
          <ac:chgData name="Alexandra PAPILLON" userId="6ed42675-17a0-4139-8016-992ac43c869f" providerId="ADAL" clId="{4D2AABEF-FA67-4EE5-8485-C1DCAB61305C}" dt="2022-07-07T13:42:34.772" v="641" actId="478"/>
          <ac:picMkLst>
            <pc:docMk/>
            <pc:sldMk cId="1376307639" sldId="2134805714"/>
            <ac:picMk id="31" creationId="{25EC91FF-D379-49F7-8921-4E58560C9D67}"/>
          </ac:picMkLst>
        </pc:picChg>
        <pc:picChg chg="add mod">
          <ac:chgData name="Alexandra PAPILLON" userId="6ed42675-17a0-4139-8016-992ac43c869f" providerId="ADAL" clId="{4D2AABEF-FA67-4EE5-8485-C1DCAB61305C}" dt="2022-07-07T14:42:33.890" v="1607" actId="1036"/>
          <ac:picMkLst>
            <pc:docMk/>
            <pc:sldMk cId="1376307639" sldId="2134805714"/>
            <ac:picMk id="32" creationId="{9C90C0A9-75AB-4075-BFEA-C6AD1BFAA00F}"/>
          </ac:picMkLst>
        </pc:picChg>
      </pc:sldChg>
      <pc:sldChg chg="del">
        <pc:chgData name="Alexandra PAPILLON" userId="6ed42675-17a0-4139-8016-992ac43c869f" providerId="ADAL" clId="{4D2AABEF-FA67-4EE5-8485-C1DCAB61305C}" dt="2022-07-07T13:25:27.598" v="11" actId="47"/>
        <pc:sldMkLst>
          <pc:docMk/>
          <pc:sldMk cId="3279526026" sldId="2134805739"/>
        </pc:sldMkLst>
      </pc:sldChg>
      <pc:sldChg chg="del">
        <pc:chgData name="Alexandra PAPILLON" userId="6ed42675-17a0-4139-8016-992ac43c869f" providerId="ADAL" clId="{4D2AABEF-FA67-4EE5-8485-C1DCAB61305C}" dt="2022-07-07T13:25:23.208" v="10" actId="47"/>
        <pc:sldMkLst>
          <pc:docMk/>
          <pc:sldMk cId="4066770564" sldId="2134805740"/>
        </pc:sldMkLst>
      </pc:sldChg>
      <pc:sldChg chg="del">
        <pc:chgData name="Alexandra PAPILLON" userId="6ed42675-17a0-4139-8016-992ac43c869f" providerId="ADAL" clId="{4D2AABEF-FA67-4EE5-8485-C1DCAB61305C}" dt="2022-07-07T13:25:29.159" v="12" actId="47"/>
        <pc:sldMkLst>
          <pc:docMk/>
          <pc:sldMk cId="3219673142" sldId="2134805747"/>
        </pc:sldMkLst>
      </pc:sldChg>
      <pc:sldChg chg="del">
        <pc:chgData name="Alexandra PAPILLON" userId="6ed42675-17a0-4139-8016-992ac43c869f" providerId="ADAL" clId="{4D2AABEF-FA67-4EE5-8485-C1DCAB61305C}" dt="2022-07-07T14:26:38.838" v="1475" actId="47"/>
        <pc:sldMkLst>
          <pc:docMk/>
          <pc:sldMk cId="2812499087" sldId="2134805755"/>
        </pc:sldMkLst>
      </pc:sldChg>
      <pc:sldChg chg="del ord">
        <pc:chgData name="Alexandra PAPILLON" userId="6ed42675-17a0-4139-8016-992ac43c869f" providerId="ADAL" clId="{4D2AABEF-FA67-4EE5-8485-C1DCAB61305C}" dt="2022-07-07T14:26:36.372" v="1474" actId="47"/>
        <pc:sldMkLst>
          <pc:docMk/>
          <pc:sldMk cId="2332208611" sldId="2134805756"/>
        </pc:sldMkLst>
      </pc:sldChg>
      <pc:sldChg chg="addSp delSp modSp mod">
        <pc:chgData name="Alexandra PAPILLON" userId="6ed42675-17a0-4139-8016-992ac43c869f" providerId="ADAL" clId="{4D2AABEF-FA67-4EE5-8485-C1DCAB61305C}" dt="2022-07-13T13:08:57.679" v="2039"/>
        <pc:sldMkLst>
          <pc:docMk/>
          <pc:sldMk cId="1527423765" sldId="2134805757"/>
        </pc:sldMkLst>
        <pc:spChg chg="mod">
          <ac:chgData name="Alexandra PAPILLON" userId="6ed42675-17a0-4139-8016-992ac43c869f" providerId="ADAL" clId="{4D2AABEF-FA67-4EE5-8485-C1DCAB61305C}" dt="2022-07-07T13:44:00.769" v="711" actId="20577"/>
          <ac:spMkLst>
            <pc:docMk/>
            <pc:sldMk cId="1527423765" sldId="2134805757"/>
            <ac:spMk id="3" creationId="{1026347A-7F06-4819-9CED-D05E061BD65F}"/>
          </ac:spMkLst>
        </pc:spChg>
        <pc:spChg chg="del">
          <ac:chgData name="Alexandra PAPILLON" userId="6ed42675-17a0-4139-8016-992ac43c869f" providerId="ADAL" clId="{4D2AABEF-FA67-4EE5-8485-C1DCAB61305C}" dt="2022-07-07T13:45:20.681" v="768" actId="478"/>
          <ac:spMkLst>
            <pc:docMk/>
            <pc:sldMk cId="1527423765" sldId="2134805757"/>
            <ac:spMk id="8" creationId="{094154BA-F2C7-4944-86D0-0B3942759E5C}"/>
          </ac:spMkLst>
        </pc:spChg>
        <pc:spChg chg="add del mod">
          <ac:chgData name="Alexandra PAPILLON" userId="6ed42675-17a0-4139-8016-992ac43c869f" providerId="ADAL" clId="{4D2AABEF-FA67-4EE5-8485-C1DCAB61305C}" dt="2022-07-07T14:13:40.170" v="1402" actId="478"/>
          <ac:spMkLst>
            <pc:docMk/>
            <pc:sldMk cId="1527423765" sldId="2134805757"/>
            <ac:spMk id="9" creationId="{600ED1F4-7F8E-4B58-9C78-15668C91A978}"/>
          </ac:spMkLst>
        </pc:spChg>
        <pc:spChg chg="add del mod">
          <ac:chgData name="Alexandra PAPILLON" userId="6ed42675-17a0-4139-8016-992ac43c869f" providerId="ADAL" clId="{4D2AABEF-FA67-4EE5-8485-C1DCAB61305C}" dt="2022-07-07T14:16:02.587" v="1438" actId="478"/>
          <ac:spMkLst>
            <pc:docMk/>
            <pc:sldMk cId="1527423765" sldId="2134805757"/>
            <ac:spMk id="14" creationId="{10F894E2-2AA6-456E-958B-2DC73D304BF0}"/>
          </ac:spMkLst>
        </pc:spChg>
        <pc:spChg chg="add mod ord">
          <ac:chgData name="Alexandra PAPILLON" userId="6ed42675-17a0-4139-8016-992ac43c869f" providerId="ADAL" clId="{4D2AABEF-FA67-4EE5-8485-C1DCAB61305C}" dt="2022-07-07T14:26:11.566" v="1454" actId="14100"/>
          <ac:spMkLst>
            <pc:docMk/>
            <pc:sldMk cId="1527423765" sldId="2134805757"/>
            <ac:spMk id="28" creationId="{6CD15B46-C0B4-4B00-8FCB-E0164210EF16}"/>
          </ac:spMkLst>
        </pc:spChg>
        <pc:spChg chg="add del mod">
          <ac:chgData name="Alexandra PAPILLON" userId="6ed42675-17a0-4139-8016-992ac43c869f" providerId="ADAL" clId="{4D2AABEF-FA67-4EE5-8485-C1DCAB61305C}" dt="2022-07-07T14:14:28.666" v="1403" actId="478"/>
          <ac:spMkLst>
            <pc:docMk/>
            <pc:sldMk cId="1527423765" sldId="2134805757"/>
            <ac:spMk id="29" creationId="{2E52E545-A6E1-49C6-84FF-7588DB79F6E9}"/>
          </ac:spMkLst>
        </pc:spChg>
        <pc:spChg chg="add del mod">
          <ac:chgData name="Alexandra PAPILLON" userId="6ed42675-17a0-4139-8016-992ac43c869f" providerId="ADAL" clId="{4D2AABEF-FA67-4EE5-8485-C1DCAB61305C}" dt="2022-07-07T14:14:28.666" v="1403" actId="478"/>
          <ac:spMkLst>
            <pc:docMk/>
            <pc:sldMk cId="1527423765" sldId="2134805757"/>
            <ac:spMk id="32" creationId="{9C616DB0-A58D-4DF8-AE8A-9795A82EB72C}"/>
          </ac:spMkLst>
        </pc:spChg>
        <pc:spChg chg="add del mod">
          <ac:chgData name="Alexandra PAPILLON" userId="6ed42675-17a0-4139-8016-992ac43c869f" providerId="ADAL" clId="{4D2AABEF-FA67-4EE5-8485-C1DCAB61305C}" dt="2022-07-07T14:14:28.666" v="1403" actId="478"/>
          <ac:spMkLst>
            <pc:docMk/>
            <pc:sldMk cId="1527423765" sldId="2134805757"/>
            <ac:spMk id="33" creationId="{86D1498D-6154-4072-AEFE-53B854F43EC7}"/>
          </ac:spMkLst>
        </pc:spChg>
        <pc:spChg chg="add del mod">
          <ac:chgData name="Alexandra PAPILLON" userId="6ed42675-17a0-4139-8016-992ac43c869f" providerId="ADAL" clId="{4D2AABEF-FA67-4EE5-8485-C1DCAB61305C}" dt="2022-07-07T14:09:58.820" v="1318" actId="478"/>
          <ac:spMkLst>
            <pc:docMk/>
            <pc:sldMk cId="1527423765" sldId="2134805757"/>
            <ac:spMk id="34" creationId="{29198463-6990-4E5C-802A-3DFE7473CF78}"/>
          </ac:spMkLst>
        </pc:spChg>
        <pc:spChg chg="add mod">
          <ac:chgData name="Alexandra PAPILLON" userId="6ed42675-17a0-4139-8016-992ac43c869f" providerId="ADAL" clId="{4D2AABEF-FA67-4EE5-8485-C1DCAB61305C}" dt="2022-07-07T14:52:58.915" v="2020" actId="6549"/>
          <ac:spMkLst>
            <pc:docMk/>
            <pc:sldMk cId="1527423765" sldId="2134805757"/>
            <ac:spMk id="35" creationId="{840F7545-3414-445E-9E0A-ED57B62690F5}"/>
          </ac:spMkLst>
        </pc:spChg>
        <pc:spChg chg="add mod">
          <ac:chgData name="Alexandra PAPILLON" userId="6ed42675-17a0-4139-8016-992ac43c869f" providerId="ADAL" clId="{4D2AABEF-FA67-4EE5-8485-C1DCAB61305C}" dt="2022-07-07T14:47:04.952" v="1773" actId="948"/>
          <ac:spMkLst>
            <pc:docMk/>
            <pc:sldMk cId="1527423765" sldId="2134805757"/>
            <ac:spMk id="40" creationId="{A281E85D-DF58-4767-8CB6-9F9FEDA623F6}"/>
          </ac:spMkLst>
        </pc:spChg>
        <pc:spChg chg="del">
          <ac:chgData name="Alexandra PAPILLON" userId="6ed42675-17a0-4139-8016-992ac43c869f" providerId="ADAL" clId="{4D2AABEF-FA67-4EE5-8485-C1DCAB61305C}" dt="2022-07-07T13:45:10.359" v="767" actId="478"/>
          <ac:spMkLst>
            <pc:docMk/>
            <pc:sldMk cId="1527423765" sldId="2134805757"/>
            <ac:spMk id="45" creationId="{5A5D64B3-0DF2-4E4B-A878-7BFF98709FAE}"/>
          </ac:spMkLst>
        </pc:spChg>
        <pc:spChg chg="del">
          <ac:chgData name="Alexandra PAPILLON" userId="6ed42675-17a0-4139-8016-992ac43c869f" providerId="ADAL" clId="{4D2AABEF-FA67-4EE5-8485-C1DCAB61305C}" dt="2022-07-07T13:45:20.681" v="768" actId="478"/>
          <ac:spMkLst>
            <pc:docMk/>
            <pc:sldMk cId="1527423765" sldId="2134805757"/>
            <ac:spMk id="47" creationId="{0DD78A1C-ED8B-DF40-AC68-A14ED3CEB2CA}"/>
          </ac:spMkLst>
        </pc:spChg>
        <pc:spChg chg="del">
          <ac:chgData name="Alexandra PAPILLON" userId="6ed42675-17a0-4139-8016-992ac43c869f" providerId="ADAL" clId="{4D2AABEF-FA67-4EE5-8485-C1DCAB61305C}" dt="2022-07-07T13:45:20.681" v="768" actId="478"/>
          <ac:spMkLst>
            <pc:docMk/>
            <pc:sldMk cId="1527423765" sldId="2134805757"/>
            <ac:spMk id="48" creationId="{B74CD718-0462-9D4B-BC55-FDBB9450E4DC}"/>
          </ac:spMkLst>
        </pc:spChg>
        <pc:spChg chg="del">
          <ac:chgData name="Alexandra PAPILLON" userId="6ed42675-17a0-4139-8016-992ac43c869f" providerId="ADAL" clId="{4D2AABEF-FA67-4EE5-8485-C1DCAB61305C}" dt="2022-07-07T13:45:20.681" v="768" actId="478"/>
          <ac:spMkLst>
            <pc:docMk/>
            <pc:sldMk cId="1527423765" sldId="2134805757"/>
            <ac:spMk id="49" creationId="{5A63BF29-CBA0-1846-A30C-309B8E97C571}"/>
          </ac:spMkLst>
        </pc:spChg>
        <pc:spChg chg="del">
          <ac:chgData name="Alexandra PAPILLON" userId="6ed42675-17a0-4139-8016-992ac43c869f" providerId="ADAL" clId="{4D2AABEF-FA67-4EE5-8485-C1DCAB61305C}" dt="2022-07-07T13:45:20.681" v="768" actId="478"/>
          <ac:spMkLst>
            <pc:docMk/>
            <pc:sldMk cId="1527423765" sldId="2134805757"/>
            <ac:spMk id="50" creationId="{6D899AFE-FC30-3F45-A5D3-F4DC5ED80DE8}"/>
          </ac:spMkLst>
        </pc:spChg>
        <pc:spChg chg="del">
          <ac:chgData name="Alexandra PAPILLON" userId="6ed42675-17a0-4139-8016-992ac43c869f" providerId="ADAL" clId="{4D2AABEF-FA67-4EE5-8485-C1DCAB61305C}" dt="2022-07-07T13:45:20.681" v="768" actId="478"/>
          <ac:spMkLst>
            <pc:docMk/>
            <pc:sldMk cId="1527423765" sldId="2134805757"/>
            <ac:spMk id="53" creationId="{435901EF-FFB7-7946-B692-11EBCE4E5058}"/>
          </ac:spMkLst>
        </pc:spChg>
        <pc:spChg chg="del">
          <ac:chgData name="Alexandra PAPILLON" userId="6ed42675-17a0-4139-8016-992ac43c869f" providerId="ADAL" clId="{4D2AABEF-FA67-4EE5-8485-C1DCAB61305C}" dt="2022-07-07T13:45:20.681" v="768" actId="478"/>
          <ac:spMkLst>
            <pc:docMk/>
            <pc:sldMk cId="1527423765" sldId="2134805757"/>
            <ac:spMk id="54" creationId="{52A4C2AB-DC79-E64F-BB66-15E57C6D9DC9}"/>
          </ac:spMkLst>
        </pc:spChg>
        <pc:spChg chg="del">
          <ac:chgData name="Alexandra PAPILLON" userId="6ed42675-17a0-4139-8016-992ac43c869f" providerId="ADAL" clId="{4D2AABEF-FA67-4EE5-8485-C1DCAB61305C}" dt="2022-07-07T13:45:20.681" v="768" actId="478"/>
          <ac:spMkLst>
            <pc:docMk/>
            <pc:sldMk cId="1527423765" sldId="2134805757"/>
            <ac:spMk id="55" creationId="{5B9C6974-2E90-6D44-90DE-818BB876055F}"/>
          </ac:spMkLst>
        </pc:spChg>
        <pc:spChg chg="del">
          <ac:chgData name="Alexandra PAPILLON" userId="6ed42675-17a0-4139-8016-992ac43c869f" providerId="ADAL" clId="{4D2AABEF-FA67-4EE5-8485-C1DCAB61305C}" dt="2022-07-07T13:45:20.681" v="768" actId="478"/>
          <ac:spMkLst>
            <pc:docMk/>
            <pc:sldMk cId="1527423765" sldId="2134805757"/>
            <ac:spMk id="56" creationId="{5C3E4F14-D975-9145-9E1F-0DF5C1D17A82}"/>
          </ac:spMkLst>
        </pc:spChg>
        <pc:spChg chg="del">
          <ac:chgData name="Alexandra PAPILLON" userId="6ed42675-17a0-4139-8016-992ac43c869f" providerId="ADAL" clId="{4D2AABEF-FA67-4EE5-8485-C1DCAB61305C}" dt="2022-07-07T13:47:47.513" v="903" actId="478"/>
          <ac:spMkLst>
            <pc:docMk/>
            <pc:sldMk cId="1527423765" sldId="2134805757"/>
            <ac:spMk id="57" creationId="{703F192A-5BDF-4846-85C5-6BA4CEF5E01A}"/>
          </ac:spMkLst>
        </pc:spChg>
        <pc:spChg chg="add del mod">
          <ac:chgData name="Alexandra PAPILLON" userId="6ed42675-17a0-4139-8016-992ac43c869f" providerId="ADAL" clId="{4D2AABEF-FA67-4EE5-8485-C1DCAB61305C}" dt="2022-07-07T14:26:18.704" v="1472" actId="1036"/>
          <ac:spMkLst>
            <pc:docMk/>
            <pc:sldMk cId="1527423765" sldId="2134805757"/>
            <ac:spMk id="64" creationId="{44146C94-70C2-4247-B22F-731F4BAFAC4C}"/>
          </ac:spMkLst>
        </pc:spChg>
        <pc:spChg chg="add del mod">
          <ac:chgData name="Alexandra PAPILLON" userId="6ed42675-17a0-4139-8016-992ac43c869f" providerId="ADAL" clId="{4D2AABEF-FA67-4EE5-8485-C1DCAB61305C}" dt="2022-07-07T14:26:18.704" v="1472" actId="1036"/>
          <ac:spMkLst>
            <pc:docMk/>
            <pc:sldMk cId="1527423765" sldId="2134805757"/>
            <ac:spMk id="65" creationId="{9AC54877-748F-0C4C-9AF8-12EFC944ADBC}"/>
          </ac:spMkLst>
        </pc:spChg>
        <pc:spChg chg="mod">
          <ac:chgData name="Alexandra PAPILLON" userId="6ed42675-17a0-4139-8016-992ac43c869f" providerId="ADAL" clId="{4D2AABEF-FA67-4EE5-8485-C1DCAB61305C}" dt="2022-07-07T14:26:18.704" v="1472" actId="1036"/>
          <ac:spMkLst>
            <pc:docMk/>
            <pc:sldMk cId="1527423765" sldId="2134805757"/>
            <ac:spMk id="66" creationId="{2B21D4A8-5473-CA4E-8760-C823B560A467}"/>
          </ac:spMkLst>
        </pc:spChg>
        <pc:spChg chg="mod">
          <ac:chgData name="Alexandra PAPILLON" userId="6ed42675-17a0-4139-8016-992ac43c869f" providerId="ADAL" clId="{4D2AABEF-FA67-4EE5-8485-C1DCAB61305C}" dt="2022-07-07T14:51:54.359" v="2003" actId="1036"/>
          <ac:spMkLst>
            <pc:docMk/>
            <pc:sldMk cId="1527423765" sldId="2134805757"/>
            <ac:spMk id="67" creationId="{B9144E35-8E0E-D940-8327-67F223EC4237}"/>
          </ac:spMkLst>
        </pc:spChg>
        <pc:spChg chg="mod">
          <ac:chgData name="Alexandra PAPILLON" userId="6ed42675-17a0-4139-8016-992ac43c869f" providerId="ADAL" clId="{4D2AABEF-FA67-4EE5-8485-C1DCAB61305C}" dt="2022-07-07T14:51:54.359" v="2003" actId="1036"/>
          <ac:spMkLst>
            <pc:docMk/>
            <pc:sldMk cId="1527423765" sldId="2134805757"/>
            <ac:spMk id="70" creationId="{6000B7D5-2CA8-C04B-B94E-28634D819E0E}"/>
          </ac:spMkLst>
        </pc:spChg>
        <pc:picChg chg="del">
          <ac:chgData name="Alexandra PAPILLON" userId="6ed42675-17a0-4139-8016-992ac43c869f" providerId="ADAL" clId="{4D2AABEF-FA67-4EE5-8485-C1DCAB61305C}" dt="2022-07-07T13:45:20.681" v="768" actId="478"/>
          <ac:picMkLst>
            <pc:docMk/>
            <pc:sldMk cId="1527423765" sldId="2134805757"/>
            <ac:picMk id="5" creationId="{5EFCACF5-9A97-90A6-90EA-C78E28AD3490}"/>
          </ac:picMkLst>
        </pc:picChg>
        <pc:picChg chg="del">
          <ac:chgData name="Alexandra PAPILLON" userId="6ed42675-17a0-4139-8016-992ac43c869f" providerId="ADAL" clId="{4D2AABEF-FA67-4EE5-8485-C1DCAB61305C}" dt="2022-07-07T13:45:20.681" v="768" actId="478"/>
          <ac:picMkLst>
            <pc:docMk/>
            <pc:sldMk cId="1527423765" sldId="2134805757"/>
            <ac:picMk id="6" creationId="{8B674880-4681-94F3-EB60-700DD54273E6}"/>
          </ac:picMkLst>
        </pc:picChg>
        <pc:picChg chg="del">
          <ac:chgData name="Alexandra PAPILLON" userId="6ed42675-17a0-4139-8016-992ac43c869f" providerId="ADAL" clId="{4D2AABEF-FA67-4EE5-8485-C1DCAB61305C}" dt="2022-07-07T13:45:20.681" v="768" actId="478"/>
          <ac:picMkLst>
            <pc:docMk/>
            <pc:sldMk cId="1527423765" sldId="2134805757"/>
            <ac:picMk id="7" creationId="{FFDB3D39-B5E6-5A4E-3C73-A15F0C202A24}"/>
          </ac:picMkLst>
        </pc:picChg>
        <pc:picChg chg="add del mod">
          <ac:chgData name="Alexandra PAPILLON" userId="6ed42675-17a0-4139-8016-992ac43c869f" providerId="ADAL" clId="{4D2AABEF-FA67-4EE5-8485-C1DCAB61305C}" dt="2022-07-07T14:26:18.704" v="1472" actId="1036"/>
          <ac:picMkLst>
            <pc:docMk/>
            <pc:sldMk cId="1527423765" sldId="2134805757"/>
            <ac:picMk id="10" creationId="{251AAAE0-91D4-E8C5-5CCF-436A6F96E7B6}"/>
          </ac:picMkLst>
        </pc:picChg>
        <pc:picChg chg="add del mod">
          <ac:chgData name="Alexandra PAPILLON" userId="6ed42675-17a0-4139-8016-992ac43c869f" providerId="ADAL" clId="{4D2AABEF-FA67-4EE5-8485-C1DCAB61305C}" dt="2022-07-07T14:26:18.704" v="1472" actId="1036"/>
          <ac:picMkLst>
            <pc:docMk/>
            <pc:sldMk cId="1527423765" sldId="2134805757"/>
            <ac:picMk id="12" creationId="{B77CD9E2-B093-0B33-B5F7-636F9E3A6E91}"/>
          </ac:picMkLst>
        </pc:picChg>
        <pc:picChg chg="mod">
          <ac:chgData name="Alexandra PAPILLON" userId="6ed42675-17a0-4139-8016-992ac43c869f" providerId="ADAL" clId="{4D2AABEF-FA67-4EE5-8485-C1DCAB61305C}" dt="2022-07-07T14:51:04.687" v="1974" actId="1038"/>
          <ac:picMkLst>
            <pc:docMk/>
            <pc:sldMk cId="1527423765" sldId="2134805757"/>
            <ac:picMk id="13" creationId="{779A78B1-4D53-5253-3D85-666EA995BBCB}"/>
          </ac:picMkLst>
        </pc:picChg>
        <pc:picChg chg="add del">
          <ac:chgData name="Alexandra PAPILLON" userId="6ed42675-17a0-4139-8016-992ac43c869f" providerId="ADAL" clId="{4D2AABEF-FA67-4EE5-8485-C1DCAB61305C}" dt="2022-07-07T14:24:11.540" v="1442" actId="478"/>
          <ac:picMkLst>
            <pc:docMk/>
            <pc:sldMk cId="1527423765" sldId="2134805757"/>
            <ac:picMk id="16" creationId="{800E6CA6-09D6-4698-8CD2-525ACF23FCBF}"/>
          </ac:picMkLst>
        </pc:picChg>
        <pc:picChg chg="add mod modCrop">
          <ac:chgData name="Alexandra PAPILLON" userId="6ed42675-17a0-4139-8016-992ac43c869f" providerId="ADAL" clId="{4D2AABEF-FA67-4EE5-8485-C1DCAB61305C}" dt="2022-07-07T14:25:41.280" v="1453" actId="14861"/>
          <ac:picMkLst>
            <pc:docMk/>
            <pc:sldMk cId="1527423765" sldId="2134805757"/>
            <ac:picMk id="18" creationId="{3ABB0E1A-78C6-4C26-B1D4-0065457BDE0E}"/>
          </ac:picMkLst>
        </pc:picChg>
        <pc:picChg chg="mod">
          <ac:chgData name="Alexandra PAPILLON" userId="6ed42675-17a0-4139-8016-992ac43c869f" providerId="ADAL" clId="{4D2AABEF-FA67-4EE5-8485-C1DCAB61305C}" dt="2022-07-07T14:26:18.704" v="1472" actId="1036"/>
          <ac:picMkLst>
            <pc:docMk/>
            <pc:sldMk cId="1527423765" sldId="2134805757"/>
            <ac:picMk id="19" creationId="{FFF28B48-AB23-2571-BB46-6AD8605FDC8F}"/>
          </ac:picMkLst>
        </pc:picChg>
        <pc:picChg chg="mod">
          <ac:chgData name="Alexandra PAPILLON" userId="6ed42675-17a0-4139-8016-992ac43c869f" providerId="ADAL" clId="{4D2AABEF-FA67-4EE5-8485-C1DCAB61305C}" dt="2022-07-07T13:49:30.185" v="941" actId="1038"/>
          <ac:picMkLst>
            <pc:docMk/>
            <pc:sldMk cId="1527423765" sldId="2134805757"/>
            <ac:picMk id="20" creationId="{52A2B09F-971C-168A-D65F-7B216CA57F3D}"/>
          </ac:picMkLst>
        </pc:picChg>
        <pc:picChg chg="add del mod">
          <ac:chgData name="Alexandra PAPILLON" userId="6ed42675-17a0-4139-8016-992ac43c869f" providerId="ADAL" clId="{4D2AABEF-FA67-4EE5-8485-C1DCAB61305C}" dt="2022-07-07T14:25:18.294" v="1449" actId="478"/>
          <ac:picMkLst>
            <pc:docMk/>
            <pc:sldMk cId="1527423765" sldId="2134805757"/>
            <ac:picMk id="30" creationId="{6D925228-C852-4111-AA9E-4300D406FD93}"/>
          </ac:picMkLst>
        </pc:picChg>
        <pc:picChg chg="add mod">
          <ac:chgData name="Alexandra PAPILLON" userId="6ed42675-17a0-4139-8016-992ac43c869f" providerId="ADAL" clId="{4D2AABEF-FA67-4EE5-8485-C1DCAB61305C}" dt="2022-07-07T13:54:14.987" v="1221" actId="1037"/>
          <ac:picMkLst>
            <pc:docMk/>
            <pc:sldMk cId="1527423765" sldId="2134805757"/>
            <ac:picMk id="31" creationId="{B65CE1E1-F57C-4CF6-A6FD-36D21C8EBBBF}"/>
          </ac:picMkLst>
        </pc:picChg>
        <pc:picChg chg="add mod">
          <ac:chgData name="Alexandra PAPILLON" userId="6ed42675-17a0-4139-8016-992ac43c869f" providerId="ADAL" clId="{4D2AABEF-FA67-4EE5-8485-C1DCAB61305C}" dt="2022-07-13T13:08:57.679" v="2039"/>
          <ac:picMkLst>
            <pc:docMk/>
            <pc:sldMk cId="1527423765" sldId="2134805757"/>
            <ac:picMk id="46" creationId="{2E83EC70-EB48-4487-9A2A-4BEBD41940E8}"/>
          </ac:picMkLst>
        </pc:picChg>
        <pc:picChg chg="add del mod">
          <ac:chgData name="Alexandra PAPILLON" userId="6ed42675-17a0-4139-8016-992ac43c869f" providerId="ADAL" clId="{4D2AABEF-FA67-4EE5-8485-C1DCAB61305C}" dt="2022-07-07T14:44:17.375" v="1614"/>
          <ac:picMkLst>
            <pc:docMk/>
            <pc:sldMk cId="1527423765" sldId="2134805757"/>
            <ac:picMk id="51" creationId="{51C62D61-4B81-467F-A786-69A7B3287D74}"/>
          </ac:picMkLst>
        </pc:picChg>
      </pc:sldChg>
      <pc:sldChg chg="del">
        <pc:chgData name="Alexandra PAPILLON" userId="6ed42675-17a0-4139-8016-992ac43c869f" providerId="ADAL" clId="{4D2AABEF-FA67-4EE5-8485-C1DCAB61305C}" dt="2022-07-07T13:25:17.140" v="5" actId="47"/>
        <pc:sldMkLst>
          <pc:docMk/>
          <pc:sldMk cId="3833162626" sldId="2134805761"/>
        </pc:sldMkLst>
      </pc:sldChg>
      <pc:sldChg chg="del">
        <pc:chgData name="Alexandra PAPILLON" userId="6ed42675-17a0-4139-8016-992ac43c869f" providerId="ADAL" clId="{4D2AABEF-FA67-4EE5-8485-C1DCAB61305C}" dt="2022-07-07T13:25:16.357" v="4" actId="47"/>
        <pc:sldMkLst>
          <pc:docMk/>
          <pc:sldMk cId="1450634663" sldId="2134805762"/>
        </pc:sldMkLst>
      </pc:sldChg>
      <pc:sldChg chg="modSp mod">
        <pc:chgData name="Alexandra PAPILLON" userId="6ed42675-17a0-4139-8016-992ac43c869f" providerId="ADAL" clId="{4D2AABEF-FA67-4EE5-8485-C1DCAB61305C}" dt="2022-07-07T13:44:48.634" v="766" actId="1076"/>
        <pc:sldMkLst>
          <pc:docMk/>
          <pc:sldMk cId="3004514661" sldId="2134805770"/>
        </pc:sldMkLst>
        <pc:spChg chg="mod">
          <ac:chgData name="Alexandra PAPILLON" userId="6ed42675-17a0-4139-8016-992ac43c869f" providerId="ADAL" clId="{4D2AABEF-FA67-4EE5-8485-C1DCAB61305C}" dt="2022-07-07T13:44:48.634" v="766" actId="1076"/>
          <ac:spMkLst>
            <pc:docMk/>
            <pc:sldMk cId="3004514661" sldId="2134805770"/>
            <ac:spMk id="3" creationId="{6B8DC8A2-BD59-294E-BB8C-1C09CF5B8C92}"/>
          </ac:spMkLst>
        </pc:spChg>
      </pc:sldChg>
      <pc:sldChg chg="add del">
        <pc:chgData name="Alexandra PAPILLON" userId="6ed42675-17a0-4139-8016-992ac43c869f" providerId="ADAL" clId="{4D2AABEF-FA67-4EE5-8485-C1DCAB61305C}" dt="2022-07-07T14:56:55.275" v="2021" actId="47"/>
        <pc:sldMkLst>
          <pc:docMk/>
          <pc:sldMk cId="1170298804" sldId="2134805771"/>
        </pc:sldMkLst>
      </pc:sldChg>
      <pc:sldChg chg="del">
        <pc:chgData name="Alexandra PAPILLON" userId="6ed42675-17a0-4139-8016-992ac43c869f" providerId="ADAL" clId="{4D2AABEF-FA67-4EE5-8485-C1DCAB61305C}" dt="2022-07-07T13:25:30.966" v="13" actId="47"/>
        <pc:sldMkLst>
          <pc:docMk/>
          <pc:sldMk cId="2406595206" sldId="2134805771"/>
        </pc:sldMkLst>
      </pc:sldChg>
      <pc:sldChg chg="del">
        <pc:chgData name="Alexandra PAPILLON" userId="6ed42675-17a0-4139-8016-992ac43c869f" providerId="ADAL" clId="{4D2AABEF-FA67-4EE5-8485-C1DCAB61305C}" dt="2022-07-07T13:25:14.324" v="2" actId="47"/>
        <pc:sldMkLst>
          <pc:docMk/>
          <pc:sldMk cId="1367787301" sldId="2134805773"/>
        </pc:sldMkLst>
      </pc:sldChg>
      <pc:sldChg chg="del">
        <pc:chgData name="Alexandra PAPILLON" userId="6ed42675-17a0-4139-8016-992ac43c869f" providerId="ADAL" clId="{4D2AABEF-FA67-4EE5-8485-C1DCAB61305C}" dt="2022-07-07T13:25:15.207" v="3" actId="47"/>
        <pc:sldMkLst>
          <pc:docMk/>
          <pc:sldMk cId="13419943" sldId="2134805774"/>
        </pc:sldMkLst>
      </pc:sldChg>
      <pc:sldChg chg="del">
        <pc:chgData name="Alexandra PAPILLON" userId="6ed42675-17a0-4139-8016-992ac43c869f" providerId="ADAL" clId="{4D2AABEF-FA67-4EE5-8485-C1DCAB61305C}" dt="2022-07-07T13:25:17.853" v="6" actId="47"/>
        <pc:sldMkLst>
          <pc:docMk/>
          <pc:sldMk cId="4100020593" sldId="2134805775"/>
        </pc:sldMkLst>
      </pc:sldChg>
      <pc:sldChg chg="del">
        <pc:chgData name="Alexandra PAPILLON" userId="6ed42675-17a0-4139-8016-992ac43c869f" providerId="ADAL" clId="{4D2AABEF-FA67-4EE5-8485-C1DCAB61305C}" dt="2022-07-07T13:25:19.577" v="7" actId="47"/>
        <pc:sldMkLst>
          <pc:docMk/>
          <pc:sldMk cId="1577314683" sldId="2134805776"/>
        </pc:sldMkLst>
      </pc:sldChg>
      <pc:sldChg chg="del">
        <pc:chgData name="Alexandra PAPILLON" userId="6ed42675-17a0-4139-8016-992ac43c869f" providerId="ADAL" clId="{4D2AABEF-FA67-4EE5-8485-C1DCAB61305C}" dt="2022-07-07T13:25:21.673" v="9" actId="47"/>
        <pc:sldMkLst>
          <pc:docMk/>
          <pc:sldMk cId="346008854" sldId="2134805777"/>
        </pc:sldMkLst>
      </pc:sldChg>
      <pc:sldChg chg="del">
        <pc:chgData name="Alexandra PAPILLON" userId="6ed42675-17a0-4139-8016-992ac43c869f" providerId="ADAL" clId="{4D2AABEF-FA67-4EE5-8485-C1DCAB61305C}" dt="2022-07-07T13:25:20.681" v="8" actId="47"/>
        <pc:sldMkLst>
          <pc:docMk/>
          <pc:sldMk cId="3063371062" sldId="21348057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13/07/2022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13/07/2022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75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2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10 Travaux en hauteur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toolbox-hse-ftp.totalenergies.com/RO/Reformulation_2022/Regle_10/GOLDEN_RULES-Regle_10_VFSTFR--10Mbps.mp4" TargetMode="External"/><Relationship Id="rId9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emf"/><Relationship Id="rId11" Type="http://schemas.openxmlformats.org/officeDocument/2006/relationships/image" Target="../media/image5.png"/><Relationship Id="rId5" Type="http://schemas.openxmlformats.org/officeDocument/2006/relationships/image" Target="../media/image13.emf"/><Relationship Id="rId10" Type="http://schemas.openxmlformats.org/officeDocument/2006/relationships/hyperlink" Target="https://toolbox-hse-ftp.totalenergies.com/RO/Reformulation_2022/Regle_10/Safety_moment_RO10_Chaise_FR.mp4" TargetMode="External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8DC8A2-BD59-294E-BB8C-1C09CF5B8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306" y="5086893"/>
            <a:ext cx="4212000" cy="1204366"/>
          </a:xfrm>
          <a:ln>
            <a:noFill/>
          </a:ln>
        </p:spPr>
        <p:txBody>
          <a:bodyPr lIns="0" tIns="0" rIns="0" bIns="0"/>
          <a:lstStyle/>
          <a:p>
            <a:pPr algn="ctr"/>
            <a:r>
              <a:rPr lang="fr-FR" sz="3600" dirty="0">
                <a:solidFill>
                  <a:srgbClr val="354D56"/>
                </a:solidFill>
              </a:rPr>
              <a:t>Règle d’or 10 </a:t>
            </a:r>
            <a:br>
              <a:rPr lang="fr-FR" sz="3600" b="1" cap="all" dirty="0">
                <a:solidFill>
                  <a:srgbClr val="F7941D"/>
                </a:solidFill>
              </a:rPr>
            </a:br>
            <a:r>
              <a:rPr lang="fr-FR" sz="3600" b="1" dirty="0">
                <a:solidFill>
                  <a:srgbClr val="E1001A"/>
                </a:solidFill>
              </a:rPr>
              <a:t>Travaux en hauteur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E1001A"/>
                </a:solidFill>
                <a:latin typeface="+mj-lt"/>
                <a:ea typeface="+mj-ea"/>
                <a:cs typeface="+mj-cs"/>
              </a:rPr>
              <a:t>Safety moment</a:t>
            </a:r>
          </a:p>
          <a:p>
            <a:endParaRPr lang="fr-FR" sz="3200" b="1" dirty="0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54D56"/>
                </a:solidFill>
              </a:rPr>
              <a:t>Juillet 2022</a:t>
            </a:r>
            <a:endParaRPr lang="fr-FR" sz="2000" b="1" dirty="0">
              <a:solidFill>
                <a:srgbClr val="354D56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E1B5F6-2345-3188-5E84-C81611BD1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38" y="846714"/>
            <a:ext cx="3937136" cy="39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Safety moment - Règle d'or 10 Travaux en hauteur</a:t>
            </a:r>
            <a:endParaRPr lang="fr-FR" dirty="0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La Règle d’or 10 Travaux en hauteur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C41A14-0ABC-44FE-BBEA-02A7EDE53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677" y="2763096"/>
            <a:ext cx="3060000" cy="1578027"/>
          </a:xfrm>
          <a:prstGeom prst="rect">
            <a:avLst/>
          </a:prstGeom>
        </p:spPr>
      </p:pic>
      <p:pic>
        <p:nvPicPr>
          <p:cNvPr id="13" name="Picture 8" descr="Le site du Domaine de Vermoise">
            <a:hlinkClick r:id="rId4"/>
            <a:extLst>
              <a:ext uri="{FF2B5EF4-FFF2-40B4-BE49-F238E27FC236}">
                <a16:creationId xmlns:a16="http://schemas.microsoft.com/office/drawing/2014/main" id="{350161D5-6742-40C4-BBD1-ACE80F79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861" y="3552109"/>
            <a:ext cx="801632" cy="8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8645EDB3-486B-16FE-B639-BF711BCB4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302" y="1257621"/>
            <a:ext cx="3420000" cy="4780574"/>
          </a:xfrm>
          <a:prstGeom prst="rect">
            <a:avLst/>
          </a:prstGeom>
          <a:ln>
            <a:noFill/>
          </a:ln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143D93D-B262-47AA-9C3F-A52B35805779}"/>
              </a:ext>
            </a:extLst>
          </p:cNvPr>
          <p:cNvSpPr/>
          <p:nvPr/>
        </p:nvSpPr>
        <p:spPr>
          <a:xfrm>
            <a:off x="4853361" y="1246272"/>
            <a:ext cx="3416860" cy="4808065"/>
          </a:xfrm>
          <a:prstGeom prst="roundRect">
            <a:avLst>
              <a:gd name="adj" fmla="val 8862"/>
            </a:avLst>
          </a:prstGeom>
          <a:noFill/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778B16B-2661-4A09-B748-E6FDDFF18120}"/>
              </a:ext>
            </a:extLst>
          </p:cNvPr>
          <p:cNvSpPr txBox="1"/>
          <p:nvPr/>
        </p:nvSpPr>
        <p:spPr>
          <a:xfrm>
            <a:off x="558455" y="1920448"/>
            <a:ext cx="3452868" cy="1698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E30411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+mj-lt"/>
              </a:rPr>
              <a:t>Communication lors de la JMS 2022</a:t>
            </a:r>
          </a:p>
          <a:p>
            <a:pPr marL="285750" indent="-285750">
              <a:lnSpc>
                <a:spcPct val="114000"/>
              </a:lnSpc>
              <a:buClr>
                <a:srgbClr val="E30411"/>
              </a:buClr>
              <a:buFont typeface="Wingdings" panose="05000000000000000000" pitchFamily="2" charset="2"/>
              <a:buChar char="§"/>
            </a:pPr>
            <a:endParaRPr lang="fr-FR" sz="1400" dirty="0">
              <a:latin typeface="+mj-lt"/>
            </a:endParaRPr>
          </a:p>
          <a:p>
            <a:pPr marL="285750" indent="-285750">
              <a:lnSpc>
                <a:spcPct val="114000"/>
              </a:lnSpc>
              <a:buClr>
                <a:srgbClr val="E30411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+mj-lt"/>
              </a:rPr>
              <a:t>Evolution des Règles d’or 1 à 10 pour renforcer l’engagement personnel </a:t>
            </a:r>
          </a:p>
          <a:p>
            <a:pPr>
              <a:lnSpc>
                <a:spcPct val="114000"/>
              </a:lnSpc>
              <a:buClr>
                <a:srgbClr val="F7941D"/>
              </a:buClr>
            </a:pPr>
            <a:r>
              <a:rPr lang="fr-FR" sz="1400" dirty="0">
                <a:latin typeface="+mj-lt"/>
                <a:sym typeface="Wingdings" panose="05000000000000000000" pitchFamily="2" charset="2"/>
              </a:rPr>
              <a:t>       Règles d’or rédigées en « Je »</a:t>
            </a:r>
          </a:p>
          <a:p>
            <a:pPr marL="285750" indent="-285750">
              <a:lnSpc>
                <a:spcPct val="114000"/>
              </a:lnSpc>
              <a:buClr>
                <a:srgbClr val="F7941D"/>
              </a:buClr>
              <a:buFont typeface="Wingdings" panose="05000000000000000000" pitchFamily="2" charset="2"/>
              <a:buChar char="§"/>
            </a:pPr>
            <a:endParaRPr lang="fr-FR" sz="14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lnSpc>
                <a:spcPct val="114000"/>
              </a:lnSpc>
              <a:buClr>
                <a:srgbClr val="E30411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+mj-lt"/>
              </a:rPr>
              <a:t>2 nouvelles Règles d’or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645C0FF-4F17-4B7A-96D9-FE457EC9E1A6}"/>
              </a:ext>
            </a:extLst>
          </p:cNvPr>
          <p:cNvSpPr txBox="1"/>
          <p:nvPr/>
        </p:nvSpPr>
        <p:spPr>
          <a:xfrm>
            <a:off x="558455" y="1246273"/>
            <a:ext cx="31755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E30411"/>
                </a:solidFill>
              </a:rPr>
              <a:t>LES NOUVELLES RÈGLES D’OR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4A8FE7C-566E-49F9-A061-9B4818A0D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570" y="3981108"/>
            <a:ext cx="3357312" cy="1065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99DE3D-4C4E-4151-A54A-1BE111B8AB5B}"/>
              </a:ext>
            </a:extLst>
          </p:cNvPr>
          <p:cNvSpPr/>
          <p:nvPr/>
        </p:nvSpPr>
        <p:spPr>
          <a:xfrm>
            <a:off x="2735740" y="4505340"/>
            <a:ext cx="1349829" cy="61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0786366-DC56-4677-8437-5D924B279C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3002" y="4541701"/>
            <a:ext cx="842400" cy="8424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CB9A4E2-EF71-464F-BA45-B9D608068C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l="66366" t="50126"/>
          <a:stretch/>
        </p:blipFill>
        <p:spPr>
          <a:xfrm>
            <a:off x="3093102" y="4524283"/>
            <a:ext cx="1129184" cy="5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1EEF922-FF6A-CFBE-6C75-870559D9E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6" y="853236"/>
            <a:ext cx="3903599" cy="550709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L’essentiel de la Règle d’or 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Safety moment - Règle d'or 10 Travaux en hauteur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5418E03-CF94-4CF5-8504-B42F90242DEA}"/>
              </a:ext>
            </a:extLst>
          </p:cNvPr>
          <p:cNvSpPr/>
          <p:nvPr/>
        </p:nvSpPr>
        <p:spPr>
          <a:xfrm>
            <a:off x="598895" y="853236"/>
            <a:ext cx="3903599" cy="5507099"/>
          </a:xfrm>
          <a:prstGeom prst="roundRect">
            <a:avLst>
              <a:gd name="adj" fmla="val 8862"/>
            </a:avLst>
          </a:prstGeom>
          <a:noFill/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71585EE-9DE8-4EE1-AFC8-6A5A29D622DA}"/>
              </a:ext>
            </a:extLst>
          </p:cNvPr>
          <p:cNvSpPr txBox="1"/>
          <p:nvPr/>
        </p:nvSpPr>
        <p:spPr>
          <a:xfrm>
            <a:off x="5253491" y="1910837"/>
            <a:ext cx="6163852" cy="8110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1400" dirty="0">
                <a:solidFill>
                  <a:srgbClr val="323130"/>
                </a:solidFill>
                <a:latin typeface="+mj-lt"/>
              </a:rPr>
              <a:t>Le travail en hauteur désigne les travaux et déplacements générant un risque de chute de personne avec un dénivelé </a:t>
            </a:r>
            <a:r>
              <a:rPr lang="fr-FR" sz="1400" dirty="0">
                <a:solidFill>
                  <a:srgbClr val="E30613"/>
                </a:solidFill>
                <a:latin typeface="+mj-lt"/>
              </a:rPr>
              <a:t>≥ 1,5 mètre </a:t>
            </a:r>
            <a:r>
              <a:rPr lang="fr-FR" sz="1400" dirty="0">
                <a:latin typeface="+mj-lt"/>
              </a:rPr>
              <a:t>(précédemment 2 mètres).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269B24-0FDD-468E-A2C5-F04A39E88B3E}"/>
              </a:ext>
            </a:extLst>
          </p:cNvPr>
          <p:cNvSpPr txBox="1"/>
          <p:nvPr/>
        </p:nvSpPr>
        <p:spPr>
          <a:xfrm>
            <a:off x="5253491" y="1537233"/>
            <a:ext cx="61638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E30613"/>
                </a:solidFill>
              </a:rPr>
              <a:t>LE TRAVAIL EN HAUTEUR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14D8DB-7276-4FDA-A148-F1EADBB1CECE}"/>
              </a:ext>
            </a:extLst>
          </p:cNvPr>
          <p:cNvSpPr txBox="1"/>
          <p:nvPr/>
        </p:nvSpPr>
        <p:spPr>
          <a:xfrm>
            <a:off x="5253491" y="5170262"/>
            <a:ext cx="6163852" cy="6068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1600" b="1" dirty="0">
                <a:solidFill>
                  <a:srgbClr val="E30613"/>
                </a:solidFill>
                <a:latin typeface="+mj-lt"/>
              </a:rPr>
              <a:t>Sur sites industriels, au bureau et à la maison, nous sommes tous concernés !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63A49E96-9DA5-4964-94BF-0833B3452800}"/>
              </a:ext>
            </a:extLst>
          </p:cNvPr>
          <p:cNvSpPr txBox="1"/>
          <p:nvPr/>
        </p:nvSpPr>
        <p:spPr>
          <a:xfrm>
            <a:off x="6556947" y="3328444"/>
            <a:ext cx="2664000" cy="543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</a:t>
            </a:r>
            <a:r>
              <a:rPr lang="fr-FR" sz="14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(dont une chute de 1,6m)</a:t>
            </a: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(2012-2021)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6FD38ACD-A602-472A-AF9A-F0BEB31ACB65}"/>
              </a:ext>
            </a:extLst>
          </p:cNvPr>
          <p:cNvSpPr txBox="1"/>
          <p:nvPr/>
        </p:nvSpPr>
        <p:spPr>
          <a:xfrm>
            <a:off x="6090877" y="3285501"/>
            <a:ext cx="442800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fr-FR" sz="3000" spc="25" dirty="0">
                <a:solidFill>
                  <a:srgbClr val="E30613"/>
                </a:solidFill>
                <a:latin typeface="Arial MT Light" pitchFamily="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1FF4556-9364-4607-A906-88A5F5EA7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491" y="3158494"/>
            <a:ext cx="710463" cy="71046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C90C0A9-75AB-4075-BFEA-C6AD1BFAA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491" y="3915714"/>
            <a:ext cx="710463" cy="710463"/>
          </a:xfrm>
          <a:prstGeom prst="rect">
            <a:avLst/>
          </a:prstGeom>
        </p:spPr>
      </p:pic>
      <p:sp>
        <p:nvSpPr>
          <p:cNvPr id="33" name="object 2">
            <a:extLst>
              <a:ext uri="{FF2B5EF4-FFF2-40B4-BE49-F238E27FC236}">
                <a16:creationId xmlns:a16="http://schemas.microsoft.com/office/drawing/2014/main" id="{391A32B3-A712-45E7-9FD4-C0D6DC1DA143}"/>
              </a:ext>
            </a:extLst>
          </p:cNvPr>
          <p:cNvSpPr txBox="1"/>
          <p:nvPr/>
        </p:nvSpPr>
        <p:spPr>
          <a:xfrm>
            <a:off x="6556947" y="4036243"/>
            <a:ext cx="2664000" cy="543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Evénements à haut potentiel de gravité 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(2017-2021)</a:t>
            </a: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AF6A8E45-3A35-47D8-B9EF-F6D96D7EF433}"/>
              </a:ext>
            </a:extLst>
          </p:cNvPr>
          <p:cNvSpPr txBox="1"/>
          <p:nvPr/>
        </p:nvSpPr>
        <p:spPr>
          <a:xfrm>
            <a:off x="6080318" y="3999211"/>
            <a:ext cx="474393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fr-FR" sz="3000" spc="25" dirty="0">
                <a:solidFill>
                  <a:srgbClr val="E30613"/>
                </a:solidFill>
                <a:latin typeface="Arial MT Light" pitchFamily="2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C46CE5-7E59-45E3-A1F1-0563E635108E}"/>
              </a:ext>
            </a:extLst>
          </p:cNvPr>
          <p:cNvSpPr txBox="1"/>
          <p:nvPr/>
        </p:nvSpPr>
        <p:spPr>
          <a:xfrm>
            <a:off x="9383136" y="3546382"/>
            <a:ext cx="2376000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fr-FR" sz="1400" dirty="0">
                <a:latin typeface="+mj-lt"/>
              </a:rPr>
              <a:t>Dans la Compagnie, liés au non respect d’une exigence de la Règle d’or 10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6D7B41A2-FC79-425E-9976-07BBDC3CCBC0}"/>
              </a:ext>
            </a:extLst>
          </p:cNvPr>
          <p:cNvSpPr/>
          <p:nvPr/>
        </p:nvSpPr>
        <p:spPr>
          <a:xfrm>
            <a:off x="9167477" y="3158494"/>
            <a:ext cx="186378" cy="1467683"/>
          </a:xfrm>
          <a:prstGeom prst="rightBrac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30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 : coins arrondis 26">
            <a:extLst>
              <a:ext uri="{FF2B5EF4-FFF2-40B4-BE49-F238E27FC236}">
                <a16:creationId xmlns:a16="http://schemas.microsoft.com/office/drawing/2014/main" id="{6CD15B46-C0B4-4B00-8FCB-E0164210EF16}"/>
              </a:ext>
            </a:extLst>
          </p:cNvPr>
          <p:cNvSpPr/>
          <p:nvPr/>
        </p:nvSpPr>
        <p:spPr>
          <a:xfrm>
            <a:off x="469880" y="1562085"/>
            <a:ext cx="8915190" cy="4675753"/>
          </a:xfrm>
          <a:prstGeom prst="roundRect">
            <a:avLst>
              <a:gd name="adj" fmla="val 6998"/>
            </a:avLst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Exemples de risques associés aux travaux en hauteur dans les bureaux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Safety moment - Règle d'or 10 Travaux en hauteur</a:t>
            </a: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44146C94-70C2-4247-B22F-731F4BAFAC4C}"/>
              </a:ext>
            </a:extLst>
          </p:cNvPr>
          <p:cNvSpPr txBox="1"/>
          <p:nvPr/>
        </p:nvSpPr>
        <p:spPr>
          <a:xfrm>
            <a:off x="7400537" y="2007582"/>
            <a:ext cx="1836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Chute d’objets</a:t>
            </a:r>
          </a:p>
        </p:txBody>
      </p:sp>
      <p:sp>
        <p:nvSpPr>
          <p:cNvPr id="65" name="object 2">
            <a:extLst>
              <a:ext uri="{FF2B5EF4-FFF2-40B4-BE49-F238E27FC236}">
                <a16:creationId xmlns:a16="http://schemas.microsoft.com/office/drawing/2014/main" id="{9AC54877-748F-0C4C-9AF8-12EFC944ADBC}"/>
              </a:ext>
            </a:extLst>
          </p:cNvPr>
          <p:cNvSpPr txBox="1"/>
          <p:nvPr/>
        </p:nvSpPr>
        <p:spPr>
          <a:xfrm>
            <a:off x="4629050" y="2014651"/>
            <a:ext cx="1836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Basculement</a:t>
            </a:r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2B21D4A8-5473-CA4E-8760-C823B560A467}"/>
              </a:ext>
            </a:extLst>
          </p:cNvPr>
          <p:cNvSpPr txBox="1"/>
          <p:nvPr/>
        </p:nvSpPr>
        <p:spPr>
          <a:xfrm>
            <a:off x="1722896" y="1965716"/>
            <a:ext cx="1836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Chute de personnes</a:t>
            </a:r>
          </a:p>
        </p:txBody>
      </p:sp>
      <p:sp>
        <p:nvSpPr>
          <p:cNvPr id="67" name="object 2">
            <a:extLst>
              <a:ext uri="{FF2B5EF4-FFF2-40B4-BE49-F238E27FC236}">
                <a16:creationId xmlns:a16="http://schemas.microsoft.com/office/drawing/2014/main" id="{B9144E35-8E0E-D940-8327-67F223EC4237}"/>
              </a:ext>
            </a:extLst>
          </p:cNvPr>
          <p:cNvSpPr txBox="1"/>
          <p:nvPr/>
        </p:nvSpPr>
        <p:spPr>
          <a:xfrm>
            <a:off x="1680130" y="5351808"/>
            <a:ext cx="3168000" cy="43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Électrocution </a:t>
            </a:r>
            <a:r>
              <a:rPr lang="fr-FR" sz="1400" dirty="0"/>
              <a:t>au voisinage d’une ligne électrique</a:t>
            </a:r>
          </a:p>
        </p:txBody>
      </p:sp>
      <p:sp>
        <p:nvSpPr>
          <p:cNvPr id="70" name="object 2">
            <a:extLst>
              <a:ext uri="{FF2B5EF4-FFF2-40B4-BE49-F238E27FC236}">
                <a16:creationId xmlns:a16="http://schemas.microsoft.com/office/drawing/2014/main" id="{6000B7D5-2CA8-C04B-B94E-28634D819E0E}"/>
              </a:ext>
            </a:extLst>
          </p:cNvPr>
          <p:cNvSpPr txBox="1"/>
          <p:nvPr/>
        </p:nvSpPr>
        <p:spPr>
          <a:xfrm>
            <a:off x="5861480" y="5409132"/>
            <a:ext cx="3168000" cy="43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Écrasement </a:t>
            </a:r>
            <a:r>
              <a:rPr lang="fr-FR" sz="1400" dirty="0"/>
              <a:t>lors de la manœuvre d’une nacelle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51AAAE0-91D4-E8C5-5CCF-436A6F96E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050" y="1788950"/>
            <a:ext cx="713167" cy="7131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7CD9E2-B093-0B33-B5F7-636F9E3A6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563" y="1770309"/>
            <a:ext cx="715041" cy="7150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79A78B1-4D53-5253-3D85-666EA995B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945" y="5279248"/>
            <a:ext cx="708990" cy="70899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FF28B48-AB23-2571-BB46-6AD8605FD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04" y="1740751"/>
            <a:ext cx="709381" cy="70938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2A2B09F-971C-168A-D65F-7B216CA57F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44" y="5208705"/>
            <a:ext cx="715041" cy="715041"/>
          </a:xfrm>
          <a:prstGeom prst="rect">
            <a:avLst/>
          </a:prstGeom>
        </p:spPr>
      </p:pic>
      <p:pic>
        <p:nvPicPr>
          <p:cNvPr id="31" name="Image 30" descr="Une image contenant intérieur, mur, plafond&#10;&#10;Description générée automatiquement">
            <a:extLst>
              <a:ext uri="{FF2B5EF4-FFF2-40B4-BE49-F238E27FC236}">
                <a16:creationId xmlns:a16="http://schemas.microsoft.com/office/drawing/2014/main" id="{B65CE1E1-F57C-4CF6-A6FD-36D21C8EBB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1" r="16254" b="10253"/>
          <a:stretch/>
        </p:blipFill>
        <p:spPr>
          <a:xfrm rot="5400000">
            <a:off x="9420318" y="3925027"/>
            <a:ext cx="2609636" cy="2191233"/>
          </a:xfrm>
          <a:prstGeom prst="roundRect">
            <a:avLst>
              <a:gd name="adj" fmla="val 611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840F7545-3414-445E-9E0A-ED57B62690F5}"/>
              </a:ext>
            </a:extLst>
          </p:cNvPr>
          <p:cNvSpPr txBox="1"/>
          <p:nvPr/>
        </p:nvSpPr>
        <p:spPr>
          <a:xfrm>
            <a:off x="796594" y="4780225"/>
            <a:ext cx="61638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E30613"/>
                </a:solidFill>
              </a:rPr>
              <a:t>AUTRES RISQUES</a:t>
            </a:r>
          </a:p>
        </p:txBody>
      </p:sp>
      <p:sp>
        <p:nvSpPr>
          <p:cNvPr id="40" name="Espace réservé du texte 1">
            <a:extLst>
              <a:ext uri="{FF2B5EF4-FFF2-40B4-BE49-F238E27FC236}">
                <a16:creationId xmlns:a16="http://schemas.microsoft.com/office/drawing/2014/main" id="{A281E85D-DF58-4767-8CB6-9F9FEDA623F6}"/>
              </a:ext>
            </a:extLst>
          </p:cNvPr>
          <p:cNvSpPr txBox="1">
            <a:spLocks/>
          </p:cNvSpPr>
          <p:nvPr/>
        </p:nvSpPr>
        <p:spPr>
          <a:xfrm>
            <a:off x="796592" y="2632391"/>
            <a:ext cx="8211605" cy="1856468"/>
          </a:xfrm>
          <a:prstGeom prst="rect">
            <a:avLst/>
          </a:prstGeom>
          <a:ln w="19050"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E1001A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E1001A"/>
                </a:solidFill>
              </a:rPr>
              <a:t>Je ne positionne pas</a:t>
            </a:r>
            <a:r>
              <a:rPr lang="fr-FR" sz="1600" dirty="0">
                <a:solidFill>
                  <a:srgbClr val="E1001A"/>
                </a:solidFill>
              </a:rPr>
              <a:t> </a:t>
            </a:r>
            <a:r>
              <a:rPr lang="fr-FR" sz="1600" dirty="0"/>
              <a:t>d’objets au-dessus des placards, etc. </a:t>
            </a:r>
          </a:p>
          <a:p>
            <a:pPr>
              <a:spcAft>
                <a:spcPts val="600"/>
              </a:spcAft>
              <a:buClr>
                <a:srgbClr val="E1001A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E30613"/>
                </a:solidFill>
              </a:rPr>
              <a:t>Je ne monte pas </a:t>
            </a:r>
            <a:r>
              <a:rPr lang="fr-FR" sz="1600" dirty="0"/>
              <a:t>sur les bureaux, tables ou chaises.</a:t>
            </a:r>
          </a:p>
          <a:p>
            <a:pPr>
              <a:spcAft>
                <a:spcPts val="600"/>
              </a:spcAft>
              <a:buClr>
                <a:srgbClr val="E1001A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E1001A"/>
                </a:solidFill>
              </a:rPr>
              <a:t>Je respecte </a:t>
            </a:r>
            <a:r>
              <a:rPr lang="fr-FR" sz="1600" dirty="0"/>
              <a:t>les barrières et périmètres de sécurité (travaux, maintenance).</a:t>
            </a:r>
          </a:p>
          <a:p>
            <a:pPr>
              <a:spcAft>
                <a:spcPts val="600"/>
              </a:spcAft>
              <a:buClr>
                <a:srgbClr val="E1001A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En cas de besoin, je fais appel au service chargé de la gestion du bâtiment (je compose le 16 à La Défense)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ABB0E1A-78C6-4C26-B1D4-0065457BDE0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34" t="2003"/>
          <a:stretch/>
        </p:blipFill>
        <p:spPr>
          <a:xfrm>
            <a:off x="9629519" y="1293171"/>
            <a:ext cx="2192400" cy="2261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6" name="Picture 8" descr="Le site du Domaine de Vermoise">
            <a:hlinkClick r:id="rId10"/>
            <a:extLst>
              <a:ext uri="{FF2B5EF4-FFF2-40B4-BE49-F238E27FC236}">
                <a16:creationId xmlns:a16="http://schemas.microsoft.com/office/drawing/2014/main" id="{2E83EC70-EB48-4487-9A2A-4BEBD419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320" y="2627368"/>
            <a:ext cx="801632" cy="8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423765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Personnalisé 2">
      <a:dk1>
        <a:srgbClr val="374649"/>
      </a:dk1>
      <a:lt1>
        <a:srgbClr val="FFFFFF"/>
      </a:lt1>
      <a:dk2>
        <a:srgbClr val="E1001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1" ma:contentTypeDescription="Crée un document." ma:contentTypeScope="" ma:versionID="56f95c2b2656dfd9a3ce2088bcf5086c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e7724d25e4c79b07804f738d6c21a282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560780-D1C1-4641-9B08-F0A5FFFCA309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e3fc8a5-ae92-42ac-9a5b-adc0faec43d6"/>
    <ds:schemaRef ds:uri="40753fda-f579-4bb9-aa37-7b314b45a7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45F6251-92C0-4FEE-9DB3-3B5FB44368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53fda-f579-4bb9-aa37-7b314b45a769"/>
    <ds:schemaRef ds:uri="5e3fc8a5-ae92-42ac-9a5b-adc0faec4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2823</TotalTime>
  <Words>266</Words>
  <Application>Microsoft Office PowerPoint</Application>
  <PresentationFormat>Grand écran</PresentationFormat>
  <Paragraphs>38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Arial MT Light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La Règle d’or 10 Travaux en hauteur</vt:lpstr>
      <vt:lpstr>L’essentiel de la Règle d’or 10</vt:lpstr>
      <vt:lpstr>Exemples de risques associés aux travaux en hauteur dans les bureaux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209</cp:revision>
  <cp:lastPrinted>2022-04-01T15:01:54Z</cp:lastPrinted>
  <dcterms:created xsi:type="dcterms:W3CDTF">2021-08-30T17:14:08Z</dcterms:created>
  <dcterms:modified xsi:type="dcterms:W3CDTF">2022-07-13T13:09:06Z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</Properties>
</file>