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402973-3733-4801-B428-00AF4C87DC50}" v="1" dt="2024-10-21T08:30:14.55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312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F1402973-3733-4801-B428-00AF4C87DC50}"/>
    <pc:docChg chg="modSld">
      <pc:chgData name="Marina WAGENER" userId="128c56e7-2035-463e-b4ba-24ff68185f70" providerId="ADAL" clId="{F1402973-3733-4801-B428-00AF4C87DC50}" dt="2024-10-21T08:32:23.222" v="34" actId="1035"/>
      <pc:docMkLst>
        <pc:docMk/>
      </pc:docMkLst>
      <pc:sldChg chg="addSp modSp mod">
        <pc:chgData name="Marina WAGENER" userId="128c56e7-2035-463e-b4ba-24ff68185f70" providerId="ADAL" clId="{F1402973-3733-4801-B428-00AF4C87DC50}" dt="2024-10-21T08:32:23.222" v="34" actId="1035"/>
        <pc:sldMkLst>
          <pc:docMk/>
          <pc:sldMk cId="0" sldId="256"/>
        </pc:sldMkLst>
        <pc:spChg chg="add mod">
          <ac:chgData name="Marina WAGENER" userId="128c56e7-2035-463e-b4ba-24ff68185f70" providerId="ADAL" clId="{F1402973-3733-4801-B428-00AF4C87DC50}" dt="2024-10-21T08:30:40.040" v="6"/>
          <ac:spMkLst>
            <pc:docMk/>
            <pc:sldMk cId="0" sldId="256"/>
            <ac:spMk id="2" creationId="{E281EF16-70F2-8B55-7E8D-6AC66E924F9D}"/>
          </ac:spMkLst>
        </pc:spChg>
        <pc:spChg chg="mod">
          <ac:chgData name="Marina WAGENER" userId="128c56e7-2035-463e-b4ba-24ff68185f70" providerId="ADAL" clId="{F1402973-3733-4801-B428-00AF4C87DC50}" dt="2024-10-21T08:30:09.849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F1402973-3733-4801-B428-00AF4C87DC50}" dt="2024-10-21T08:32:23.222" v="34" actId="1035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F1402973-3733-4801-B428-00AF4C87DC50}" dt="2024-10-21T08:31:56.434" v="26" actId="1036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F1402973-3733-4801-B428-00AF4C87DC50}" dt="2024-10-21T08:31:19.909" v="12" actId="255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F1402973-3733-4801-B428-00AF4C87DC50}" dt="2024-10-21T08:30:49.549" v="7"/>
          <ac:spMkLst>
            <pc:docMk/>
            <pc:sldMk cId="0" sldId="256"/>
            <ac:spMk id="49" creationId="{ADB5FF3F-8D48-6250-A7D2-8D6561AD1A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pl-PL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Czy wyjaśniono mi na czym polega moje zadanie?</a:t>
            </a:r>
            <a:endParaRPr lang="fr-FR" sz="1300" spc="1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0710" y="4541156"/>
            <a:ext cx="3457873" cy="255839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l-PL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Wiem, że wszelkie wątpliwości co do bezpieczeństwa muszę zgłaszać  przełożonemu/brygadziście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53943"/>
          </a:xfrm>
          <a:solidFill>
            <a:srgbClr val="28C896"/>
          </a:solidFill>
        </p:spPr>
        <p:txBody>
          <a:bodyPr/>
          <a:lstStyle/>
          <a:p>
            <a:r>
              <a:rPr lang="fr-FR">
                <a:latin typeface="Gotham Rounded Bold" panose="02000000000000000000" pitchFamily="50" charset="0"/>
              </a:rPr>
              <a:t>   </a:t>
            </a:r>
            <a:r>
              <a:rPr lang="fr-FR" sz="2000" err="1">
                <a:solidFill>
                  <a:schemeClr val="bg1"/>
                </a:solidFill>
                <a:latin typeface="Gotham Rounded Bold" panose="02000000000000000000" pitchFamily="50" charset="0"/>
              </a:rPr>
              <a:t>Safety</a:t>
            </a:r>
            <a:r>
              <a:rPr lang="fr-FR" sz="2000">
                <a:solidFill>
                  <a:schemeClr val="bg1"/>
                </a:solidFill>
                <a:latin typeface="Gotham Rounded Bold" panose="02000000000000000000" pitchFamily="50" charset="0"/>
              </a:rPr>
              <a:t> green light</a:t>
            </a: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298256"/>
            <a:ext cx="1337560" cy="3173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l-PL" sz="9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Mam wątpliwości, czy warunki są bezpieczne</a:t>
            </a:r>
            <a:endParaRPr sz="9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488043" y="3311631"/>
            <a:ext cx="1640231" cy="30200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l-PL" sz="85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Jestem gotowy, by bezpiecznie rozpocząć pracę</a:t>
            </a:r>
            <a:endParaRPr sz="85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64844"/>
            <a:ext cx="324071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pl-PL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Czy rozumiem, jaki jest MÓJ wkład w zapobieganie wypadkom?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E281EF16-70F2-8B55-7E8D-6AC66E924F9D}"/>
              </a:ext>
            </a:extLst>
          </p:cNvPr>
          <p:cNvSpPr txBox="1"/>
          <p:nvPr/>
        </p:nvSpPr>
        <p:spPr>
          <a:xfrm>
            <a:off x="352180" y="1991734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pl-PL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Czy widzę coś INNEGO od tego, co jest zaplanowane?</a:t>
            </a:r>
            <a:endParaRPr lang="fr-FR" sz="1300" spc="1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68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Rounded</vt:lpstr>
      <vt:lpstr>Gotham Rounded Bold</vt:lpstr>
      <vt:lpstr>Office Theme</vt:lpstr>
      <vt:lpstr>   Safety green light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2024-10-21T08:32:25Z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