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400"/>
    <a:srgbClr val="BDCC00"/>
    <a:srgbClr val="172982"/>
    <a:srgbClr val="E65113"/>
    <a:srgbClr val="E1001A"/>
    <a:srgbClr val="F7941D"/>
    <a:srgbClr val="374649"/>
    <a:srgbClr val="285AFF"/>
    <a:srgbClr val="5079FF"/>
    <a:srgbClr val="009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556" y="72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yton FERIAUX" userId="9c5c5508-a7dc-4b9b-82fc-6eb9dc922111" providerId="ADAL" clId="{EA3CDF5E-2608-4B9F-80AE-4BC1FADFD0D4}"/>
    <pc:docChg chg="undo custSel modSld">
      <pc:chgData name="Clayton FERIAUX" userId="9c5c5508-a7dc-4b9b-82fc-6eb9dc922111" providerId="ADAL" clId="{EA3CDF5E-2608-4B9F-80AE-4BC1FADFD0D4}" dt="2022-11-29T10:05:35.021" v="112" actId="20577"/>
      <pc:docMkLst>
        <pc:docMk/>
      </pc:docMkLst>
      <pc:sldChg chg="addSp delSp modSp mod">
        <pc:chgData name="Clayton FERIAUX" userId="9c5c5508-a7dc-4b9b-82fc-6eb9dc922111" providerId="ADAL" clId="{EA3CDF5E-2608-4B9F-80AE-4BC1FADFD0D4}" dt="2022-11-29T10:05:35.021" v="112" actId="20577"/>
        <pc:sldMkLst>
          <pc:docMk/>
          <pc:sldMk cId="3920847002" sldId="272"/>
        </pc:sldMkLst>
        <pc:spChg chg="mod">
          <ac:chgData name="Clayton FERIAUX" userId="9c5c5508-a7dc-4b9b-82fc-6eb9dc922111" providerId="ADAL" clId="{EA3CDF5E-2608-4B9F-80AE-4BC1FADFD0D4}" dt="2022-11-29T10:05:35.021" v="112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yton FERIAUX" userId="9c5c5508-a7dc-4b9b-82fc-6eb9dc922111" providerId="ADAL" clId="{EA3CDF5E-2608-4B9F-80AE-4BC1FADFD0D4}" dt="2022-11-28T16:12:30.359" v="10" actId="208"/>
          <ac:spMkLst>
            <pc:docMk/>
            <pc:sldMk cId="3920847002" sldId="272"/>
            <ac:spMk id="8" creationId="{AA64CC0C-5E58-4D61-8A27-4BE577F259EB}"/>
          </ac:spMkLst>
        </pc:spChg>
        <pc:spChg chg="mod">
          <ac:chgData name="Clayton FERIAUX" userId="9c5c5508-a7dc-4b9b-82fc-6eb9dc922111" providerId="ADAL" clId="{EA3CDF5E-2608-4B9F-80AE-4BC1FADFD0D4}" dt="2022-11-28T16:14:16.872" v="33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yton FERIAUX" userId="9c5c5508-a7dc-4b9b-82fc-6eb9dc922111" providerId="ADAL" clId="{EA3CDF5E-2608-4B9F-80AE-4BC1FADFD0D4}" dt="2022-11-28T16:13:30.564" v="24" actId="207"/>
          <ac:spMkLst>
            <pc:docMk/>
            <pc:sldMk cId="3920847002" sldId="272"/>
            <ac:spMk id="13" creationId="{D81B700D-AFEB-4659-9278-F75980FDC78D}"/>
          </ac:spMkLst>
        </pc:spChg>
        <pc:spChg chg="mod">
          <ac:chgData name="Clayton FERIAUX" userId="9c5c5508-a7dc-4b9b-82fc-6eb9dc922111" providerId="ADAL" clId="{EA3CDF5E-2608-4B9F-80AE-4BC1FADFD0D4}" dt="2022-11-28T16:14:18.894" v="35" actId="20577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yton FERIAUX" userId="9c5c5508-a7dc-4b9b-82fc-6eb9dc922111" providerId="ADAL" clId="{EA3CDF5E-2608-4B9F-80AE-4BC1FADFD0D4}" dt="2022-11-28T16:12:56.090" v="18" actId="207"/>
          <ac:spMkLst>
            <pc:docMk/>
            <pc:sldMk cId="3920847002" sldId="272"/>
            <ac:spMk id="15" creationId="{6AAD629B-D0DF-435F-A137-D1466C359F81}"/>
          </ac:spMkLst>
        </pc:spChg>
        <pc:spChg chg="mod">
          <ac:chgData name="Clayton FERIAUX" userId="9c5c5508-a7dc-4b9b-82fc-6eb9dc922111" providerId="ADAL" clId="{EA3CDF5E-2608-4B9F-80AE-4BC1FADFD0D4}" dt="2022-11-28T16:14:13.695" v="31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yton FERIAUX" userId="9c5c5508-a7dc-4b9b-82fc-6eb9dc922111" providerId="ADAL" clId="{EA3CDF5E-2608-4B9F-80AE-4BC1FADFD0D4}" dt="2022-11-28T16:12:47.175" v="14" actId="12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yton FERIAUX" userId="9c5c5508-a7dc-4b9b-82fc-6eb9dc922111" providerId="ADAL" clId="{EA3CDF5E-2608-4B9F-80AE-4BC1FADFD0D4}" dt="2022-11-28T16:14:11.311" v="29" actId="12"/>
          <ac:spMkLst>
            <pc:docMk/>
            <pc:sldMk cId="3920847002" sldId="272"/>
            <ac:spMk id="56" creationId="{C5A31F5B-A8C4-4A5B-9C6B-647843CC4FA3}"/>
          </ac:spMkLst>
        </pc:spChg>
        <pc:picChg chg="del">
          <ac:chgData name="Clayton FERIAUX" userId="9c5c5508-a7dc-4b9b-82fc-6eb9dc922111" providerId="ADAL" clId="{EA3CDF5E-2608-4B9F-80AE-4BC1FADFD0D4}" dt="2022-11-28T16:12:36.574" v="13" actId="478"/>
          <ac:picMkLst>
            <pc:docMk/>
            <pc:sldMk cId="3920847002" sldId="272"/>
            <ac:picMk id="4" creationId="{6949128C-E7CC-4A45-B8C5-6629D0B23BD4}"/>
          </ac:picMkLst>
        </pc:picChg>
        <pc:picChg chg="add mod">
          <ac:chgData name="Clayton FERIAUX" userId="9c5c5508-a7dc-4b9b-82fc-6eb9dc922111" providerId="ADAL" clId="{EA3CDF5E-2608-4B9F-80AE-4BC1FADFD0D4}" dt="2022-11-29T10:05:28.301" v="107" actId="14826"/>
          <ac:picMkLst>
            <pc:docMk/>
            <pc:sldMk cId="3920847002" sldId="272"/>
            <ac:picMk id="16" creationId="{621EC8F2-D5B5-413A-973C-DC6E7D515B77}"/>
          </ac:picMkLst>
        </pc:picChg>
      </pc:sldChg>
      <pc:sldChg chg="modSp mod">
        <pc:chgData name="Clayton FERIAUX" userId="9c5c5508-a7dc-4b9b-82fc-6eb9dc922111" providerId="ADAL" clId="{EA3CDF5E-2608-4B9F-80AE-4BC1FADFD0D4}" dt="2022-11-28T16:19:54.816" v="73" actId="20577"/>
        <pc:sldMkLst>
          <pc:docMk/>
          <pc:sldMk cId="1092025909" sldId="285"/>
        </pc:sldMkLst>
        <pc:spChg chg="mod">
          <ac:chgData name="Clayton FERIAUX" userId="9c5c5508-a7dc-4b9b-82fc-6eb9dc922111" providerId="ADAL" clId="{EA3CDF5E-2608-4B9F-80AE-4BC1FADFD0D4}" dt="2022-11-28T16:15:05.755" v="48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yton FERIAUX" userId="9c5c5508-a7dc-4b9b-82fc-6eb9dc922111" providerId="ADAL" clId="{EA3CDF5E-2608-4B9F-80AE-4BC1FADFD0D4}" dt="2022-11-28T16:17:56.752" v="59" actId="208"/>
          <ac:spMkLst>
            <pc:docMk/>
            <pc:sldMk cId="1092025909" sldId="285"/>
            <ac:spMk id="7" creationId="{A304F54B-97C3-4E13-8E1C-90D615BD7F02}"/>
          </ac:spMkLst>
        </pc:spChg>
        <pc:spChg chg="mod">
          <ac:chgData name="Clayton FERIAUX" userId="9c5c5508-a7dc-4b9b-82fc-6eb9dc922111" providerId="ADAL" clId="{EA3CDF5E-2608-4B9F-80AE-4BC1FADFD0D4}" dt="2022-11-28T16:14:58.375" v="44" actId="207"/>
          <ac:spMkLst>
            <pc:docMk/>
            <pc:sldMk cId="1092025909" sldId="285"/>
            <ac:spMk id="17" creationId="{23F0CF50-2ADC-4EA6-88DF-8F37825CA125}"/>
          </ac:spMkLst>
        </pc:spChg>
        <pc:spChg chg="mod">
          <ac:chgData name="Clayton FERIAUX" userId="9c5c5508-a7dc-4b9b-82fc-6eb9dc922111" providerId="ADAL" clId="{EA3CDF5E-2608-4B9F-80AE-4BC1FADFD0D4}" dt="2022-11-28T16:18:49.795" v="67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yton FERIAUX" userId="9c5c5508-a7dc-4b9b-82fc-6eb9dc922111" providerId="ADAL" clId="{EA3CDF5E-2608-4B9F-80AE-4BC1FADFD0D4}" dt="2022-11-28T16:15:01.230" v="46" actId="208"/>
          <ac:spMkLst>
            <pc:docMk/>
            <pc:sldMk cId="1092025909" sldId="285"/>
            <ac:spMk id="19" creationId="{B363004E-D9F5-4451-969E-1A58456FA79F}"/>
          </ac:spMkLst>
        </pc:spChg>
        <pc:spChg chg="mod">
          <ac:chgData name="Clayton FERIAUX" userId="9c5c5508-a7dc-4b9b-82fc-6eb9dc922111" providerId="ADAL" clId="{EA3CDF5E-2608-4B9F-80AE-4BC1FADFD0D4}" dt="2022-11-28T16:19:07.569" v="68" actId="207"/>
          <ac:spMkLst>
            <pc:docMk/>
            <pc:sldMk cId="1092025909" sldId="285"/>
            <ac:spMk id="26" creationId="{7D294FCF-63BA-4BC8-A08E-45DEA043F1E8}"/>
          </ac:spMkLst>
        </pc:spChg>
        <pc:spChg chg="mod">
          <ac:chgData name="Clayton FERIAUX" userId="9c5c5508-a7dc-4b9b-82fc-6eb9dc922111" providerId="ADAL" clId="{EA3CDF5E-2608-4B9F-80AE-4BC1FADFD0D4}" dt="2022-11-28T16:19:07.569" v="68" actId="207"/>
          <ac:spMkLst>
            <pc:docMk/>
            <pc:sldMk cId="1092025909" sldId="285"/>
            <ac:spMk id="31" creationId="{046F1B10-6B15-4FF8-BAE3-D179A12B74EB}"/>
          </ac:spMkLst>
        </pc:spChg>
        <pc:spChg chg="mod">
          <ac:chgData name="Clayton FERIAUX" userId="9c5c5508-a7dc-4b9b-82fc-6eb9dc922111" providerId="ADAL" clId="{EA3CDF5E-2608-4B9F-80AE-4BC1FADFD0D4}" dt="2022-11-28T16:14:45.223" v="37" actId="207"/>
          <ac:spMkLst>
            <pc:docMk/>
            <pc:sldMk cId="1092025909" sldId="285"/>
            <ac:spMk id="32" creationId="{CA625D36-0596-8341-85F6-494301E0B39F}"/>
          </ac:spMkLst>
        </pc:spChg>
        <pc:spChg chg="mod">
          <ac:chgData name="Clayton FERIAUX" userId="9c5c5508-a7dc-4b9b-82fc-6eb9dc922111" providerId="ADAL" clId="{EA3CDF5E-2608-4B9F-80AE-4BC1FADFD0D4}" dt="2022-11-28T16:19:07.569" v="68" actId="207"/>
          <ac:spMkLst>
            <pc:docMk/>
            <pc:sldMk cId="1092025909" sldId="285"/>
            <ac:spMk id="34" creationId="{0A040165-86A0-4AEA-9D3A-4E09B4E30707}"/>
          </ac:spMkLst>
        </pc:spChg>
        <pc:spChg chg="mod">
          <ac:chgData name="Clayton FERIAUX" userId="9c5c5508-a7dc-4b9b-82fc-6eb9dc922111" providerId="ADAL" clId="{EA3CDF5E-2608-4B9F-80AE-4BC1FADFD0D4}" dt="2022-11-28T16:19:07.569" v="68" actId="207"/>
          <ac:spMkLst>
            <pc:docMk/>
            <pc:sldMk cId="1092025909" sldId="285"/>
            <ac:spMk id="35" creationId="{6CBD728C-42A9-4218-9915-C5F0D444973C}"/>
          </ac:spMkLst>
        </pc:spChg>
        <pc:spChg chg="mod">
          <ac:chgData name="Clayton FERIAUX" userId="9c5c5508-a7dc-4b9b-82fc-6eb9dc922111" providerId="ADAL" clId="{EA3CDF5E-2608-4B9F-80AE-4BC1FADFD0D4}" dt="2022-11-28T16:17:29.418" v="53" actId="12"/>
          <ac:spMkLst>
            <pc:docMk/>
            <pc:sldMk cId="1092025909" sldId="285"/>
            <ac:spMk id="36" creationId="{156FA4AE-A3E8-47D3-8189-E6501F99B5D2}"/>
          </ac:spMkLst>
        </pc:spChg>
        <pc:spChg chg="mod">
          <ac:chgData name="Clayton FERIAUX" userId="9c5c5508-a7dc-4b9b-82fc-6eb9dc922111" providerId="ADAL" clId="{EA3CDF5E-2608-4B9F-80AE-4BC1FADFD0D4}" dt="2022-11-28T16:14:56.157" v="43" actId="207"/>
          <ac:spMkLst>
            <pc:docMk/>
            <pc:sldMk cId="1092025909" sldId="285"/>
            <ac:spMk id="59" creationId="{16CCC2B1-F243-42E3-8953-977DF626816B}"/>
          </ac:spMkLst>
        </pc:spChg>
        <pc:spChg chg="mod">
          <ac:chgData name="Clayton FERIAUX" userId="9c5c5508-a7dc-4b9b-82fc-6eb9dc922111" providerId="ADAL" clId="{EA3CDF5E-2608-4B9F-80AE-4BC1FADFD0D4}" dt="2022-11-28T16:19:36.112" v="71" actId="208"/>
          <ac:spMkLst>
            <pc:docMk/>
            <pc:sldMk cId="1092025909" sldId="285"/>
            <ac:spMk id="60" creationId="{1E61AA3D-F34D-4980-A6D2-7ABC90C58239}"/>
          </ac:spMkLst>
        </pc:spChg>
        <pc:spChg chg="mod">
          <ac:chgData name="Clayton FERIAUX" userId="9c5c5508-a7dc-4b9b-82fc-6eb9dc922111" providerId="ADAL" clId="{EA3CDF5E-2608-4B9F-80AE-4BC1FADFD0D4}" dt="2022-11-28T16:17:09" v="51" actId="208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Clayton FERIAUX" userId="9c5c5508-a7dc-4b9b-82fc-6eb9dc922111" providerId="ADAL" clId="{EA3CDF5E-2608-4B9F-80AE-4BC1FADFD0D4}" dt="2022-11-28T16:19:54.816" v="73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yton FERIAUX" userId="9c5c5508-a7dc-4b9b-82fc-6eb9dc922111" providerId="ADAL" clId="{EA3CDF5E-2608-4B9F-80AE-4BC1FADFD0D4}" dt="2022-11-28T16:19:07.569" v="68" actId="207"/>
          <ac:spMkLst>
            <pc:docMk/>
            <pc:sldMk cId="1092025909" sldId="285"/>
            <ac:spMk id="70" creationId="{85668F7F-7477-4D12-BA8E-EEC1828FAB5C}"/>
          </ac:spMkLst>
        </pc:spChg>
        <pc:spChg chg="mod">
          <ac:chgData name="Clayton FERIAUX" userId="9c5c5508-a7dc-4b9b-82fc-6eb9dc922111" providerId="ADAL" clId="{EA3CDF5E-2608-4B9F-80AE-4BC1FADFD0D4}" dt="2022-11-28T16:14:48.031" v="39" actId="207"/>
          <ac:spMkLst>
            <pc:docMk/>
            <pc:sldMk cId="1092025909" sldId="285"/>
            <ac:spMk id="83" creationId="{89657512-2182-4DF7-ADF4-3A73E52B061F}"/>
          </ac:spMkLst>
        </pc:spChg>
        <pc:spChg chg="mod">
          <ac:chgData name="Clayton FERIAUX" userId="9c5c5508-a7dc-4b9b-82fc-6eb9dc922111" providerId="ADAL" clId="{EA3CDF5E-2608-4B9F-80AE-4BC1FADFD0D4}" dt="2022-11-28T16:15:26.201" v="50" actId="12"/>
          <ac:spMkLst>
            <pc:docMk/>
            <pc:sldMk cId="1092025909" sldId="285"/>
            <ac:spMk id="84" creationId="{B946E0C4-6593-48DC-88B4-40289605EA64}"/>
          </ac:spMkLst>
        </pc:spChg>
        <pc:cxnChg chg="mod">
          <ac:chgData name="Clayton FERIAUX" userId="9c5c5508-a7dc-4b9b-82fc-6eb9dc922111" providerId="ADAL" clId="{EA3CDF5E-2608-4B9F-80AE-4BC1FADFD0D4}" dt="2022-11-28T16:19:20.100" v="69" actId="208"/>
          <ac:cxnSpMkLst>
            <pc:docMk/>
            <pc:sldMk cId="1092025909" sldId="285"/>
            <ac:cxnSpMk id="25" creationId="{F0740F23-7E9B-4E78-9283-8693C38C5597}"/>
          </ac:cxnSpMkLst>
        </pc:cxnChg>
        <pc:cxnChg chg="mod">
          <ac:chgData name="Clayton FERIAUX" userId="9c5c5508-a7dc-4b9b-82fc-6eb9dc922111" providerId="ADAL" clId="{EA3CDF5E-2608-4B9F-80AE-4BC1FADFD0D4}" dt="2022-11-28T16:19:20.100" v="69" actId="208"/>
          <ac:cxnSpMkLst>
            <pc:docMk/>
            <pc:sldMk cId="1092025909" sldId="285"/>
            <ac:cxnSpMk id="27" creationId="{74344904-6423-4553-9A76-8DE7FD1073EA}"/>
          </ac:cxnSpMkLst>
        </pc:cxnChg>
        <pc:cxnChg chg="mod">
          <ac:chgData name="Clayton FERIAUX" userId="9c5c5508-a7dc-4b9b-82fc-6eb9dc922111" providerId="ADAL" clId="{EA3CDF5E-2608-4B9F-80AE-4BC1FADFD0D4}" dt="2022-11-28T16:19:20.100" v="69" actId="208"/>
          <ac:cxnSpMkLst>
            <pc:docMk/>
            <pc:sldMk cId="1092025909" sldId="285"/>
            <ac:cxnSpMk id="29" creationId="{71A298E8-D11E-4017-BFB7-0F0101402FC0}"/>
          </ac:cxnSpMkLst>
        </pc:cxnChg>
        <pc:cxnChg chg="mod">
          <ac:chgData name="Clayton FERIAUX" userId="9c5c5508-a7dc-4b9b-82fc-6eb9dc922111" providerId="ADAL" clId="{EA3CDF5E-2608-4B9F-80AE-4BC1FADFD0D4}" dt="2022-11-28T16:19:20.100" v="69" actId="208"/>
          <ac:cxnSpMkLst>
            <pc:docMk/>
            <pc:sldMk cId="1092025909" sldId="285"/>
            <ac:cxnSpMk id="62" creationId="{EFC030D0-63CE-40F4-8DDF-685D7E71660F}"/>
          </ac:cxnSpMkLst>
        </pc:cxnChg>
      </pc:sldChg>
      <pc:sldChg chg="modSp mod">
        <pc:chgData name="Clayton FERIAUX" userId="9c5c5508-a7dc-4b9b-82fc-6eb9dc922111" providerId="ADAL" clId="{EA3CDF5E-2608-4B9F-80AE-4BC1FADFD0D4}" dt="2022-11-28T16:21:45.890" v="105" actId="207"/>
        <pc:sldMkLst>
          <pc:docMk/>
          <pc:sldMk cId="3254035797" sldId="286"/>
        </pc:sldMkLst>
        <pc:spChg chg="mod">
          <ac:chgData name="Clayton FERIAUX" userId="9c5c5508-a7dc-4b9b-82fc-6eb9dc922111" providerId="ADAL" clId="{EA3CDF5E-2608-4B9F-80AE-4BC1FADFD0D4}" dt="2022-11-28T16:21:45.890" v="105" actId="207"/>
          <ac:spMkLst>
            <pc:docMk/>
            <pc:sldMk cId="3254035797" sldId="286"/>
            <ac:spMk id="2" creationId="{00000000-0000-0000-0000-000000000000}"/>
          </ac:spMkLst>
        </pc:spChg>
        <pc:spChg chg="mod">
          <ac:chgData name="Clayton FERIAUX" userId="9c5c5508-a7dc-4b9b-82fc-6eb9dc922111" providerId="ADAL" clId="{EA3CDF5E-2608-4B9F-80AE-4BC1FADFD0D4}" dt="2022-11-28T16:21:32.835" v="100" actId="207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yton FERIAUX" userId="9c5c5508-a7dc-4b9b-82fc-6eb9dc922111" providerId="ADAL" clId="{EA3CDF5E-2608-4B9F-80AE-4BC1FADFD0D4}" dt="2022-11-28T16:21:26.545" v="98" actId="207"/>
          <ac:spMkLst>
            <pc:docMk/>
            <pc:sldMk cId="3254035797" sldId="286"/>
            <ac:spMk id="7" creationId="{4A1A07A7-4039-4CDF-8B90-76E046401985}"/>
          </ac:spMkLst>
        </pc:spChg>
        <pc:spChg chg="mod">
          <ac:chgData name="Clayton FERIAUX" userId="9c5c5508-a7dc-4b9b-82fc-6eb9dc922111" providerId="ADAL" clId="{EA3CDF5E-2608-4B9F-80AE-4BC1FADFD0D4}" dt="2022-11-28T16:20:54.778" v="90" actId="207"/>
          <ac:spMkLst>
            <pc:docMk/>
            <pc:sldMk cId="3254035797" sldId="286"/>
            <ac:spMk id="18" creationId="{A1B8A6BF-3C1D-4719-A0C1-63F89F1FCA37}"/>
          </ac:spMkLst>
        </pc:spChg>
        <pc:spChg chg="mod">
          <ac:chgData name="Clayton FERIAUX" userId="9c5c5508-a7dc-4b9b-82fc-6eb9dc922111" providerId="ADAL" clId="{EA3CDF5E-2608-4B9F-80AE-4BC1FADFD0D4}" dt="2022-11-28T16:21:06.561" v="94" actId="207"/>
          <ac:spMkLst>
            <pc:docMk/>
            <pc:sldMk cId="3254035797" sldId="286"/>
            <ac:spMk id="26" creationId="{1B6A7301-6F8A-4A9A-BB15-9CFFF3E4DD05}"/>
          </ac:spMkLst>
        </pc:spChg>
        <pc:spChg chg="mod">
          <ac:chgData name="Clayton FERIAUX" userId="9c5c5508-a7dc-4b9b-82fc-6eb9dc922111" providerId="ADAL" clId="{EA3CDF5E-2608-4B9F-80AE-4BC1FADFD0D4}" dt="2022-11-28T16:20:44.677" v="88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yton FERIAUX" userId="9c5c5508-a7dc-4b9b-82fc-6eb9dc922111" providerId="ADAL" clId="{EA3CDF5E-2608-4B9F-80AE-4BC1FADFD0D4}" dt="2022-11-28T16:21:01.537" v="92" actId="207"/>
          <ac:spMkLst>
            <pc:docMk/>
            <pc:sldMk cId="3254035797" sldId="286"/>
            <ac:spMk id="33" creationId="{04E2CD8D-A7BA-4E6C-BEEF-3B9A621AD4EE}"/>
          </ac:spMkLst>
        </pc:spChg>
        <pc:spChg chg="mod">
          <ac:chgData name="Clayton FERIAUX" userId="9c5c5508-a7dc-4b9b-82fc-6eb9dc922111" providerId="ADAL" clId="{EA3CDF5E-2608-4B9F-80AE-4BC1FADFD0D4}" dt="2022-11-28T16:21:03.665" v="93" actId="208"/>
          <ac:spMkLst>
            <pc:docMk/>
            <pc:sldMk cId="3254035797" sldId="286"/>
            <ac:spMk id="34" creationId="{A3B38FB1-B1D2-454F-B0AE-D4488C03A279}"/>
          </ac:spMkLst>
        </pc:spChg>
        <pc:spChg chg="mod">
          <ac:chgData name="Clayton FERIAUX" userId="9c5c5508-a7dc-4b9b-82fc-6eb9dc922111" providerId="ADAL" clId="{EA3CDF5E-2608-4B9F-80AE-4BC1FADFD0D4}" dt="2022-11-28T16:21:12.178" v="95" actId="208"/>
          <ac:spMkLst>
            <pc:docMk/>
            <pc:sldMk cId="3254035797" sldId="286"/>
            <ac:spMk id="40" creationId="{253F895C-B6EB-4515-8619-7FFBBB86557A}"/>
          </ac:spMkLst>
        </pc:spChg>
        <pc:spChg chg="mod">
          <ac:chgData name="Clayton FERIAUX" userId="9c5c5508-a7dc-4b9b-82fc-6eb9dc922111" providerId="ADAL" clId="{EA3CDF5E-2608-4B9F-80AE-4BC1FADFD0D4}" dt="2022-11-28T16:21:43.811" v="104" actId="208"/>
          <ac:spMkLst>
            <pc:docMk/>
            <pc:sldMk cId="3254035797" sldId="286"/>
            <ac:spMk id="47" creationId="{73ED01A3-F7DC-491D-94D0-1D4138422593}"/>
          </ac:spMkLst>
        </pc:spChg>
        <pc:spChg chg="mod">
          <ac:chgData name="Clayton FERIAUX" userId="9c5c5508-a7dc-4b9b-82fc-6eb9dc922111" providerId="ADAL" clId="{EA3CDF5E-2608-4B9F-80AE-4BC1FADFD0D4}" dt="2022-11-28T16:21:41.850" v="103" actId="207"/>
          <ac:spMkLst>
            <pc:docMk/>
            <pc:sldMk cId="3254035797" sldId="286"/>
            <ac:spMk id="62" creationId="{3E7C8226-DC59-40B4-9E80-1E19F655D195}"/>
          </ac:spMkLst>
        </pc:spChg>
      </pc:sldChg>
      <pc:sldChg chg="modSp mod">
        <pc:chgData name="Clayton FERIAUX" userId="9c5c5508-a7dc-4b9b-82fc-6eb9dc922111" providerId="ADAL" clId="{EA3CDF5E-2608-4B9F-80AE-4BC1FADFD0D4}" dt="2022-11-28T16:20:34.187" v="86" actId="20577"/>
        <pc:sldMkLst>
          <pc:docMk/>
          <pc:sldMk cId="2152224845" sldId="287"/>
        </pc:sldMkLst>
        <pc:spChg chg="mod">
          <ac:chgData name="Clayton FERIAUX" userId="9c5c5508-a7dc-4b9b-82fc-6eb9dc922111" providerId="ADAL" clId="{EA3CDF5E-2608-4B9F-80AE-4BC1FADFD0D4}" dt="2022-11-28T16:20:08.777" v="74" actId="207"/>
          <ac:spMkLst>
            <pc:docMk/>
            <pc:sldMk cId="2152224845" sldId="287"/>
            <ac:spMk id="2" creationId="{74900BB5-3D46-4932-87F4-17D2E6DE0C10}"/>
          </ac:spMkLst>
        </pc:spChg>
        <pc:spChg chg="mod">
          <ac:chgData name="Clayton FERIAUX" userId="9c5c5508-a7dc-4b9b-82fc-6eb9dc922111" providerId="ADAL" clId="{EA3CDF5E-2608-4B9F-80AE-4BC1FADFD0D4}" dt="2022-11-28T16:20:13.177" v="77" actId="20577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yton FERIAUX" userId="9c5c5508-a7dc-4b9b-82fc-6eb9dc922111" providerId="ADAL" clId="{EA3CDF5E-2608-4B9F-80AE-4BC1FADFD0D4}" dt="2022-11-28T16:20:27.606" v="84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yton FERIAUX" userId="9c5c5508-a7dc-4b9b-82fc-6eb9dc922111" providerId="ADAL" clId="{EA3CDF5E-2608-4B9F-80AE-4BC1FADFD0D4}" dt="2022-11-28T16:20:34.187" v="86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yton FERIAUX" userId="9c5c5508-a7dc-4b9b-82fc-6eb9dc922111" providerId="ADAL" clId="{EA3CDF5E-2608-4B9F-80AE-4BC1FADFD0D4}" dt="2022-11-28T16:20:20.585" v="80" actId="207"/>
          <ac:spMkLst>
            <pc:docMk/>
            <pc:sldMk cId="2152224845" sldId="287"/>
            <ac:spMk id="40" creationId="{49E8F843-9F18-4246-9474-5C20DE4F5F1E}"/>
          </ac:spMkLst>
        </pc:spChg>
        <pc:spChg chg="mod">
          <ac:chgData name="Clayton FERIAUX" userId="9c5c5508-a7dc-4b9b-82fc-6eb9dc922111" providerId="ADAL" clId="{EA3CDF5E-2608-4B9F-80AE-4BC1FADFD0D4}" dt="2022-11-28T16:20:23.225" v="82" actId="207"/>
          <ac:spMkLst>
            <pc:docMk/>
            <pc:sldMk cId="2152224845" sldId="287"/>
            <ac:spMk id="41" creationId="{0ECB284E-4263-4EE8-8F24-0C804B6F78E2}"/>
          </ac:spMkLst>
        </pc:spChg>
      </pc:sldChg>
    </pc:docChg>
  </pc:docChgLst>
  <pc:docChgLst>
    <pc:chgData name="Claire MAIRET" userId="b91d9db2-e41b-4c98-9525-27312980cc2f" providerId="ADAL" clId="{E7DC236A-57F0-404A-9546-83A15692ECFA}"/>
    <pc:docChg chg="custSel modSld">
      <pc:chgData name="Claire MAIRET" userId="b91d9db2-e41b-4c98-9525-27312980cc2f" providerId="ADAL" clId="{E7DC236A-57F0-404A-9546-83A15692ECFA}" dt="2022-11-30T13:43:35.584" v="119" actId="14100"/>
      <pc:docMkLst>
        <pc:docMk/>
      </pc:docMkLst>
      <pc:sldChg chg="addSp delSp modSp mod">
        <pc:chgData name="Claire MAIRET" userId="b91d9db2-e41b-4c98-9525-27312980cc2f" providerId="ADAL" clId="{E7DC236A-57F0-404A-9546-83A15692ECFA}" dt="2022-11-30T13:43:03.712" v="117" actId="1582"/>
        <pc:sldMkLst>
          <pc:docMk/>
          <pc:sldMk cId="3920847002" sldId="272"/>
        </pc:sldMkLst>
        <pc:spChg chg="mod">
          <ac:chgData name="Claire MAIRET" userId="b91d9db2-e41b-4c98-9525-27312980cc2f" providerId="ADAL" clId="{E7DC236A-57F0-404A-9546-83A15692ECFA}" dt="2022-11-30T10:10:15.821" v="0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ire MAIRET" userId="b91d9db2-e41b-4c98-9525-27312980cc2f" providerId="ADAL" clId="{E7DC236A-57F0-404A-9546-83A15692ECFA}" dt="2022-11-30T10:10:27.666" v="1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ire MAIRET" userId="b91d9db2-e41b-4c98-9525-27312980cc2f" providerId="ADAL" clId="{E7DC236A-57F0-404A-9546-83A15692ECFA}" dt="2022-11-30T13:43:03.712" v="117" actId="1582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ire MAIRET" userId="b91d9db2-e41b-4c98-9525-27312980cc2f" providerId="ADAL" clId="{E7DC236A-57F0-404A-9546-83A15692ECFA}" dt="2022-11-30T10:10:46.924" v="2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ire MAIRET" userId="b91d9db2-e41b-4c98-9525-27312980cc2f" providerId="ADAL" clId="{E7DC236A-57F0-404A-9546-83A15692ECFA}" dt="2022-11-30T10:18:15.230" v="116" actId="20577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ire MAIRET" userId="b91d9db2-e41b-4c98-9525-27312980cc2f" providerId="ADAL" clId="{E7DC236A-57F0-404A-9546-83A15692ECFA}" dt="2022-11-30T13:43:03.712" v="117" actId="1582"/>
          <ac:spMkLst>
            <pc:docMk/>
            <pc:sldMk cId="3920847002" sldId="272"/>
            <ac:spMk id="56" creationId="{C5A31F5B-A8C4-4A5B-9C6B-647843CC4FA3}"/>
          </ac:spMkLst>
        </pc:spChg>
        <pc:picChg chg="add mod">
          <ac:chgData name="Claire MAIRET" userId="b91d9db2-e41b-4c98-9525-27312980cc2f" providerId="ADAL" clId="{E7DC236A-57F0-404A-9546-83A15692ECFA}" dt="2022-11-30T10:12:10.749" v="88" actId="1036"/>
          <ac:picMkLst>
            <pc:docMk/>
            <pc:sldMk cId="3920847002" sldId="272"/>
            <ac:picMk id="4" creationId="{D67A50E9-A654-4F09-B4FA-A45397812F32}"/>
          </ac:picMkLst>
        </pc:picChg>
        <pc:picChg chg="del">
          <ac:chgData name="Claire MAIRET" userId="b91d9db2-e41b-4c98-9525-27312980cc2f" providerId="ADAL" clId="{E7DC236A-57F0-404A-9546-83A15692ECFA}" dt="2022-11-30T10:10:48.026" v="3" actId="478"/>
          <ac:picMkLst>
            <pc:docMk/>
            <pc:sldMk cId="3920847002" sldId="272"/>
            <ac:picMk id="16" creationId="{621EC8F2-D5B5-413A-973C-DC6E7D515B77}"/>
          </ac:picMkLst>
        </pc:picChg>
      </pc:sldChg>
      <pc:sldChg chg="modSp mod">
        <pc:chgData name="Claire MAIRET" userId="b91d9db2-e41b-4c98-9525-27312980cc2f" providerId="ADAL" clId="{E7DC236A-57F0-404A-9546-83A15692ECFA}" dt="2022-11-30T13:43:17.308" v="118" actId="120"/>
        <pc:sldMkLst>
          <pc:docMk/>
          <pc:sldMk cId="1092025909" sldId="285"/>
        </pc:sldMkLst>
        <pc:spChg chg="mod">
          <ac:chgData name="Claire MAIRET" userId="b91d9db2-e41b-4c98-9525-27312980cc2f" providerId="ADAL" clId="{E7DC236A-57F0-404A-9546-83A15692ECFA}" dt="2022-11-30T10:13:27.069" v="92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ire MAIRET" userId="b91d9db2-e41b-4c98-9525-27312980cc2f" providerId="ADAL" clId="{E7DC236A-57F0-404A-9546-83A15692ECFA}" dt="2022-11-30T13:43:17.308" v="118" actId="120"/>
          <ac:spMkLst>
            <pc:docMk/>
            <pc:sldMk cId="1092025909" sldId="285"/>
            <ac:spMk id="63" creationId="{00B003BC-6C8F-4842-9142-45503C501E84}"/>
          </ac:spMkLst>
        </pc:spChg>
        <pc:spChg chg="mod">
          <ac:chgData name="Claire MAIRET" userId="b91d9db2-e41b-4c98-9525-27312980cc2f" providerId="ADAL" clId="{E7DC236A-57F0-404A-9546-83A15692ECFA}" dt="2022-11-30T10:13:59.450" v="94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ire MAIRET" userId="b91d9db2-e41b-4c98-9525-27312980cc2f" providerId="ADAL" clId="{E7DC236A-57F0-404A-9546-83A15692ECFA}" dt="2022-11-30T10:13:33.839" v="93" actId="20577"/>
          <ac:spMkLst>
            <pc:docMk/>
            <pc:sldMk cId="1092025909" sldId="285"/>
            <ac:spMk id="84" creationId="{B946E0C4-6593-48DC-88B4-40289605EA64}"/>
          </ac:spMkLst>
        </pc:spChg>
      </pc:sldChg>
      <pc:sldChg chg="modSp mod">
        <pc:chgData name="Claire MAIRET" userId="b91d9db2-e41b-4c98-9525-27312980cc2f" providerId="ADAL" clId="{E7DC236A-57F0-404A-9546-83A15692ECFA}" dt="2022-11-30T13:43:35.584" v="119" actId="14100"/>
        <pc:sldMkLst>
          <pc:docMk/>
          <pc:sldMk cId="3254035797" sldId="286"/>
        </pc:sldMkLst>
        <pc:spChg chg="mod">
          <ac:chgData name="Claire MAIRET" userId="b91d9db2-e41b-4c98-9525-27312980cc2f" providerId="ADAL" clId="{E7DC236A-57F0-404A-9546-83A15692ECFA}" dt="2022-11-30T10:17:43.438" v="114" actId="14100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ire MAIRET" userId="b91d9db2-e41b-4c98-9525-27312980cc2f" providerId="ADAL" clId="{E7DC236A-57F0-404A-9546-83A15692ECFA}" dt="2022-11-30T10:16:57.225" v="107" actId="20577"/>
          <ac:spMkLst>
            <pc:docMk/>
            <pc:sldMk cId="3254035797" sldId="286"/>
            <ac:spMk id="7" creationId="{4A1A07A7-4039-4CDF-8B90-76E046401985}"/>
          </ac:spMkLst>
        </pc:spChg>
        <pc:spChg chg="mod">
          <ac:chgData name="Claire MAIRET" userId="b91d9db2-e41b-4c98-9525-27312980cc2f" providerId="ADAL" clId="{E7DC236A-57F0-404A-9546-83A15692ECFA}" dt="2022-11-30T10:17:10.702" v="112" actId="1035"/>
          <ac:spMkLst>
            <pc:docMk/>
            <pc:sldMk cId="3254035797" sldId="286"/>
            <ac:spMk id="26" creationId="{1B6A7301-6F8A-4A9A-BB15-9CFFF3E4DD05}"/>
          </ac:spMkLst>
        </pc:spChg>
        <pc:spChg chg="mod">
          <ac:chgData name="Claire MAIRET" userId="b91d9db2-e41b-4c98-9525-27312980cc2f" providerId="ADAL" clId="{E7DC236A-57F0-404A-9546-83A15692ECFA}" dt="2022-11-30T10:17:51.573" v="115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ire MAIRET" userId="b91d9db2-e41b-4c98-9525-27312980cc2f" providerId="ADAL" clId="{E7DC236A-57F0-404A-9546-83A15692ECFA}" dt="2022-11-30T13:43:35.584" v="119" actId="14100"/>
          <ac:spMkLst>
            <pc:docMk/>
            <pc:sldMk cId="3254035797" sldId="286"/>
            <ac:spMk id="40" creationId="{253F895C-B6EB-4515-8619-7FFBBB86557A}"/>
          </ac:spMkLst>
        </pc:spChg>
      </pc:sldChg>
      <pc:sldChg chg="addSp modSp mod">
        <pc:chgData name="Claire MAIRET" userId="b91d9db2-e41b-4c98-9525-27312980cc2f" providerId="ADAL" clId="{E7DC236A-57F0-404A-9546-83A15692ECFA}" dt="2022-11-30T10:16:36.583" v="105" actId="20577"/>
        <pc:sldMkLst>
          <pc:docMk/>
          <pc:sldMk cId="2152224845" sldId="287"/>
        </pc:sldMkLst>
        <pc:spChg chg="mod ord">
          <ac:chgData name="Claire MAIRET" userId="b91d9db2-e41b-4c98-9525-27312980cc2f" providerId="ADAL" clId="{E7DC236A-57F0-404A-9546-83A15692ECFA}" dt="2022-11-30T10:16:08.478" v="102" actId="20577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ire MAIRET" userId="b91d9db2-e41b-4c98-9525-27312980cc2f" providerId="ADAL" clId="{E7DC236A-57F0-404A-9546-83A15692ECFA}" dt="2022-11-30T10:16:16.382" v="103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ire MAIRET" userId="b91d9db2-e41b-4c98-9525-27312980cc2f" providerId="ADAL" clId="{E7DC236A-57F0-404A-9546-83A15692ECFA}" dt="2022-11-30T10:16:36.583" v="105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ire MAIRET" userId="b91d9db2-e41b-4c98-9525-27312980cc2f" providerId="ADAL" clId="{E7DC236A-57F0-404A-9546-83A15692ECFA}" dt="2022-11-30T10:16:24.648" v="104" actId="208"/>
          <ac:spMkLst>
            <pc:docMk/>
            <pc:sldMk cId="2152224845" sldId="287"/>
            <ac:spMk id="42" creationId="{52201A59-73B0-4FE6-AA27-D5ACAF66FE1F}"/>
          </ac:spMkLst>
        </pc:spChg>
        <pc:picChg chg="add mod">
          <ac:chgData name="Claire MAIRET" userId="b91d9db2-e41b-4c98-9525-27312980cc2f" providerId="ADAL" clId="{E7DC236A-57F0-404A-9546-83A15692ECFA}" dt="2022-11-30T10:15:40.597" v="99" actId="14100"/>
          <ac:picMkLst>
            <pc:docMk/>
            <pc:sldMk cId="2152224845" sldId="287"/>
            <ac:picMk id="4" creationId="{51F8CC27-9225-48A1-B917-9EAC72BF94E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Instructions</a:t>
            </a:r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Idea of organizational management for safety: </a:t>
            </a:r>
          </a:p>
          <a:p>
            <a:r>
              <a:rPr lang="en-US"/>
              <a:t>Use factual and accurate situations. Focus the discussion (start from the specific and move to a broader spectrum).</a:t>
            </a:r>
          </a:p>
          <a:p>
            <a:r>
              <a:rPr lang="en-US"/>
              <a:t>Encourage the creation of collective viewpoints.</a:t>
            </a:r>
          </a:p>
          <a:p>
            <a:r>
              <a:rPr lang="en-US"/>
              <a:t>Empower people to act when confronted with danger, have the individual and collective means to act, regain control.</a:t>
            </a:r>
          </a:p>
          <a:p>
            <a:r>
              <a:rPr lang="en-US"/>
              <a:t>Limit collective defense strategies (focus on the objective to reach and not on the dangers).</a:t>
            </a:r>
          </a:p>
          <a:p>
            <a:r>
              <a:rPr lang="en-US"/>
              <a:t>Give feedback on the discussions at local level so it can be taken on board by management.</a:t>
            </a:r>
          </a:p>
          <a:p>
            <a:r>
              <a:rPr lang="en-US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 dirty="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88544" y="5593556"/>
            <a:ext cx="3002756" cy="3618683"/>
          </a:xfrm>
          <a:ln w="12700">
            <a:solidFill>
              <a:srgbClr val="FFD400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en-US" sz="2300" dirty="0">
                <a:solidFill>
                  <a:srgbClr val="FFD400"/>
                </a:solidFill>
                <a:latin typeface="Roboto"/>
                <a:ea typeface="Roboto"/>
              </a:rPr>
              <a:t>DEPLOYMENT WORKSHOP GUIDE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solidFill>
                  <a:srgbClr val="374649"/>
                </a:solidFill>
                <a:latin typeface="Roboto"/>
                <a:ea typeface="Roboto"/>
              </a:rPr>
              <a:t>Golden Rule 1 - “</a:t>
            </a:r>
            <a:r>
              <a:rPr lang="en-US" sz="1600" dirty="0" err="1">
                <a:solidFill>
                  <a:srgbClr val="374649"/>
                </a:solidFill>
                <a:latin typeface="Roboto"/>
                <a:ea typeface="Roboto"/>
              </a:rPr>
              <a:t>HIGH-Risk</a:t>
            </a:r>
            <a:r>
              <a:rPr lang="en-US" sz="1600" dirty="0">
                <a:solidFill>
                  <a:srgbClr val="374649"/>
                </a:solidFill>
                <a:latin typeface="Roboto"/>
                <a:ea typeface="Roboto"/>
              </a:rPr>
              <a:t> situations”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noAutofit/>
          </a:bodyPr>
          <a:lstStyle/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</a:t>
            </a:r>
            <a:r>
              <a:rPr lang="en-US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WDfS</a:t>
            </a: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/>
                <a:ea typeface="Roboto"/>
              </a:rPr>
              <a:t>Current Stage 2: once the deployment kit for Golden </a:t>
            </a:r>
            <a:r>
              <a:rPr lang="en-US" sz="1050">
                <a:solidFill>
                  <a:srgbClr val="374649"/>
                </a:solidFill>
                <a:latin typeface="Roboto"/>
                <a:ea typeface="Roboto"/>
              </a:rPr>
              <a:t>Rule 1 </a:t>
            </a:r>
            <a:r>
              <a:rPr lang="en-US" sz="1050" dirty="0">
                <a:solidFill>
                  <a:srgbClr val="374649"/>
                </a:solidFill>
                <a:latin typeface="Roboto"/>
                <a:ea typeface="Roboto"/>
              </a:rPr>
              <a:t>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87141" y="1492658"/>
            <a:ext cx="3015270" cy="1123724"/>
          </a:xfrm>
          <a:prstGeom prst="rect">
            <a:avLst/>
          </a:prstGeom>
          <a:solidFill>
            <a:srgbClr val="FFD400"/>
          </a:solidFill>
          <a:ln w="19050">
            <a:solidFill>
              <a:srgbClr val="FFD400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oboto"/>
                <a:ea typeface="Roboto"/>
                <a:cs typeface="Arial"/>
              </a:rPr>
              <a:t>Together with the deployment kit, this guide is designed to help you organize and facilitate a deployment workshop for the Golden Rule 1.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2700">
            <a:solidFill>
              <a:srgbClr val="FFD400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/>
                <a:ea typeface="Roboto"/>
                <a:cs typeface="Arial"/>
              </a:rPr>
              <a:t>Review the requirements of Golden Rule 1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rgbClr val="FFD400"/>
          </a:solidFill>
          <a:ln w="19050">
            <a:solidFill>
              <a:srgbClr val="FFD400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FFD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rgbClr val="FFD400"/>
          </a:solidFill>
          <a:ln w="19050">
            <a:solidFill>
              <a:srgbClr val="FFD400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7A50E9-A654-4F09-B4FA-A45397812F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6614" y="5077501"/>
            <a:ext cx="2971303" cy="410896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648020"/>
          </a:xfrm>
          <a:prstGeom prst="straightConnector1">
            <a:avLst/>
          </a:prstGeom>
          <a:ln w="12700">
            <a:solidFill>
              <a:srgbClr val="FFD4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FFD400"/>
                </a:solidFill>
                <a:latin typeface="Roboto"/>
                <a:ea typeface="Roboto"/>
              </a:rPr>
              <a:t>deployment </a:t>
            </a:r>
            <a:r>
              <a:rPr lang="en-US" sz="1800" dirty="0">
                <a:solidFill>
                  <a:srgbClr val="FFD400"/>
                </a:solidFill>
                <a:latin typeface="Roboto"/>
                <a:ea typeface="Roboto"/>
              </a:rPr>
              <a:t>workshop guide </a:t>
            </a:r>
            <a:r>
              <a:rPr lang="en-US" dirty="0">
                <a:solidFill>
                  <a:srgbClr val="FFD400"/>
                </a:solidFill>
                <a:latin typeface="Roboto"/>
                <a:ea typeface="Roboto"/>
              </a:rPr>
              <a:t>– GR 1 </a:t>
            </a:r>
            <a:endParaRPr lang="en-US" sz="1800" dirty="0">
              <a:solidFill>
                <a:srgbClr val="FFD4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0181" y="1112419"/>
            <a:ext cx="2911429" cy="268287"/>
          </a:xfrm>
          <a:prstGeom prst="rect">
            <a:avLst/>
          </a:prstGeom>
          <a:solidFill>
            <a:srgbClr val="FFD400"/>
          </a:solidFill>
          <a:ln>
            <a:solidFill>
              <a:srgbClr val="FFD40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716" y="1396692"/>
            <a:ext cx="3248358" cy="13901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Roboto"/>
              </a:rPr>
              <a:t>Golden Rule 1 deployment kit.</a:t>
            </a:r>
          </a:p>
          <a:p>
            <a:pPr marL="171450" lvl="2" indent="-171450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 lIns="91440" tIns="45720" rIns="91440" bIns="45720" anchor="t"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FFD400"/>
                </a:solidFill>
                <a:latin typeface="Roboto"/>
                <a:ea typeface="Roboto"/>
              </a:rPr>
              <a:t>Present the GR01 deployment kit...</a:t>
            </a:r>
          </a:p>
          <a:p>
            <a:pPr marL="358775" lvl="1" indent="-82550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FFC800"/>
              </a:buClr>
            </a:pPr>
            <a:r>
              <a:rPr lang="en-US" sz="105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US" sz="105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FFD400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FFD400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rgbClr val="FFD400"/>
          </a:solidFill>
          <a:ln>
            <a:solidFill>
              <a:srgbClr val="FFD40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FFD4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27602"/>
            <a:ext cx="216887" cy="216887"/>
          </a:xfrm>
          <a:prstGeom prst="ellipse">
            <a:avLst/>
          </a:prstGeom>
          <a:solidFill>
            <a:srgbClr val="FFD40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FFD4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FFD4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41801"/>
            <a:ext cx="212430" cy="216887"/>
          </a:xfrm>
          <a:prstGeom prst="ellipse">
            <a:avLst/>
          </a:prstGeom>
          <a:solidFill>
            <a:srgbClr val="FFD40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13076"/>
            <a:ext cx="216887" cy="216887"/>
          </a:xfrm>
          <a:prstGeom prst="ellipse">
            <a:avLst/>
          </a:prstGeom>
          <a:solidFill>
            <a:srgbClr val="FFD40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rgbClr val="FFD40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requirement of the Golden Rule can be applied in practice.</a:t>
            </a:r>
          </a:p>
          <a:p>
            <a:pPr marL="171450" lvl="1" indent="-171450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rgbClr val="FFD400"/>
          </a:solidFill>
          <a:ln>
            <a:solidFill>
              <a:srgbClr val="FFD40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FFD400"/>
            </a:solidFill>
            <a:ln>
              <a:solidFill>
                <a:srgbClr val="FFD4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4805" y="3341001"/>
            <a:ext cx="2972569" cy="1384536"/>
          </a:xfrm>
          <a:prstGeom prst="rect">
            <a:avLst/>
          </a:prstGeom>
          <a:noFill/>
          <a:ln>
            <a:solidFill>
              <a:srgbClr val="FFD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>
            <a:solidFill>
              <a:srgbClr val="FFD4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4 and 5 are crucial for the appropriation of the Golden Rules. </a:t>
            </a:r>
            <a:b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427126"/>
            <a:ext cx="216887" cy="216887"/>
          </a:xfrm>
          <a:prstGeom prst="ellipse">
            <a:avLst/>
          </a:prstGeom>
          <a:solidFill>
            <a:srgbClr val="FFD40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187436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>
              <a:buClr>
                <a:srgbClr val="FFC800"/>
              </a:buClr>
            </a:pPr>
            <a:r>
              <a:rPr lang="en-US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 dirty="0">
                <a:solidFill>
                  <a:srgbClr val="FFD400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rgbClr val="FFD400"/>
          </a:solidFill>
          <a:ln>
            <a:solidFill>
              <a:srgbClr val="FFD40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rgbClr val="FFD400"/>
          </a:solidFill>
          <a:ln>
            <a:solidFill>
              <a:srgbClr val="FFD40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endParaRPr lang="fr-FR" sz="11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 dirty="0">
                <a:solidFill>
                  <a:srgbClr val="374649"/>
                </a:solidFill>
                <a:latin typeface="Roboto"/>
                <a:ea typeface="Roboto"/>
              </a:rPr>
              <a:t>Use the REX in the kit as a starting point for discussion and ask participants to describe the ways in which each requirement of the Golden Rule 1 is applied on site.</a:t>
            </a:r>
          </a:p>
          <a:p>
            <a:endParaRPr lang="fr-FR" sz="11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rgbClr val="FFD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F8CC27-9225-48A1-B917-9EAC72BF94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13" y="978193"/>
            <a:ext cx="4639318" cy="259377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1824417" y="1606761"/>
            <a:ext cx="4126451" cy="307777"/>
          </a:xfrm>
          <a:prstGeom prst="rect">
            <a:avLst/>
          </a:prstGeom>
          <a:ln>
            <a:solidFill>
              <a:srgbClr val="FFD4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Example of a REX from the GR 1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 dirty="0">
                <a:solidFill>
                  <a:srgbClr val="FFD400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 dirty="0" err="1">
                <a:hlinkClick r:id="rId9"/>
              </a:rPr>
              <a:t>Safety</a:t>
            </a:r>
            <a:r>
              <a:rPr lang="fr-FR" sz="1400" dirty="0">
                <a:hlinkClick r:id="rId9"/>
              </a:rPr>
              <a:t>+ </a:t>
            </a:r>
            <a:r>
              <a:rPr lang="fr-FR" sz="1400" dirty="0" err="1">
                <a:hlinkClick r:id="rId9"/>
              </a:rPr>
              <a:t>access</a:t>
            </a:r>
            <a: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FFD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BDCC00"/>
              </a:solidFill>
            </a:endParaRPr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2"/>
            <a:ext cx="3472695" cy="205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24418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FFD400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281090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 dirty="0">
                <a:hlinkClick r:id="rId13"/>
              </a:rPr>
              <a:t>Yammer - New Golden Rules roll-out / Nouvelles Règles d'or déploiement</a:t>
            </a:r>
            <a:endParaRPr lang="en-US" sz="1400" b="1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FFD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48101" y="1594190"/>
            <a:ext cx="2173969" cy="2739210"/>
          </a:xfrm>
          <a:prstGeom prst="rect">
            <a:avLst/>
          </a:prstGeom>
          <a:noFill/>
          <a:ln w="12700">
            <a:solidFill>
              <a:srgbClr val="FFD400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0" y="5975653"/>
            <a:ext cx="2197875" cy="3244547"/>
          </a:xfrm>
          <a:prstGeom prst="rect">
            <a:avLst/>
          </a:prstGeom>
          <a:noFill/>
          <a:ln w="12700">
            <a:solidFill>
              <a:srgbClr val="FFD400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 dirty="0">
              <a:solidFill>
                <a:srgbClr val="FFD4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computer.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597565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FFD4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/>
              </a:rPr>
              <a:t>HERE</a:t>
            </a:r>
            <a:endParaRPr lang="en-US" sz="1200" b="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FD400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84CE168-7741-4033-BA05-7C67B72351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034926-5BE6-4106-94AF-050F8BF56E0D}">
  <ds:schemaRefs>
    <ds:schemaRef ds:uri="40753fda-f579-4bb9-aa37-7b314b45a769"/>
    <ds:schemaRef ds:uri="5e3fc8a5-ae92-42ac-9a5b-adc0faec43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b93f7d12-03ed-48c2-84fb-322e67083590"/>
    <ds:schemaRef ds:uri="c7df1beb-9555-4a34-a0bb-bc4222cc815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1216</Words>
  <Application>Microsoft Office PowerPoint</Application>
  <PresentationFormat>Format A4 (210 x 297 mm)</PresentationFormat>
  <Paragraphs>151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DEPLOYMENT WORKSHOP GUIDE Golden Rule 1 - “HIGH-Risk situations”</vt:lpstr>
      <vt:lpstr>deployment workshop guide – GR 1 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3</cp:revision>
  <cp:lastPrinted>2021-02-17T08:07:55Z</cp:lastPrinted>
  <dcterms:created xsi:type="dcterms:W3CDTF">2019-03-06T16:25:49Z</dcterms:created>
  <dcterms:modified xsi:type="dcterms:W3CDTF">2022-11-30T13:43:41Z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0x0101001214F54EC3176342AA69E46BF095A846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  <property fmtid="{D5CDD505-2E9C-101B-9397-08002B2CF9AE}" pid="11" name="MediaServiceImageTags">
    <vt:lpwstr/>
  </property>
</Properties>
</file>