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BDCC00"/>
    <a:srgbClr val="172982"/>
    <a:srgbClr val="E65113"/>
    <a:srgbClr val="E1001A"/>
    <a:srgbClr val="F7941D"/>
    <a:srgbClr val="374649"/>
    <a:srgbClr val="285AFF"/>
    <a:srgbClr val="5079FF"/>
    <a:srgbClr val="00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56" y="72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EA3CDF5E-2608-4B9F-80AE-4BC1FADFD0D4}"/>
    <pc:docChg chg="undo custSel modSld">
      <pc:chgData name="Clayton FERIAUX" userId="9c5c5508-a7dc-4b9b-82fc-6eb9dc922111" providerId="ADAL" clId="{EA3CDF5E-2608-4B9F-80AE-4BC1FADFD0D4}" dt="2022-11-29T10:05:35.021" v="112" actId="20577"/>
      <pc:docMkLst>
        <pc:docMk/>
      </pc:docMkLst>
      <pc:sldChg chg="addSp delSp modSp mod">
        <pc:chgData name="Clayton FERIAUX" userId="9c5c5508-a7dc-4b9b-82fc-6eb9dc922111" providerId="ADAL" clId="{EA3CDF5E-2608-4B9F-80AE-4BC1FADFD0D4}" dt="2022-11-29T10:05:35.021" v="112" actId="20577"/>
        <pc:sldMkLst>
          <pc:docMk/>
          <pc:sldMk cId="3920847002" sldId="272"/>
        </pc:sldMkLst>
        <pc:spChg chg="mod">
          <ac:chgData name="Clayton FERIAUX" userId="9c5c5508-a7dc-4b9b-82fc-6eb9dc922111" providerId="ADAL" clId="{EA3CDF5E-2608-4B9F-80AE-4BC1FADFD0D4}" dt="2022-11-29T10:05:35.021" v="112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EA3CDF5E-2608-4B9F-80AE-4BC1FADFD0D4}" dt="2022-11-28T16:12:30.359" v="10" actId="208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EA3CDF5E-2608-4B9F-80AE-4BC1FADFD0D4}" dt="2022-11-28T16:14:16.872" v="33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EA3CDF5E-2608-4B9F-80AE-4BC1FADFD0D4}" dt="2022-11-28T16:13:30.564" v="24" actId="207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EA3CDF5E-2608-4B9F-80AE-4BC1FADFD0D4}" dt="2022-11-28T16:14:18.894" v="35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EA3CDF5E-2608-4B9F-80AE-4BC1FADFD0D4}" dt="2022-11-28T16:12:56.090" v="18" actId="207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EA3CDF5E-2608-4B9F-80AE-4BC1FADFD0D4}" dt="2022-11-28T16:14:13.695" v="31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EA3CDF5E-2608-4B9F-80AE-4BC1FADFD0D4}" dt="2022-11-28T16:12:47.175" v="14" actId="12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EA3CDF5E-2608-4B9F-80AE-4BC1FADFD0D4}" dt="2022-11-28T16:14:11.311" v="29" actId="12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yton FERIAUX" userId="9c5c5508-a7dc-4b9b-82fc-6eb9dc922111" providerId="ADAL" clId="{EA3CDF5E-2608-4B9F-80AE-4BC1FADFD0D4}" dt="2022-11-28T16:12:36.574" v="13" actId="478"/>
          <ac:picMkLst>
            <pc:docMk/>
            <pc:sldMk cId="3920847002" sldId="272"/>
            <ac:picMk id="4" creationId="{6949128C-E7CC-4A45-B8C5-6629D0B23BD4}"/>
          </ac:picMkLst>
        </pc:picChg>
        <pc:picChg chg="add mod">
          <ac:chgData name="Clayton FERIAUX" userId="9c5c5508-a7dc-4b9b-82fc-6eb9dc922111" providerId="ADAL" clId="{EA3CDF5E-2608-4B9F-80AE-4BC1FADFD0D4}" dt="2022-11-29T10:05:28.301" v="107" actId="14826"/>
          <ac:picMkLst>
            <pc:docMk/>
            <pc:sldMk cId="3920847002" sldId="272"/>
            <ac:picMk id="16" creationId="{621EC8F2-D5B5-413A-973C-DC6E7D515B77}"/>
          </ac:picMkLst>
        </pc:picChg>
      </pc:sldChg>
      <pc:sldChg chg="modSp mod">
        <pc:chgData name="Clayton FERIAUX" userId="9c5c5508-a7dc-4b9b-82fc-6eb9dc922111" providerId="ADAL" clId="{EA3CDF5E-2608-4B9F-80AE-4BC1FADFD0D4}" dt="2022-11-28T16:19:54.816" v="73" actId="20577"/>
        <pc:sldMkLst>
          <pc:docMk/>
          <pc:sldMk cId="1092025909" sldId="285"/>
        </pc:sldMkLst>
        <pc:spChg chg="mod">
          <ac:chgData name="Clayton FERIAUX" userId="9c5c5508-a7dc-4b9b-82fc-6eb9dc922111" providerId="ADAL" clId="{EA3CDF5E-2608-4B9F-80AE-4BC1FADFD0D4}" dt="2022-11-28T16:15:05.755" v="48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EA3CDF5E-2608-4B9F-80AE-4BC1FADFD0D4}" dt="2022-11-28T16:17:56.752" v="59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EA3CDF5E-2608-4B9F-80AE-4BC1FADFD0D4}" dt="2022-11-28T16:14:58.375" v="44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EA3CDF5E-2608-4B9F-80AE-4BC1FADFD0D4}" dt="2022-11-28T16:18:49.795" v="67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EA3CDF5E-2608-4B9F-80AE-4BC1FADFD0D4}" dt="2022-11-28T16:15:01.230" v="46" actId="208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EA3CDF5E-2608-4B9F-80AE-4BC1FADFD0D4}" dt="2022-11-28T16:19:07.569" v="68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EA3CDF5E-2608-4B9F-80AE-4BC1FADFD0D4}" dt="2022-11-28T16:19:07.569" v="68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EA3CDF5E-2608-4B9F-80AE-4BC1FADFD0D4}" dt="2022-11-28T16:14:45.223" v="37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EA3CDF5E-2608-4B9F-80AE-4BC1FADFD0D4}" dt="2022-11-28T16:19:07.569" v="68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EA3CDF5E-2608-4B9F-80AE-4BC1FADFD0D4}" dt="2022-11-28T16:19:07.569" v="68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EA3CDF5E-2608-4B9F-80AE-4BC1FADFD0D4}" dt="2022-11-28T16:17:29.418" v="53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EA3CDF5E-2608-4B9F-80AE-4BC1FADFD0D4}" dt="2022-11-28T16:14:56.157" v="43" actId="207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EA3CDF5E-2608-4B9F-80AE-4BC1FADFD0D4}" dt="2022-11-28T16:19:36.112" v="71" actId="208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EA3CDF5E-2608-4B9F-80AE-4BC1FADFD0D4}" dt="2022-11-28T16:17:09" v="51" actId="208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EA3CDF5E-2608-4B9F-80AE-4BC1FADFD0D4}" dt="2022-11-28T16:19:54.816" v="73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EA3CDF5E-2608-4B9F-80AE-4BC1FADFD0D4}" dt="2022-11-28T16:19:07.569" v="68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EA3CDF5E-2608-4B9F-80AE-4BC1FADFD0D4}" dt="2022-11-28T16:14:48.031" v="39" actId="207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EA3CDF5E-2608-4B9F-80AE-4BC1FADFD0D4}" dt="2022-11-28T16:15:26.201" v="50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EA3CDF5E-2608-4B9F-80AE-4BC1FADFD0D4}" dt="2022-11-28T16:19:20.100" v="69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EA3CDF5E-2608-4B9F-80AE-4BC1FADFD0D4}" dt="2022-11-28T16:19:20.100" v="69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EA3CDF5E-2608-4B9F-80AE-4BC1FADFD0D4}" dt="2022-11-28T16:19:20.100" v="69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EA3CDF5E-2608-4B9F-80AE-4BC1FADFD0D4}" dt="2022-11-28T16:19:20.100" v="69" actId="208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EA3CDF5E-2608-4B9F-80AE-4BC1FADFD0D4}" dt="2022-11-28T16:21:45.890" v="105" actId="207"/>
        <pc:sldMkLst>
          <pc:docMk/>
          <pc:sldMk cId="3254035797" sldId="286"/>
        </pc:sldMkLst>
        <pc:spChg chg="mod">
          <ac:chgData name="Clayton FERIAUX" userId="9c5c5508-a7dc-4b9b-82fc-6eb9dc922111" providerId="ADAL" clId="{EA3CDF5E-2608-4B9F-80AE-4BC1FADFD0D4}" dt="2022-11-28T16:21:45.890" v="105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EA3CDF5E-2608-4B9F-80AE-4BC1FADFD0D4}" dt="2022-11-28T16:21:32.835" v="100" actId="20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EA3CDF5E-2608-4B9F-80AE-4BC1FADFD0D4}" dt="2022-11-28T16:21:26.545" v="98" actId="207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EA3CDF5E-2608-4B9F-80AE-4BC1FADFD0D4}" dt="2022-11-28T16:20:54.778" v="90" actId="207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EA3CDF5E-2608-4B9F-80AE-4BC1FADFD0D4}" dt="2022-11-28T16:21:06.561" v="94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EA3CDF5E-2608-4B9F-80AE-4BC1FADFD0D4}" dt="2022-11-28T16:20:44.677" v="88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EA3CDF5E-2608-4B9F-80AE-4BC1FADFD0D4}" dt="2022-11-28T16:21:01.537" v="92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EA3CDF5E-2608-4B9F-80AE-4BC1FADFD0D4}" dt="2022-11-28T16:21:03.665" v="93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EA3CDF5E-2608-4B9F-80AE-4BC1FADFD0D4}" dt="2022-11-28T16:21:12.178" v="95" actId="208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EA3CDF5E-2608-4B9F-80AE-4BC1FADFD0D4}" dt="2022-11-28T16:21:43.811" v="104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EA3CDF5E-2608-4B9F-80AE-4BC1FADFD0D4}" dt="2022-11-28T16:21:41.850" v="103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modSp mod">
        <pc:chgData name="Clayton FERIAUX" userId="9c5c5508-a7dc-4b9b-82fc-6eb9dc922111" providerId="ADAL" clId="{EA3CDF5E-2608-4B9F-80AE-4BC1FADFD0D4}" dt="2022-11-28T16:20:34.187" v="86" actId="20577"/>
        <pc:sldMkLst>
          <pc:docMk/>
          <pc:sldMk cId="2152224845" sldId="287"/>
        </pc:sldMkLst>
        <pc:spChg chg="mod">
          <ac:chgData name="Clayton FERIAUX" userId="9c5c5508-a7dc-4b9b-82fc-6eb9dc922111" providerId="ADAL" clId="{EA3CDF5E-2608-4B9F-80AE-4BC1FADFD0D4}" dt="2022-11-28T16:20:08.777" v="74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EA3CDF5E-2608-4B9F-80AE-4BC1FADFD0D4}" dt="2022-11-28T16:20:13.177" v="77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EA3CDF5E-2608-4B9F-80AE-4BC1FADFD0D4}" dt="2022-11-28T16:20:27.606" v="84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EA3CDF5E-2608-4B9F-80AE-4BC1FADFD0D4}" dt="2022-11-28T16:20:34.187" v="86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EA3CDF5E-2608-4B9F-80AE-4BC1FADFD0D4}" dt="2022-11-28T16:20:20.585" v="80" actId="207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EA3CDF5E-2608-4B9F-80AE-4BC1FADFD0D4}" dt="2022-11-28T16:20:23.225" v="82" actId="207"/>
          <ac:spMkLst>
            <pc:docMk/>
            <pc:sldMk cId="2152224845" sldId="287"/>
            <ac:spMk id="41" creationId="{0ECB284E-4263-4EE8-8F24-0C804B6F78E2}"/>
          </ac:spMkLst>
        </pc:spChg>
      </pc:sldChg>
    </pc:docChg>
  </pc:docChgLst>
  <pc:docChgLst>
    <pc:chgData name="Claire MAIRET" userId="b91d9db2-e41b-4c98-9525-27312980cc2f" providerId="ADAL" clId="{E7DC236A-57F0-404A-9546-83A15692ECFA}"/>
    <pc:docChg chg="custSel modSld">
      <pc:chgData name="Claire MAIRET" userId="b91d9db2-e41b-4c98-9525-27312980cc2f" providerId="ADAL" clId="{E7DC236A-57F0-404A-9546-83A15692ECFA}" dt="2022-11-30T13:43:35.584" v="119" actId="14100"/>
      <pc:docMkLst>
        <pc:docMk/>
      </pc:docMkLst>
      <pc:sldChg chg="addSp delSp modSp mod">
        <pc:chgData name="Claire MAIRET" userId="b91d9db2-e41b-4c98-9525-27312980cc2f" providerId="ADAL" clId="{E7DC236A-57F0-404A-9546-83A15692ECFA}" dt="2022-11-30T13:43:03.712" v="117" actId="1582"/>
        <pc:sldMkLst>
          <pc:docMk/>
          <pc:sldMk cId="3920847002" sldId="272"/>
        </pc:sldMkLst>
        <pc:spChg chg="mod">
          <ac:chgData name="Claire MAIRET" userId="b91d9db2-e41b-4c98-9525-27312980cc2f" providerId="ADAL" clId="{E7DC236A-57F0-404A-9546-83A15692ECFA}" dt="2022-11-30T10:10:15.821" v="0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E7DC236A-57F0-404A-9546-83A15692ECFA}" dt="2022-11-30T10:10:27.666" v="1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E7DC236A-57F0-404A-9546-83A15692ECFA}" dt="2022-11-30T13:43:03.712" v="117" actId="1582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E7DC236A-57F0-404A-9546-83A15692ECFA}" dt="2022-11-30T10:10:46.924" v="2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E7DC236A-57F0-404A-9546-83A15692ECFA}" dt="2022-11-30T10:18:15.230" v="116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E7DC236A-57F0-404A-9546-83A15692ECFA}" dt="2022-11-30T13:43:03.712" v="117" actId="1582"/>
          <ac:spMkLst>
            <pc:docMk/>
            <pc:sldMk cId="3920847002" sldId="272"/>
            <ac:spMk id="56" creationId="{C5A31F5B-A8C4-4A5B-9C6B-647843CC4FA3}"/>
          </ac:spMkLst>
        </pc:spChg>
        <pc:picChg chg="add mod">
          <ac:chgData name="Claire MAIRET" userId="b91d9db2-e41b-4c98-9525-27312980cc2f" providerId="ADAL" clId="{E7DC236A-57F0-404A-9546-83A15692ECFA}" dt="2022-11-30T10:12:10.749" v="88" actId="1036"/>
          <ac:picMkLst>
            <pc:docMk/>
            <pc:sldMk cId="3920847002" sldId="272"/>
            <ac:picMk id="4" creationId="{D67A50E9-A654-4F09-B4FA-A45397812F32}"/>
          </ac:picMkLst>
        </pc:picChg>
        <pc:picChg chg="del">
          <ac:chgData name="Claire MAIRET" userId="b91d9db2-e41b-4c98-9525-27312980cc2f" providerId="ADAL" clId="{E7DC236A-57F0-404A-9546-83A15692ECFA}" dt="2022-11-30T10:10:48.026" v="3" actId="478"/>
          <ac:picMkLst>
            <pc:docMk/>
            <pc:sldMk cId="3920847002" sldId="272"/>
            <ac:picMk id="16" creationId="{621EC8F2-D5B5-413A-973C-DC6E7D515B77}"/>
          </ac:picMkLst>
        </pc:picChg>
      </pc:sldChg>
      <pc:sldChg chg="modSp mod">
        <pc:chgData name="Claire MAIRET" userId="b91d9db2-e41b-4c98-9525-27312980cc2f" providerId="ADAL" clId="{E7DC236A-57F0-404A-9546-83A15692ECFA}" dt="2022-11-30T13:43:17.308" v="118" actId="120"/>
        <pc:sldMkLst>
          <pc:docMk/>
          <pc:sldMk cId="1092025909" sldId="285"/>
        </pc:sldMkLst>
        <pc:spChg chg="mod">
          <ac:chgData name="Claire MAIRET" userId="b91d9db2-e41b-4c98-9525-27312980cc2f" providerId="ADAL" clId="{E7DC236A-57F0-404A-9546-83A15692ECFA}" dt="2022-11-30T10:13:27.069" v="92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E7DC236A-57F0-404A-9546-83A15692ECFA}" dt="2022-11-30T13:43:17.308" v="118" actId="120"/>
          <ac:spMkLst>
            <pc:docMk/>
            <pc:sldMk cId="1092025909" sldId="285"/>
            <ac:spMk id="63" creationId="{00B003BC-6C8F-4842-9142-45503C501E84}"/>
          </ac:spMkLst>
        </pc:spChg>
        <pc:spChg chg="mod">
          <ac:chgData name="Claire MAIRET" userId="b91d9db2-e41b-4c98-9525-27312980cc2f" providerId="ADAL" clId="{E7DC236A-57F0-404A-9546-83A15692ECFA}" dt="2022-11-30T10:13:59.450" v="94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E7DC236A-57F0-404A-9546-83A15692ECFA}" dt="2022-11-30T10:13:33.839" v="93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E7DC236A-57F0-404A-9546-83A15692ECFA}" dt="2022-11-30T13:43:35.584" v="119" actId="14100"/>
        <pc:sldMkLst>
          <pc:docMk/>
          <pc:sldMk cId="3254035797" sldId="286"/>
        </pc:sldMkLst>
        <pc:spChg chg="mod">
          <ac:chgData name="Claire MAIRET" userId="b91d9db2-e41b-4c98-9525-27312980cc2f" providerId="ADAL" clId="{E7DC236A-57F0-404A-9546-83A15692ECFA}" dt="2022-11-30T10:17:43.438" v="114" actId="14100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E7DC236A-57F0-404A-9546-83A15692ECFA}" dt="2022-11-30T10:16:57.225" v="107" actId="20577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ire MAIRET" userId="b91d9db2-e41b-4c98-9525-27312980cc2f" providerId="ADAL" clId="{E7DC236A-57F0-404A-9546-83A15692ECFA}" dt="2022-11-30T10:17:10.702" v="112" actId="1035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ire MAIRET" userId="b91d9db2-e41b-4c98-9525-27312980cc2f" providerId="ADAL" clId="{E7DC236A-57F0-404A-9546-83A15692ECFA}" dt="2022-11-30T10:17:51.573" v="115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E7DC236A-57F0-404A-9546-83A15692ECFA}" dt="2022-11-30T13:43:35.584" v="119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E7DC236A-57F0-404A-9546-83A15692ECFA}" dt="2022-11-30T10:16:36.583" v="105" actId="20577"/>
        <pc:sldMkLst>
          <pc:docMk/>
          <pc:sldMk cId="2152224845" sldId="287"/>
        </pc:sldMkLst>
        <pc:spChg chg="mod ord">
          <ac:chgData name="Claire MAIRET" userId="b91d9db2-e41b-4c98-9525-27312980cc2f" providerId="ADAL" clId="{E7DC236A-57F0-404A-9546-83A15692ECFA}" dt="2022-11-30T10:16:08.478" v="102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E7DC236A-57F0-404A-9546-83A15692ECFA}" dt="2022-11-30T10:16:16.382" v="103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E7DC236A-57F0-404A-9546-83A15692ECFA}" dt="2022-11-30T10:16:36.583" v="105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E7DC236A-57F0-404A-9546-83A15692ECFA}" dt="2022-11-30T10:16:24.648" v="104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E7DC236A-57F0-404A-9546-83A15692ECFA}" dt="2022-11-30T10:15:40.597" v="99" actId="14100"/>
          <ac:picMkLst>
            <pc:docMk/>
            <pc:sldMk cId="2152224845" sldId="287"/>
            <ac:picMk id="4" creationId="{51F8CC27-9225-48A1-B917-9EAC72BF94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618683"/>
          </a:xfrm>
          <a:ln w="12700">
            <a:solidFill>
              <a:srgbClr val="FFD400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FFD400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1 - “</a:t>
            </a:r>
            <a:r>
              <a:rPr lang="en-US" sz="1600" dirty="0" err="1">
                <a:solidFill>
                  <a:srgbClr val="374649"/>
                </a:solidFill>
                <a:latin typeface="Roboto"/>
                <a:ea typeface="Roboto"/>
              </a:rPr>
              <a:t>HIGH-Risk</a:t>
            </a: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 situations”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</a:t>
            </a:r>
            <a:r>
              <a:rPr lang="en-US" sz="1050">
                <a:solidFill>
                  <a:srgbClr val="374649"/>
                </a:solidFill>
                <a:latin typeface="Roboto"/>
                <a:ea typeface="Roboto"/>
              </a:rPr>
              <a:t>Rule 1 </a:t>
            </a: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FFD400"/>
          </a:solidFill>
          <a:ln w="19050">
            <a:solidFill>
              <a:srgbClr val="FFD400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1.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2700">
            <a:solidFill>
              <a:srgbClr val="FFD400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1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FFD400"/>
          </a:solidFill>
          <a:ln w="19050"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FD4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FFD400"/>
          </a:solidFill>
          <a:ln w="19050"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67A50E9-A654-4F09-B4FA-A45397812F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6614" y="5077501"/>
            <a:ext cx="2971303" cy="410896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FFD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FFD400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FFD400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FFD400"/>
                </a:solidFill>
                <a:latin typeface="Roboto"/>
                <a:ea typeface="Roboto"/>
              </a:rPr>
              <a:t>– GR 1 </a:t>
            </a:r>
            <a:endParaRPr lang="en-US" sz="1800" dirty="0">
              <a:solidFill>
                <a:srgbClr val="FFD4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FFD400"/>
          </a:solidFill>
          <a:ln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1 deployment kit.</a:t>
            </a:r>
          </a:p>
          <a:p>
            <a:pPr marL="171450" lvl="2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FFD400"/>
                </a:solidFill>
                <a:latin typeface="Roboto"/>
                <a:ea typeface="Roboto"/>
              </a:rPr>
              <a:t>Present the GR01 deployment kit...</a:t>
            </a:r>
          </a:p>
          <a:p>
            <a:pPr marL="358775" lvl="1" indent="-825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FFD40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FFD40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FFD400"/>
          </a:solidFill>
          <a:ln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FFD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FFD4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FFD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FFD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FFD4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FFD4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FFD4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FFD400"/>
          </a:solidFill>
          <a:ln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FFD400"/>
            </a:solidFill>
            <a:ln>
              <a:solidFill>
                <a:srgbClr val="FFD4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FFD4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FFD4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FFD4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FFD400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FFD400"/>
          </a:solidFill>
          <a:ln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FFD400"/>
          </a:solidFill>
          <a:ln>
            <a:solidFill>
              <a:srgbClr val="FFD4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1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FFD4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1F8CC27-9225-48A1-B917-9EAC72BF94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813" y="978193"/>
            <a:ext cx="4639318" cy="259377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1824417" y="1606761"/>
            <a:ext cx="4126451" cy="307777"/>
          </a:xfrm>
          <a:prstGeom prst="rect">
            <a:avLst/>
          </a:prstGeom>
          <a:ln>
            <a:solidFill>
              <a:srgbClr val="FFD4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1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FFD400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FD4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BDCC00"/>
              </a:solidFill>
            </a:endParaRPr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24418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FFD400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FD4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1" y="1594190"/>
            <a:ext cx="2173969" cy="2739210"/>
          </a:xfrm>
          <a:prstGeom prst="rect">
            <a:avLst/>
          </a:prstGeom>
          <a:noFill/>
          <a:ln w="12700">
            <a:solidFill>
              <a:srgbClr val="FFD4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0" y="5975653"/>
            <a:ext cx="2197875" cy="3244547"/>
          </a:xfrm>
          <a:prstGeom prst="rect">
            <a:avLst/>
          </a:prstGeom>
          <a:noFill/>
          <a:ln w="12700">
            <a:solidFill>
              <a:srgbClr val="FFD400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FFD4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computer.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FFD4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FD4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1216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1 - “HIGH-Risk situations”</vt:lpstr>
      <vt:lpstr>deployment workshop guide – GR 1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3</cp:revision>
  <cp:lastPrinted>2021-02-17T08:07:55Z</cp:lastPrinted>
  <dcterms:created xsi:type="dcterms:W3CDTF">2019-03-06T16:25:49Z</dcterms:created>
  <dcterms:modified xsi:type="dcterms:W3CDTF">2022-11-30T13:43:41Z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