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400" spc="-150" dirty="0" err="1">
                <a:solidFill>
                  <a:schemeClr val="bg1"/>
                </a:solidFill>
                <a:latin typeface="Gotham Rounded Light" pitchFamily="50" charset="0"/>
              </a:rPr>
              <a:t>Riesgos</a:t>
            </a:r>
            <a:r>
              <a:rPr lang="fr-FR" sz="44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400" spc="-150" dirty="0" err="1">
                <a:solidFill>
                  <a:schemeClr val="bg1"/>
                </a:solidFill>
                <a:latin typeface="Gotham Rounded Light" pitchFamily="50" charset="0"/>
              </a:rPr>
              <a:t>tecnológicos</a:t>
            </a:r>
            <a:r>
              <a:rPr lang="fr-FR" sz="44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es-ES" sz="4400" spc="-150" dirty="0">
                <a:solidFill>
                  <a:schemeClr val="bg1"/>
                </a:solidFill>
                <a:latin typeface="Gotham Rounded Medium" pitchFamily="50" charset="0"/>
              </a:rPr>
              <a:t>Todos estamos involucrados.</a:t>
            </a:r>
          </a:p>
          <a:p>
            <a:r>
              <a:rPr lang="es-ES" sz="4400" spc="-150" dirty="0">
                <a:solidFill>
                  <a:schemeClr val="bg1"/>
                </a:solidFill>
                <a:latin typeface="Gotham Rounded Medium" pitchFamily="50" charset="0"/>
              </a:rPr>
              <a:t>Todos tenemos un rol que cumplir.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445250"/>
            <a:ext cx="5157671" cy="915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7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Controlar los riesgos tecnológicos de nuestras actividades industriales implica proteger a las personas, el medio ambiente y las instalaciones.</a:t>
            </a:r>
            <a:endParaRPr lang="en-US" sz="17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49" y="10741167"/>
            <a:ext cx="5157673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Día Mundial </a:t>
            </a:r>
            <a:br>
              <a:rPr lang="es-ES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es-ES" sz="40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 la Seguridad</a:t>
            </a:r>
            <a:endParaRPr lang="fr-FR" sz="40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836459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de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abril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de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4" y="13487552"/>
            <a:ext cx="565081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Juntos, seamos rigurosos y permanezcamos atentos.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0ACDA9DB-87AD-6173-1875-E59C42FAFC46}"/>
              </a:ext>
            </a:extLst>
          </p:cNvPr>
          <p:cNvSpPr/>
          <p:nvPr/>
        </p:nvSpPr>
        <p:spPr>
          <a:xfrm>
            <a:off x="-3553" y="8686644"/>
            <a:ext cx="1069648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7F985594-7B3A-2141-8693-A792E32A7AC9}"/>
              </a:ext>
            </a:extLst>
          </p:cNvPr>
          <p:cNvSpPr/>
          <p:nvPr/>
        </p:nvSpPr>
        <p:spPr>
          <a:xfrm>
            <a:off x="-3553" y="8682453"/>
            <a:ext cx="3994905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3363013-DC1D-869F-866B-FD6D376ABE0D}"/>
              </a:ext>
            </a:extLst>
          </p:cNvPr>
          <p:cNvSpPr/>
          <p:nvPr/>
        </p:nvSpPr>
        <p:spPr>
          <a:xfrm>
            <a:off x="3558644" y="8682453"/>
            <a:ext cx="3994905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1DAFC14-2F99-4FAE-FD4D-75940978AB99}"/>
              </a:ext>
            </a:extLst>
          </p:cNvPr>
          <p:cNvSpPr/>
          <p:nvPr/>
        </p:nvSpPr>
        <p:spPr>
          <a:xfrm>
            <a:off x="7120840" y="8682453"/>
            <a:ext cx="3574269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70A89-3001-C019-3687-12717CC40D2F}"/>
              </a:ext>
            </a:extLst>
          </p:cNvPr>
          <p:cNvSpPr/>
          <p:nvPr/>
        </p:nvSpPr>
        <p:spPr>
          <a:xfrm>
            <a:off x="1110351" y="8708456"/>
            <a:ext cx="2881001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ID</a:t>
            </a:r>
            <a:r>
              <a:rPr lang="es-ES" sz="1600" b="1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ENTIFICO</a:t>
            </a:r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b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peligros.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D1A83-6952-9E9C-93FA-632273D45FF6}"/>
              </a:ext>
            </a:extLst>
          </p:cNvPr>
          <p:cNvSpPr/>
          <p:nvPr/>
        </p:nvSpPr>
        <p:spPr>
          <a:xfrm>
            <a:off x="4476289" y="8698836"/>
            <a:ext cx="3118307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EVALÚO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los riesgos y 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DEFINO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las barreras.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C7225-88D9-8EC6-BFD2-630630EFE64B}"/>
              </a:ext>
            </a:extLst>
          </p:cNvPr>
          <p:cNvSpPr/>
          <p:nvPr/>
        </p:nvSpPr>
        <p:spPr>
          <a:xfrm>
            <a:off x="7930889" y="8682588"/>
            <a:ext cx="2427927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ME ASEGURO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que las barreras son efectivas.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78</Words>
  <Application>Microsoft Office PowerPoint</Application>
  <PresentationFormat>Personnalisé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13</cp:revision>
  <dcterms:created xsi:type="dcterms:W3CDTF">2022-03-15T11:40:48Z</dcterms:created>
  <dcterms:modified xsi:type="dcterms:W3CDTF">2023-03-30T10:51:48Z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