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61" r:id="rId5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45" d="100"/>
          <a:sy n="45" d="100"/>
        </p:scale>
        <p:origin x="3300" y="66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AD38D-005D-4CF6-AE1E-03C43DE56484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D77A-7602-4C8D-A080-882EA3446F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20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FD77A-7602-4C8D-A080-882EA3446F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57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CC13D2FF-CAED-80D5-A2EA-2E31BC5C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" y="1589"/>
            <a:ext cx="10691813" cy="1007919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CD7FE82-763E-9224-9296-02FECC3B6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98" y="11809529"/>
            <a:ext cx="3855910" cy="3047685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C92C0B3E-F25C-54B7-B442-4E1D42CF2C61}"/>
              </a:ext>
            </a:extLst>
          </p:cNvPr>
          <p:cNvSpPr txBox="1"/>
          <p:nvPr/>
        </p:nvSpPr>
        <p:spPr>
          <a:xfrm>
            <a:off x="686941" y="571506"/>
            <a:ext cx="937629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400" spc="-150" dirty="0" err="1">
                <a:solidFill>
                  <a:schemeClr val="bg1"/>
                </a:solidFill>
                <a:latin typeface="Gotham Rounded Light" pitchFamily="50" charset="0"/>
              </a:rPr>
              <a:t>Riesgos</a:t>
            </a:r>
            <a:r>
              <a:rPr lang="fr-FR" sz="4400" spc="-150" dirty="0">
                <a:solidFill>
                  <a:schemeClr val="bg1"/>
                </a:solidFill>
                <a:latin typeface="Gotham Rounded Light" pitchFamily="50" charset="0"/>
              </a:rPr>
              <a:t> </a:t>
            </a:r>
            <a:r>
              <a:rPr lang="fr-FR" sz="4400" spc="-150" dirty="0" err="1">
                <a:solidFill>
                  <a:schemeClr val="bg1"/>
                </a:solidFill>
                <a:latin typeface="Gotham Rounded Light" pitchFamily="50" charset="0"/>
              </a:rPr>
              <a:t>tecnológicos</a:t>
            </a:r>
            <a:r>
              <a:rPr lang="fr-FR" sz="4400" spc="-150" dirty="0">
                <a:solidFill>
                  <a:schemeClr val="bg1"/>
                </a:solidFill>
                <a:latin typeface="Gotham Rounded Light" pitchFamily="50" charset="0"/>
              </a:rPr>
              <a:t>:</a:t>
            </a:r>
          </a:p>
          <a:p>
            <a:r>
              <a:rPr lang="es-ES" sz="4400" spc="-150" dirty="0">
                <a:solidFill>
                  <a:schemeClr val="bg1"/>
                </a:solidFill>
                <a:latin typeface="Gotham Rounded Medium" pitchFamily="50" charset="0"/>
              </a:rPr>
              <a:t>Todos estamos involucrados.</a:t>
            </a:r>
          </a:p>
          <a:p>
            <a:r>
              <a:rPr lang="es-ES" sz="4400" spc="-150" dirty="0">
                <a:solidFill>
                  <a:schemeClr val="bg1"/>
                </a:solidFill>
                <a:latin typeface="Gotham Rounded Medium" pitchFamily="50" charset="0"/>
              </a:rPr>
              <a:t>Todos tenemos un rol que cumplir.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252E4B4-37FA-5A48-AE18-A92B22CF19F6}"/>
              </a:ext>
            </a:extLst>
          </p:cNvPr>
          <p:cNvSpPr/>
          <p:nvPr/>
        </p:nvSpPr>
        <p:spPr>
          <a:xfrm>
            <a:off x="4581751" y="12445250"/>
            <a:ext cx="5157671" cy="915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s-ES" sz="17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Controlar los riesgos tecnológicos de nuestras actividades industriales implica proteger a las personas, el medio ambiente y las instalaciones.</a:t>
            </a:r>
            <a:endParaRPr lang="en-US" sz="1700" dirty="0">
              <a:solidFill>
                <a:srgbClr val="374649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B042003-AD0B-5E5A-8E39-E0A8C202720F}"/>
              </a:ext>
            </a:extLst>
          </p:cNvPr>
          <p:cNvSpPr/>
          <p:nvPr/>
        </p:nvSpPr>
        <p:spPr>
          <a:xfrm>
            <a:off x="4581749" y="10741167"/>
            <a:ext cx="5157673" cy="984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ES" sz="40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Día Mundial </a:t>
            </a:r>
            <a:br>
              <a:rPr lang="es-ES" sz="40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</a:br>
            <a:r>
              <a:rPr lang="es-ES" sz="40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de la Seguridad</a:t>
            </a:r>
            <a:endParaRPr lang="fr-FR" sz="4000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381EBC-B0DE-7D42-F7DE-2C73D8E359F5}"/>
              </a:ext>
            </a:extLst>
          </p:cNvPr>
          <p:cNvSpPr/>
          <p:nvPr/>
        </p:nvSpPr>
        <p:spPr>
          <a:xfrm>
            <a:off x="4569405" y="11836459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 de </a:t>
            </a:r>
            <a:r>
              <a:rPr lang="fr-FR" sz="2800" dirty="0" err="1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abril</a:t>
            </a: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de 2023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17DD0C62-54E5-A72E-FBC5-87AF8CCC1ECE}"/>
              </a:ext>
            </a:extLst>
          </p:cNvPr>
          <p:cNvSpPr txBox="1"/>
          <p:nvPr/>
        </p:nvSpPr>
        <p:spPr>
          <a:xfrm>
            <a:off x="4569404" y="13487552"/>
            <a:ext cx="5650819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ct val="80000"/>
              </a:lnSpc>
              <a:spcAft>
                <a:spcPts val="600"/>
              </a:spcAft>
              <a:defRPr sz="4000">
                <a:gradFill>
                  <a:gsLst>
                    <a:gs pos="0">
                      <a:srgbClr val="4632FF"/>
                    </a:gs>
                    <a:gs pos="100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sz="1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</a:rPr>
              <a:t>Juntos, seamos rigurosos y permanezcamos atentos.</a:t>
            </a:r>
            <a:endParaRPr lang="fr-FR" sz="1800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</a:endParaRPr>
          </a:p>
        </p:txBody>
      </p:sp>
      <p:sp>
        <p:nvSpPr>
          <p:cNvPr id="49" name="Forme libre : forme 48">
            <a:extLst>
              <a:ext uri="{FF2B5EF4-FFF2-40B4-BE49-F238E27FC236}">
                <a16:creationId xmlns:a16="http://schemas.microsoft.com/office/drawing/2014/main" id="{0ACDA9DB-87AD-6173-1875-E59C42FAFC46}"/>
              </a:ext>
            </a:extLst>
          </p:cNvPr>
          <p:cNvSpPr/>
          <p:nvPr/>
        </p:nvSpPr>
        <p:spPr>
          <a:xfrm>
            <a:off x="-3553" y="8686644"/>
            <a:ext cx="10696487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0" name="Forme libre : forme 49">
            <a:extLst>
              <a:ext uri="{FF2B5EF4-FFF2-40B4-BE49-F238E27FC236}">
                <a16:creationId xmlns:a16="http://schemas.microsoft.com/office/drawing/2014/main" id="{7F985594-7B3A-2141-8693-A792E32A7AC9}"/>
              </a:ext>
            </a:extLst>
          </p:cNvPr>
          <p:cNvSpPr/>
          <p:nvPr/>
        </p:nvSpPr>
        <p:spPr>
          <a:xfrm>
            <a:off x="-3553" y="8682453"/>
            <a:ext cx="3994905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51" name="Forme libre : forme 50">
            <a:extLst>
              <a:ext uri="{FF2B5EF4-FFF2-40B4-BE49-F238E27FC236}">
                <a16:creationId xmlns:a16="http://schemas.microsoft.com/office/drawing/2014/main" id="{D3363013-DC1D-869F-866B-FD6D376ABE0D}"/>
              </a:ext>
            </a:extLst>
          </p:cNvPr>
          <p:cNvSpPr/>
          <p:nvPr/>
        </p:nvSpPr>
        <p:spPr>
          <a:xfrm>
            <a:off x="3558644" y="8682453"/>
            <a:ext cx="3994905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31DAFC14-2F99-4FAE-FD4D-75940978AB99}"/>
              </a:ext>
            </a:extLst>
          </p:cNvPr>
          <p:cNvSpPr/>
          <p:nvPr/>
        </p:nvSpPr>
        <p:spPr>
          <a:xfrm>
            <a:off x="7120840" y="8682453"/>
            <a:ext cx="3574269" cy="9525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270A89-3001-C019-3687-12717CC40D2F}"/>
              </a:ext>
            </a:extLst>
          </p:cNvPr>
          <p:cNvSpPr/>
          <p:nvPr/>
        </p:nvSpPr>
        <p:spPr>
          <a:xfrm>
            <a:off x="1110351" y="8708456"/>
            <a:ext cx="2881001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ID</a:t>
            </a:r>
            <a:r>
              <a:rPr lang="es-ES" sz="1600" b="1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ENTIFICO</a:t>
            </a:r>
            <a: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 </a:t>
            </a:r>
            <a:b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</a:b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los peligros.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9D1A83-6952-9E9C-93FA-632273D45FF6}"/>
              </a:ext>
            </a:extLst>
          </p:cNvPr>
          <p:cNvSpPr/>
          <p:nvPr/>
        </p:nvSpPr>
        <p:spPr>
          <a:xfrm>
            <a:off x="4476289" y="8698836"/>
            <a:ext cx="3118307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EVALÚO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los riesgos y </a:t>
            </a:r>
            <a:b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DEFINO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las barreras.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7C7225-88D9-8EC6-BFD2-630630EFE64B}"/>
              </a:ext>
            </a:extLst>
          </p:cNvPr>
          <p:cNvSpPr/>
          <p:nvPr/>
        </p:nvSpPr>
        <p:spPr>
          <a:xfrm>
            <a:off x="7930889" y="8682588"/>
            <a:ext cx="2427927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ME ASEGURO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 que las barreras son efectivas.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4070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509</TotalTime>
  <Words>78</Words>
  <Application>Microsoft Office PowerPoint</Application>
  <PresentationFormat>Personnalisé</PresentationFormat>
  <Paragraphs>11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13</cp:revision>
  <dcterms:created xsi:type="dcterms:W3CDTF">2022-03-15T11:40:48Z</dcterms:created>
  <dcterms:modified xsi:type="dcterms:W3CDTF">2023-03-30T10:51:48Z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