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70" r:id="rId9"/>
    <p:sldId id="2134805710" r:id="rId10"/>
    <p:sldId id="2134805714" r:id="rId11"/>
    <p:sldId id="2134805779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F6244A-A361-ABD4-87BE-BCB0BE97A6FC}" name="Aniruddha Ravisankar" initials="AR" userId="S::aravisankar@wordappeal.com::42d04cf6-478b-4a44-92ce-99a802d672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deline GARNIER" initials="AG" lastIdx="9" clrIdx="6">
    <p:extLst>
      <p:ext uri="{19B8F6BF-5375-455C-9EA6-DF929625EA0E}">
        <p15:presenceInfo xmlns:p15="http://schemas.microsoft.com/office/powerpoint/2012/main" userId="S::adeline.garnier@totalenergies.com::b5140358-a731-43b0-b2d4-95a7ebfda634" providerId="AD"/>
      </p:ext>
    </p:extLst>
  </p:cmAuthor>
  <p:cmAuthor id="1" name="Jean-Guillaume BIZERAY" initials="JGB" lastIdx="9" clrIdx="0">
    <p:extLst>
      <p:ext uri="{19B8F6BF-5375-455C-9EA6-DF929625EA0E}">
        <p15:presenceInfo xmlns:p15="http://schemas.microsoft.com/office/powerpoint/2012/main" userId="S::jean-guillaume.bizeray@totalenergies.com::49b5d947-5b60-4c66-bcd8-12c7a1edf37f" providerId="AD"/>
      </p:ext>
    </p:extLst>
  </p:cmAuthor>
  <p:cmAuthor id="8" name="Claire MAIRET" initials="CM" lastIdx="21" clrIdx="7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2" name="Alexandra PAPILLON" initials="AP" lastIdx="11" clrIdx="1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  <p:cmAuthor id="9" name="Ismaïl Diedhiou" initials="ID" lastIdx="16" clrIdx="8">
    <p:extLst>
      <p:ext uri="{19B8F6BF-5375-455C-9EA6-DF929625EA0E}">
        <p15:presenceInfo xmlns:p15="http://schemas.microsoft.com/office/powerpoint/2012/main" userId="S::idiedhiou@wordappeal.com::bd00cb13-adf6-4f90-8d8e-d970bbca8edc" providerId="AD"/>
      </p:ext>
    </p:extLst>
  </p:cmAuthor>
  <p:cmAuthor id="3" name="Cyril DE-COATPONT" initials="CDC" lastIdx="6" clrIdx="2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10" name="Aniruddha Ravisankar" initials="AR" lastIdx="1" clrIdx="9">
    <p:extLst>
      <p:ext uri="{19B8F6BF-5375-455C-9EA6-DF929625EA0E}">
        <p15:presenceInfo xmlns:p15="http://schemas.microsoft.com/office/powerpoint/2012/main" userId="S::aravisankar@wordappeal.com::42d04cf6-478b-4a44-92ce-99a802d672a7" providerId="AD"/>
      </p:ext>
    </p:extLst>
  </p:cmAuthor>
  <p:cmAuthor id="4" name="Tatiana MIR" initials="TM" lastIdx="84" clrIdx="3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5" name="Cyril DE-COATPONT" initials="CDC [2]" lastIdx="13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Michiel DE KOSTER" initials="MK" lastIdx="39" clrIdx="5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ACCE9"/>
    <a:srgbClr val="E1001A"/>
    <a:srgbClr val="FF0000"/>
    <a:srgbClr val="FF001A"/>
    <a:srgbClr val="E30713"/>
    <a:srgbClr val="FF3535"/>
    <a:srgbClr val="354D56"/>
    <a:srgbClr val="00B050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4D1A0-471A-4DD6-90F6-A61F3B298AA3}" v="12" dt="2022-07-13T13:04:18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" autoAdjust="0"/>
    <p:restoredTop sz="96215" autoAdjust="0"/>
  </p:normalViewPr>
  <p:slideViewPr>
    <p:cSldViewPr snapToGrid="0">
      <p:cViewPr varScale="1">
        <p:scale>
          <a:sx n="86" d="100"/>
          <a:sy n="86" d="100"/>
        </p:scale>
        <p:origin x="108" y="462"/>
      </p:cViewPr>
      <p:guideLst/>
    </p:cSldViewPr>
  </p:slideViewPr>
  <p:outlineViewPr>
    <p:cViewPr>
      <p:scale>
        <a:sx n="33" d="100"/>
        <a:sy n="33" d="100"/>
      </p:scale>
      <p:origin x="0" y="-381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CCB4D1A0-471A-4DD6-90F6-A61F3B298AA3}"/>
    <pc:docChg chg="undo redo custSel addSld delSld modSld sldOrd">
      <pc:chgData name="Alexandra PAPILLON" userId="6ed42675-17a0-4139-8016-992ac43c869f" providerId="ADAL" clId="{CCB4D1A0-471A-4DD6-90F6-A61F3B298AA3}" dt="2022-07-13T13:06:54.457" v="850" actId="20577"/>
      <pc:docMkLst>
        <pc:docMk/>
      </pc:docMkLst>
      <pc:sldChg chg="addSp delSp modSp mod">
        <pc:chgData name="Alexandra PAPILLON" userId="6ed42675-17a0-4139-8016-992ac43c869f" providerId="ADAL" clId="{CCB4D1A0-471A-4DD6-90F6-A61F3B298AA3}" dt="2022-07-07T15:36:56.810" v="843" actId="790"/>
        <pc:sldMkLst>
          <pc:docMk/>
          <pc:sldMk cId="3848476589" sldId="2134805710"/>
        </pc:sldMkLst>
        <pc:spChg chg="del">
          <ac:chgData name="Alexandra PAPILLON" userId="6ed42675-17a0-4139-8016-992ac43c869f" providerId="ADAL" clId="{CCB4D1A0-471A-4DD6-90F6-A61F3B298AA3}" dt="2022-07-07T15:17:38.453" v="50" actId="478"/>
          <ac:spMkLst>
            <pc:docMk/>
            <pc:sldMk cId="3848476589" sldId="2134805710"/>
            <ac:spMk id="2" creationId="{4076DBCA-0016-F947-8594-B0BF0A17C561}"/>
          </ac:spMkLst>
        </pc:spChg>
        <pc:spChg chg="del">
          <ac:chgData name="Alexandra PAPILLON" userId="6ed42675-17a0-4139-8016-992ac43c869f" providerId="ADAL" clId="{CCB4D1A0-471A-4DD6-90F6-A61F3B298AA3}" dt="2022-07-07T15:19:57.466" v="108" actId="478"/>
          <ac:spMkLst>
            <pc:docMk/>
            <pc:sldMk cId="3848476589" sldId="2134805710"/>
            <ac:spMk id="12" creationId="{BE603C6B-616D-B203-214B-0819CBDAC7A0}"/>
          </ac:spMkLst>
        </pc:spChg>
        <pc:spChg chg="add mod">
          <ac:chgData name="Alexandra PAPILLON" userId="6ed42675-17a0-4139-8016-992ac43c869f" providerId="ADAL" clId="{CCB4D1A0-471A-4DD6-90F6-A61F3B298AA3}" dt="2022-07-07T15:19:12.267" v="97"/>
          <ac:spMkLst>
            <pc:docMk/>
            <pc:sldMk cId="3848476589" sldId="2134805710"/>
            <ac:spMk id="14" creationId="{C8A6ECB0-949A-4ED3-8E6A-4E08F8387823}"/>
          </ac:spMkLst>
        </pc:spChg>
        <pc:spChg chg="del">
          <ac:chgData name="Alexandra PAPILLON" userId="6ed42675-17a0-4139-8016-992ac43c869f" providerId="ADAL" clId="{CCB4D1A0-471A-4DD6-90F6-A61F3B298AA3}" dt="2022-07-07T15:17:06.495" v="23" actId="478"/>
          <ac:spMkLst>
            <pc:docMk/>
            <pc:sldMk cId="3848476589" sldId="2134805710"/>
            <ac:spMk id="16" creationId="{3736E1B2-0EB5-49E4-B37F-4E36FA08A357}"/>
          </ac:spMkLst>
        </pc:spChg>
        <pc:spChg chg="add mod">
          <ac:chgData name="Alexandra PAPILLON" userId="6ed42675-17a0-4139-8016-992ac43c869f" providerId="ADAL" clId="{CCB4D1A0-471A-4DD6-90F6-A61F3B298AA3}" dt="2022-07-07T15:20:05.618" v="109"/>
          <ac:spMkLst>
            <pc:docMk/>
            <pc:sldMk cId="3848476589" sldId="2134805710"/>
            <ac:spMk id="19" creationId="{D28DF76A-A778-43E4-9F27-9FF3A3634EAC}"/>
          </ac:spMkLst>
        </pc:spChg>
        <pc:spChg chg="add mod">
          <ac:chgData name="Alexandra PAPILLON" userId="6ed42675-17a0-4139-8016-992ac43c869f" providerId="ADAL" clId="{CCB4D1A0-471A-4DD6-90F6-A61F3B298AA3}" dt="2022-07-07T15:21:35.134" v="113" actId="948"/>
          <ac:spMkLst>
            <pc:docMk/>
            <pc:sldMk cId="3848476589" sldId="2134805710"/>
            <ac:spMk id="22" creationId="{584CCCD1-103A-4963-A892-758D04E5070A}"/>
          </ac:spMkLst>
        </pc:spChg>
        <pc:spChg chg="add mod">
          <ac:chgData name="Alexandra PAPILLON" userId="6ed42675-17a0-4139-8016-992ac43c869f" providerId="ADAL" clId="{CCB4D1A0-471A-4DD6-90F6-A61F3B298AA3}" dt="2022-07-07T15:20:32.490" v="111" actId="108"/>
          <ac:spMkLst>
            <pc:docMk/>
            <pc:sldMk cId="3848476589" sldId="2134805710"/>
            <ac:spMk id="23" creationId="{9630CA68-A56E-4B7C-940A-84946F184B98}"/>
          </ac:spMkLst>
        </pc:spChg>
        <pc:spChg chg="mod">
          <ac:chgData name="Alexandra PAPILLON" userId="6ed42675-17a0-4139-8016-992ac43c869f" providerId="ADAL" clId="{CCB4D1A0-471A-4DD6-90F6-A61F3B298AA3}" dt="2022-07-07T15:36:56.810" v="843" actId="790"/>
          <ac:spMkLst>
            <pc:docMk/>
            <pc:sldMk cId="3848476589" sldId="2134805710"/>
            <ac:spMk id="27" creationId="{AF50B1B0-06A6-C045-A908-F2ABF98C6817}"/>
          </ac:spMkLst>
        </pc:spChg>
        <pc:picChg chg="del">
          <ac:chgData name="Alexandra PAPILLON" userId="6ed42675-17a0-4139-8016-992ac43c869f" providerId="ADAL" clId="{CCB4D1A0-471A-4DD6-90F6-A61F3B298AA3}" dt="2022-07-07T15:17:04.526" v="22" actId="478"/>
          <ac:picMkLst>
            <pc:docMk/>
            <pc:sldMk cId="3848476589" sldId="2134805710"/>
            <ac:picMk id="9" creationId="{DCE5ABDF-8A3D-A443-CB85-D431C3509E58}"/>
          </ac:picMkLst>
        </pc:picChg>
        <pc:picChg chg="mod">
          <ac:chgData name="Alexandra PAPILLON" userId="6ed42675-17a0-4139-8016-992ac43c869f" providerId="ADAL" clId="{CCB4D1A0-471A-4DD6-90F6-A61F3B298AA3}" dt="2022-07-07T15:17:36.127" v="49" actId="1076"/>
          <ac:picMkLst>
            <pc:docMk/>
            <pc:sldMk cId="3848476589" sldId="2134805710"/>
            <ac:picMk id="13" creationId="{350161D5-6742-40C4-BBD1-ACE80F791F26}"/>
          </ac:picMkLst>
        </pc:picChg>
        <pc:picChg chg="mod">
          <ac:chgData name="Alexandra PAPILLON" userId="6ed42675-17a0-4139-8016-992ac43c869f" providerId="ADAL" clId="{CCB4D1A0-471A-4DD6-90F6-A61F3B298AA3}" dt="2022-07-07T15:17:31.416" v="48" actId="1076"/>
          <ac:picMkLst>
            <pc:docMk/>
            <pc:sldMk cId="3848476589" sldId="2134805710"/>
            <ac:picMk id="15" creationId="{484907D3-5D07-4B59-A713-D899F79CA677}"/>
          </ac:picMkLst>
        </pc:picChg>
        <pc:picChg chg="add mod">
          <ac:chgData name="Alexandra PAPILLON" userId="6ed42675-17a0-4139-8016-992ac43c869f" providerId="ADAL" clId="{CCB4D1A0-471A-4DD6-90F6-A61F3B298AA3}" dt="2022-07-07T15:20:05.618" v="109"/>
          <ac:picMkLst>
            <pc:docMk/>
            <pc:sldMk cId="3848476589" sldId="2134805710"/>
            <ac:picMk id="17" creationId="{BFB2C891-AAA0-4AD9-96F6-EE52AA108A15}"/>
          </ac:picMkLst>
        </pc:picChg>
        <pc:picChg chg="mod">
          <ac:chgData name="Alexandra PAPILLON" userId="6ed42675-17a0-4139-8016-992ac43c869f" providerId="ADAL" clId="{CCB4D1A0-471A-4DD6-90F6-A61F3B298AA3}" dt="2022-07-07T15:22:03.708" v="122" actId="1038"/>
          <ac:picMkLst>
            <pc:docMk/>
            <pc:sldMk cId="3848476589" sldId="2134805710"/>
            <ac:picMk id="18" creationId="{B58398ED-A28B-4303-B133-4D107AF710CC}"/>
          </ac:picMkLst>
        </pc:picChg>
        <pc:picChg chg="add mod">
          <ac:chgData name="Alexandra PAPILLON" userId="6ed42675-17a0-4139-8016-992ac43c869f" providerId="ADAL" clId="{CCB4D1A0-471A-4DD6-90F6-A61F3B298AA3}" dt="2022-07-07T15:20:05.618" v="109"/>
          <ac:picMkLst>
            <pc:docMk/>
            <pc:sldMk cId="3848476589" sldId="2134805710"/>
            <ac:picMk id="20" creationId="{9443DBC6-5BF8-49FF-9011-DE8C97BC5E1B}"/>
          </ac:picMkLst>
        </pc:picChg>
        <pc:picChg chg="add mod">
          <ac:chgData name="Alexandra PAPILLON" userId="6ed42675-17a0-4139-8016-992ac43c869f" providerId="ADAL" clId="{CCB4D1A0-471A-4DD6-90F6-A61F3B298AA3}" dt="2022-07-07T15:20:05.618" v="109"/>
          <ac:picMkLst>
            <pc:docMk/>
            <pc:sldMk cId="3848476589" sldId="2134805710"/>
            <ac:picMk id="21" creationId="{C347BCAA-061F-4F17-B1B9-3936C1507A9F}"/>
          </ac:picMkLst>
        </pc:picChg>
      </pc:sldChg>
      <pc:sldChg chg="addSp delSp modSp mod ord">
        <pc:chgData name="Alexandra PAPILLON" userId="6ed42675-17a0-4139-8016-992ac43c869f" providerId="ADAL" clId="{CCB4D1A0-471A-4DD6-90F6-A61F3B298AA3}" dt="2022-07-13T13:06:54.457" v="850" actId="20577"/>
        <pc:sldMkLst>
          <pc:docMk/>
          <pc:sldMk cId="1376307639" sldId="2134805714"/>
        </pc:sldMkLst>
        <pc:spChg chg="del">
          <ac:chgData name="Alexandra PAPILLON" userId="6ed42675-17a0-4139-8016-992ac43c869f" providerId="ADAL" clId="{CCB4D1A0-471A-4DD6-90F6-A61F3B298AA3}" dt="2022-07-07T15:23:23.790" v="127" actId="478"/>
          <ac:spMkLst>
            <pc:docMk/>
            <pc:sldMk cId="1376307639" sldId="2134805714"/>
            <ac:spMk id="7" creationId="{B4174711-9F39-4273-A686-E2FA4B6CB7E3}"/>
          </ac:spMkLst>
        </pc:spChg>
        <pc:spChg chg="del">
          <ac:chgData name="Alexandra PAPILLON" userId="6ed42675-17a0-4139-8016-992ac43c869f" providerId="ADAL" clId="{CCB4D1A0-471A-4DD6-90F6-A61F3B298AA3}" dt="2022-07-07T15:22:54.722" v="125" actId="478"/>
          <ac:spMkLst>
            <pc:docMk/>
            <pc:sldMk cId="1376307639" sldId="2134805714"/>
            <ac:spMk id="8" creationId="{7B50F1D0-C718-9642-8BC4-E1A2861C9CC0}"/>
          </ac:spMkLst>
        </pc:spChg>
        <pc:spChg chg="del">
          <ac:chgData name="Alexandra PAPILLON" userId="6ed42675-17a0-4139-8016-992ac43c869f" providerId="ADAL" clId="{CCB4D1A0-471A-4DD6-90F6-A61F3B298AA3}" dt="2022-07-07T15:23:23.790" v="127" actId="478"/>
          <ac:spMkLst>
            <pc:docMk/>
            <pc:sldMk cId="1376307639" sldId="2134805714"/>
            <ac:spMk id="9" creationId="{EBD0EC20-F589-160E-E338-0BB28A3D1488}"/>
          </ac:spMkLst>
        </pc:spChg>
        <pc:spChg chg="del">
          <ac:chgData name="Alexandra PAPILLON" userId="6ed42675-17a0-4139-8016-992ac43c869f" providerId="ADAL" clId="{CCB4D1A0-471A-4DD6-90F6-A61F3B298AA3}" dt="2022-07-07T15:23:23.790" v="127" actId="478"/>
          <ac:spMkLst>
            <pc:docMk/>
            <pc:sldMk cId="1376307639" sldId="2134805714"/>
            <ac:spMk id="12" creationId="{616D1439-343E-2AD9-A75A-06AD0E0E8A1C}"/>
          </ac:spMkLst>
        </pc:spChg>
        <pc:spChg chg="add mod">
          <ac:chgData name="Alexandra PAPILLON" userId="6ed42675-17a0-4139-8016-992ac43c869f" providerId="ADAL" clId="{CCB4D1A0-471A-4DD6-90F6-A61F3B298AA3}" dt="2022-07-07T15:23:01.102" v="126"/>
          <ac:spMkLst>
            <pc:docMk/>
            <pc:sldMk cId="1376307639" sldId="2134805714"/>
            <ac:spMk id="13" creationId="{8DB2390E-A4F5-4103-94FA-94EBE35A13D6}"/>
          </ac:spMkLst>
        </pc:spChg>
        <pc:spChg chg="add mod">
          <ac:chgData name="Alexandra PAPILLON" userId="6ed42675-17a0-4139-8016-992ac43c869f" providerId="ADAL" clId="{CCB4D1A0-471A-4DD6-90F6-A61F3B298AA3}" dt="2022-07-07T15:37:39.352" v="846" actId="20577"/>
          <ac:spMkLst>
            <pc:docMk/>
            <pc:sldMk cId="1376307639" sldId="2134805714"/>
            <ac:spMk id="14" creationId="{F149B2BA-3A7F-4EF7-8F33-3A1890826CBF}"/>
          </ac:spMkLst>
        </pc:spChg>
        <pc:spChg chg="del">
          <ac:chgData name="Alexandra PAPILLON" userId="6ed42675-17a0-4139-8016-992ac43c869f" providerId="ADAL" clId="{CCB4D1A0-471A-4DD6-90F6-A61F3B298AA3}" dt="2022-07-07T15:23:23.790" v="127" actId="478"/>
          <ac:spMkLst>
            <pc:docMk/>
            <pc:sldMk cId="1376307639" sldId="2134805714"/>
            <ac:spMk id="15" creationId="{6BC040BD-5620-8B8B-B2CB-9182FD1E137A}"/>
          </ac:spMkLst>
        </pc:spChg>
        <pc:spChg chg="del">
          <ac:chgData name="Alexandra PAPILLON" userId="6ed42675-17a0-4139-8016-992ac43c869f" providerId="ADAL" clId="{CCB4D1A0-471A-4DD6-90F6-A61F3B298AA3}" dt="2022-07-07T15:23:23.790" v="127" actId="478"/>
          <ac:spMkLst>
            <pc:docMk/>
            <pc:sldMk cId="1376307639" sldId="2134805714"/>
            <ac:spMk id="16" creationId="{C0629BC4-2180-4F50-8739-23D8D12C4493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17" creationId="{666D74B9-CB65-4C34-8194-7C8FE01D91C8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18" creationId="{5182D435-00C9-48F3-BC81-69A76F2BDEF9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19" creationId="{0330D25E-E866-410A-BA71-32CC57030270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20" creationId="{33A159C5-2B9F-4F0E-AEA6-3A27CE840E00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23" creationId="{6A10973F-B7AE-45CD-AD7B-D10BEDD0C6B5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24" creationId="{8E7BEF21-CF4C-4F1F-8EE7-C1154F588907}"/>
          </ac:spMkLst>
        </pc:spChg>
        <pc:spChg chg="add mod">
          <ac:chgData name="Alexandra PAPILLON" userId="6ed42675-17a0-4139-8016-992ac43c869f" providerId="ADAL" clId="{CCB4D1A0-471A-4DD6-90F6-A61F3B298AA3}" dt="2022-07-13T13:06:54.457" v="850" actId="20577"/>
          <ac:spMkLst>
            <pc:docMk/>
            <pc:sldMk cId="1376307639" sldId="2134805714"/>
            <ac:spMk id="25" creationId="{656F7DF3-875E-43C8-957F-CDD87E3AF5F9}"/>
          </ac:spMkLst>
        </pc:spChg>
        <pc:spChg chg="add mod">
          <ac:chgData name="Alexandra PAPILLON" userId="6ed42675-17a0-4139-8016-992ac43c869f" providerId="ADAL" clId="{CCB4D1A0-471A-4DD6-90F6-A61F3B298AA3}" dt="2022-07-07T15:37:07.946" v="844" actId="790"/>
          <ac:spMkLst>
            <pc:docMk/>
            <pc:sldMk cId="1376307639" sldId="2134805714"/>
            <ac:spMk id="26" creationId="{E7D8BEE0-4487-48D0-8619-491E9F532FEC}"/>
          </ac:spMkLst>
        </pc:spChg>
        <pc:picChg chg="del">
          <ac:chgData name="Alexandra PAPILLON" userId="6ed42675-17a0-4139-8016-992ac43c869f" providerId="ADAL" clId="{CCB4D1A0-471A-4DD6-90F6-A61F3B298AA3}" dt="2022-07-07T15:23:23.790" v="127" actId="478"/>
          <ac:picMkLst>
            <pc:docMk/>
            <pc:sldMk cId="1376307639" sldId="2134805714"/>
            <ac:picMk id="2" creationId="{D7512844-98A2-408F-9390-E7D1C7AA68F2}"/>
          </ac:picMkLst>
        </pc:picChg>
        <pc:picChg chg="add mod">
          <ac:chgData name="Alexandra PAPILLON" userId="6ed42675-17a0-4139-8016-992ac43c869f" providerId="ADAL" clId="{CCB4D1A0-471A-4DD6-90F6-A61F3B298AA3}" dt="2022-07-07T15:23:32.466" v="128"/>
          <ac:picMkLst>
            <pc:docMk/>
            <pc:sldMk cId="1376307639" sldId="2134805714"/>
            <ac:picMk id="21" creationId="{4355CA29-EBBE-418C-83E6-96688C78328C}"/>
          </ac:picMkLst>
        </pc:picChg>
        <pc:picChg chg="add mod">
          <ac:chgData name="Alexandra PAPILLON" userId="6ed42675-17a0-4139-8016-992ac43c869f" providerId="ADAL" clId="{CCB4D1A0-471A-4DD6-90F6-A61F3B298AA3}" dt="2022-07-07T15:23:32.466" v="128"/>
          <ac:picMkLst>
            <pc:docMk/>
            <pc:sldMk cId="1376307639" sldId="2134805714"/>
            <ac:picMk id="22" creationId="{958F8929-69E8-4B39-972D-BE7F0D71365B}"/>
          </ac:picMkLst>
        </pc:picChg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CCB4D1A0-471A-4DD6-90F6-A61F3B298AA3}" dt="2022-07-07T15:32:23.917" v="604" actId="47"/>
        <pc:sldMkLst>
          <pc:docMk/>
          <pc:sldMk cId="4066770564" sldId="2134805740"/>
        </pc:sldMkLst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3219673142" sldId="2134805747"/>
        </pc:sldMkLst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2812499087" sldId="2134805755"/>
        </pc:sldMkLst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2332208611" sldId="2134805756"/>
        </pc:sldMkLst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CCB4D1A0-471A-4DD6-90F6-A61F3B298AA3}" dt="2022-07-07T15:32:26.898" v="607" actId="47"/>
        <pc:sldMkLst>
          <pc:docMk/>
          <pc:sldMk cId="3833162626" sldId="2134805761"/>
        </pc:sldMkLst>
      </pc:sldChg>
      <pc:sldChg chg="del">
        <pc:chgData name="Alexandra PAPILLON" userId="6ed42675-17a0-4139-8016-992ac43c869f" providerId="ADAL" clId="{CCB4D1A0-471A-4DD6-90F6-A61F3B298AA3}" dt="2022-07-07T15:32:26.431" v="606" actId="47"/>
        <pc:sldMkLst>
          <pc:docMk/>
          <pc:sldMk cId="1450634663" sldId="2134805762"/>
        </pc:sldMkLst>
      </pc:sldChg>
      <pc:sldChg chg="modSp mod">
        <pc:chgData name="Alexandra PAPILLON" userId="6ed42675-17a0-4139-8016-992ac43c869f" providerId="ADAL" clId="{CCB4D1A0-471A-4DD6-90F6-A61F3B298AA3}" dt="2022-07-07T15:36:48.684" v="842" actId="790"/>
        <pc:sldMkLst>
          <pc:docMk/>
          <pc:sldMk cId="3004514661" sldId="2134805770"/>
        </pc:sldMkLst>
        <pc:spChg chg="mod">
          <ac:chgData name="Alexandra PAPILLON" userId="6ed42675-17a0-4139-8016-992ac43c869f" providerId="ADAL" clId="{CCB4D1A0-471A-4DD6-90F6-A61F3B298AA3}" dt="2022-07-07T15:36:48.684" v="842" actId="790"/>
          <ac:spMkLst>
            <pc:docMk/>
            <pc:sldMk cId="3004514661" sldId="2134805770"/>
            <ac:spMk id="3" creationId="{6B8DC8A2-BD59-294E-BB8C-1C09CF5B8C92}"/>
          </ac:spMkLst>
        </pc:spChg>
        <pc:spChg chg="mod">
          <ac:chgData name="Alexandra PAPILLON" userId="6ed42675-17a0-4139-8016-992ac43c869f" providerId="ADAL" clId="{CCB4D1A0-471A-4DD6-90F6-A61F3B298AA3}" dt="2022-07-07T15:16:39.120" v="18" actId="20577"/>
          <ac:spMkLst>
            <pc:docMk/>
            <pc:sldMk cId="3004514661" sldId="2134805770"/>
            <ac:spMk id="6" creationId="{0A77405E-6FA2-2642-88F5-70A68628BCDD}"/>
          </ac:spMkLst>
        </pc:spChg>
        <pc:spChg chg="mod">
          <ac:chgData name="Alexandra PAPILLON" userId="6ed42675-17a0-4139-8016-992ac43c869f" providerId="ADAL" clId="{CCB4D1A0-471A-4DD6-90F6-A61F3B298AA3}" dt="2022-07-07T15:16:32.829" v="14" actId="20577"/>
          <ac:spMkLst>
            <pc:docMk/>
            <pc:sldMk cId="3004514661" sldId="2134805770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2406595206" sldId="2134805771"/>
        </pc:sldMkLst>
      </pc:sldChg>
      <pc:sldChg chg="del">
        <pc:chgData name="Alexandra PAPILLON" userId="6ed42675-17a0-4139-8016-992ac43c869f" providerId="ADAL" clId="{CCB4D1A0-471A-4DD6-90F6-A61F3B298AA3}" dt="2022-07-07T15:16:55.596" v="21" actId="47"/>
        <pc:sldMkLst>
          <pc:docMk/>
          <pc:sldMk cId="1180370113" sldId="2134805772"/>
        </pc:sldMkLst>
      </pc:sldChg>
      <pc:sldChg chg="del">
        <pc:chgData name="Alexandra PAPILLON" userId="6ed42675-17a0-4139-8016-992ac43c869f" providerId="ADAL" clId="{CCB4D1A0-471A-4DD6-90F6-A61F3B298AA3}" dt="2022-07-07T15:35:39.668" v="826" actId="47"/>
        <pc:sldMkLst>
          <pc:docMk/>
          <pc:sldMk cId="1367787301" sldId="2134805773"/>
        </pc:sldMkLst>
      </pc:sldChg>
      <pc:sldChg chg="del">
        <pc:chgData name="Alexandra PAPILLON" userId="6ed42675-17a0-4139-8016-992ac43c869f" providerId="ADAL" clId="{CCB4D1A0-471A-4DD6-90F6-A61F3B298AA3}" dt="2022-07-07T15:32:25.878" v="605" actId="47"/>
        <pc:sldMkLst>
          <pc:docMk/>
          <pc:sldMk cId="13419943" sldId="2134805774"/>
        </pc:sldMkLst>
      </pc:sldChg>
      <pc:sldChg chg="del">
        <pc:chgData name="Alexandra PAPILLON" userId="6ed42675-17a0-4139-8016-992ac43c869f" providerId="ADAL" clId="{CCB4D1A0-471A-4DD6-90F6-A61F3B298AA3}" dt="2022-07-07T15:32:27.426" v="608" actId="47"/>
        <pc:sldMkLst>
          <pc:docMk/>
          <pc:sldMk cId="4100020593" sldId="2134805775"/>
        </pc:sldMkLst>
      </pc:sldChg>
      <pc:sldChg chg="del">
        <pc:chgData name="Alexandra PAPILLON" userId="6ed42675-17a0-4139-8016-992ac43c869f" providerId="ADAL" clId="{CCB4D1A0-471A-4DD6-90F6-A61F3B298AA3}" dt="2022-07-07T15:32:28.011" v="609" actId="47"/>
        <pc:sldMkLst>
          <pc:docMk/>
          <pc:sldMk cId="1577314683" sldId="2134805776"/>
        </pc:sldMkLst>
      </pc:sldChg>
      <pc:sldChg chg="del">
        <pc:chgData name="Alexandra PAPILLON" userId="6ed42675-17a0-4139-8016-992ac43c869f" providerId="ADAL" clId="{CCB4D1A0-471A-4DD6-90F6-A61F3B298AA3}" dt="2022-07-07T15:32:23.219" v="603" actId="47"/>
        <pc:sldMkLst>
          <pc:docMk/>
          <pc:sldMk cId="346008854" sldId="2134805777"/>
        </pc:sldMkLst>
      </pc:sldChg>
      <pc:sldChg chg="del">
        <pc:chgData name="Alexandra PAPILLON" userId="6ed42675-17a0-4139-8016-992ac43c869f" providerId="ADAL" clId="{CCB4D1A0-471A-4DD6-90F6-A61F3B298AA3}" dt="2022-07-07T15:32:22.019" v="602" actId="47"/>
        <pc:sldMkLst>
          <pc:docMk/>
          <pc:sldMk cId="3063371062" sldId="2134805778"/>
        </pc:sldMkLst>
      </pc:sldChg>
      <pc:sldChg chg="modSp add mod">
        <pc:chgData name="Alexandra PAPILLON" userId="6ed42675-17a0-4139-8016-992ac43c869f" providerId="ADAL" clId="{CCB4D1A0-471A-4DD6-90F6-A61F3B298AA3}" dt="2022-07-13T13:04:18.902" v="847"/>
        <pc:sldMkLst>
          <pc:docMk/>
          <pc:sldMk cId="467343186" sldId="2134805779"/>
        </pc:sldMkLst>
        <pc:spChg chg="mod">
          <ac:chgData name="Alexandra PAPILLON" userId="6ed42675-17a0-4139-8016-992ac43c869f" providerId="ADAL" clId="{CCB4D1A0-471A-4DD6-90F6-A61F3B298AA3}" dt="2022-07-07T15:30:06.207" v="475" actId="20577"/>
          <ac:spMkLst>
            <pc:docMk/>
            <pc:sldMk cId="467343186" sldId="2134805779"/>
            <ac:spMk id="3" creationId="{1026347A-7F06-4819-9CED-D05E061BD65F}"/>
          </ac:spMkLst>
        </pc:spChg>
        <pc:spChg chg="mod">
          <ac:chgData name="Alexandra PAPILLON" userId="6ed42675-17a0-4139-8016-992ac43c869f" providerId="ADAL" clId="{CCB4D1A0-471A-4DD6-90F6-A61F3B298AA3}" dt="2022-07-07T15:36:18.002" v="833" actId="1035"/>
          <ac:spMkLst>
            <pc:docMk/>
            <pc:sldMk cId="467343186" sldId="2134805779"/>
            <ac:spMk id="35" creationId="{840F7545-3414-445E-9E0A-ED57B62690F5}"/>
          </ac:spMkLst>
        </pc:spChg>
        <pc:spChg chg="mod">
          <ac:chgData name="Alexandra PAPILLON" userId="6ed42675-17a0-4139-8016-992ac43c869f" providerId="ADAL" clId="{CCB4D1A0-471A-4DD6-90F6-A61F3B298AA3}" dt="2022-07-07T15:36:24.139" v="840" actId="1036"/>
          <ac:spMkLst>
            <pc:docMk/>
            <pc:sldMk cId="467343186" sldId="2134805779"/>
            <ac:spMk id="40" creationId="{A281E85D-DF58-4767-8CB6-9F9FEDA623F6}"/>
          </ac:spMkLst>
        </pc:spChg>
        <pc:spChg chg="mod">
          <ac:chgData name="Alexandra PAPILLON" userId="6ed42675-17a0-4139-8016-992ac43c869f" providerId="ADAL" clId="{CCB4D1A0-471A-4DD6-90F6-A61F3B298AA3}" dt="2022-07-07T15:36:24.139" v="840" actId="1036"/>
          <ac:spMkLst>
            <pc:docMk/>
            <pc:sldMk cId="467343186" sldId="2134805779"/>
            <ac:spMk id="64" creationId="{44146C94-70C2-4247-B22F-731F4BAFAC4C}"/>
          </ac:spMkLst>
        </pc:spChg>
        <pc:spChg chg="mod">
          <ac:chgData name="Alexandra PAPILLON" userId="6ed42675-17a0-4139-8016-992ac43c869f" providerId="ADAL" clId="{CCB4D1A0-471A-4DD6-90F6-A61F3B298AA3}" dt="2022-07-07T15:36:24.139" v="840" actId="1036"/>
          <ac:spMkLst>
            <pc:docMk/>
            <pc:sldMk cId="467343186" sldId="2134805779"/>
            <ac:spMk id="65" creationId="{9AC54877-748F-0C4C-9AF8-12EFC944ADBC}"/>
          </ac:spMkLst>
        </pc:spChg>
        <pc:spChg chg="mod">
          <ac:chgData name="Alexandra PAPILLON" userId="6ed42675-17a0-4139-8016-992ac43c869f" providerId="ADAL" clId="{CCB4D1A0-471A-4DD6-90F6-A61F3B298AA3}" dt="2022-07-07T15:36:24.139" v="840" actId="1036"/>
          <ac:spMkLst>
            <pc:docMk/>
            <pc:sldMk cId="467343186" sldId="2134805779"/>
            <ac:spMk id="66" creationId="{2B21D4A8-5473-CA4E-8760-C823B560A467}"/>
          </ac:spMkLst>
        </pc:spChg>
        <pc:spChg chg="mod">
          <ac:chgData name="Alexandra PAPILLON" userId="6ed42675-17a0-4139-8016-992ac43c869f" providerId="ADAL" clId="{CCB4D1A0-471A-4DD6-90F6-A61F3B298AA3}" dt="2022-07-07T15:36:18.002" v="833" actId="1035"/>
          <ac:spMkLst>
            <pc:docMk/>
            <pc:sldMk cId="467343186" sldId="2134805779"/>
            <ac:spMk id="67" creationId="{B9144E35-8E0E-D940-8327-67F223EC4237}"/>
          </ac:spMkLst>
        </pc:spChg>
        <pc:spChg chg="mod">
          <ac:chgData name="Alexandra PAPILLON" userId="6ed42675-17a0-4139-8016-992ac43c869f" providerId="ADAL" clId="{CCB4D1A0-471A-4DD6-90F6-A61F3B298AA3}" dt="2022-07-07T15:36:27.760" v="841" actId="313"/>
          <ac:spMkLst>
            <pc:docMk/>
            <pc:sldMk cId="467343186" sldId="2134805779"/>
            <ac:spMk id="70" creationId="{6000B7D5-2CA8-C04B-B94E-28634D819E0E}"/>
          </ac:spMkLst>
        </pc:spChg>
        <pc:picChg chg="mod">
          <ac:chgData name="Alexandra PAPILLON" userId="6ed42675-17a0-4139-8016-992ac43c869f" providerId="ADAL" clId="{CCB4D1A0-471A-4DD6-90F6-A61F3B298AA3}" dt="2022-07-07T15:36:24.139" v="840" actId="1036"/>
          <ac:picMkLst>
            <pc:docMk/>
            <pc:sldMk cId="467343186" sldId="2134805779"/>
            <ac:picMk id="10" creationId="{251AAAE0-91D4-E8C5-5CCF-436A6F96E7B6}"/>
          </ac:picMkLst>
        </pc:picChg>
        <pc:picChg chg="mod">
          <ac:chgData name="Alexandra PAPILLON" userId="6ed42675-17a0-4139-8016-992ac43c869f" providerId="ADAL" clId="{CCB4D1A0-471A-4DD6-90F6-A61F3B298AA3}" dt="2022-07-07T15:36:24.139" v="840" actId="1036"/>
          <ac:picMkLst>
            <pc:docMk/>
            <pc:sldMk cId="467343186" sldId="2134805779"/>
            <ac:picMk id="12" creationId="{B77CD9E2-B093-0B33-B5F7-636F9E3A6E91}"/>
          </ac:picMkLst>
        </pc:picChg>
        <pc:picChg chg="mod">
          <ac:chgData name="Alexandra PAPILLON" userId="6ed42675-17a0-4139-8016-992ac43c869f" providerId="ADAL" clId="{CCB4D1A0-471A-4DD6-90F6-A61F3B298AA3}" dt="2022-07-07T15:36:18.002" v="833" actId="1035"/>
          <ac:picMkLst>
            <pc:docMk/>
            <pc:sldMk cId="467343186" sldId="2134805779"/>
            <ac:picMk id="13" creationId="{779A78B1-4D53-5253-3D85-666EA995BBCB}"/>
          </ac:picMkLst>
        </pc:picChg>
        <pc:picChg chg="mod">
          <ac:chgData name="Alexandra PAPILLON" userId="6ed42675-17a0-4139-8016-992ac43c869f" providerId="ADAL" clId="{CCB4D1A0-471A-4DD6-90F6-A61F3B298AA3}" dt="2022-07-07T15:36:24.139" v="840" actId="1036"/>
          <ac:picMkLst>
            <pc:docMk/>
            <pc:sldMk cId="467343186" sldId="2134805779"/>
            <ac:picMk id="19" creationId="{FFF28B48-AB23-2571-BB46-6AD8605FDC8F}"/>
          </ac:picMkLst>
        </pc:picChg>
        <pc:picChg chg="mod">
          <ac:chgData name="Alexandra PAPILLON" userId="6ed42675-17a0-4139-8016-992ac43c869f" providerId="ADAL" clId="{CCB4D1A0-471A-4DD6-90F6-A61F3B298AA3}" dt="2022-07-07T15:36:18.002" v="833" actId="1035"/>
          <ac:picMkLst>
            <pc:docMk/>
            <pc:sldMk cId="467343186" sldId="2134805779"/>
            <ac:picMk id="20" creationId="{52A2B09F-971C-168A-D65F-7B216CA57F3D}"/>
          </ac:picMkLst>
        </pc:picChg>
        <pc:picChg chg="mod">
          <ac:chgData name="Alexandra PAPILLON" userId="6ed42675-17a0-4139-8016-992ac43c869f" providerId="ADAL" clId="{CCB4D1A0-471A-4DD6-90F6-A61F3B298AA3}" dt="2022-07-13T13:04:18.902" v="847"/>
          <ac:picMkLst>
            <pc:docMk/>
            <pc:sldMk cId="467343186" sldId="2134805779"/>
            <ac:picMk id="46" creationId="{2E83EC70-EB48-4487-9A2A-4BEBD41940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10/3799_GOLDEN_RULES_EDIT_V4_VB--VASTANG--RULE10.mp4" TargetMode="Externa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emf"/><Relationship Id="rId11" Type="http://schemas.openxmlformats.org/officeDocument/2006/relationships/image" Target="../media/image5.png"/><Relationship Id="rId5" Type="http://schemas.openxmlformats.org/officeDocument/2006/relationships/image" Target="../media/image13.emf"/><Relationship Id="rId10" Type="http://schemas.openxmlformats.org/officeDocument/2006/relationships/hyperlink" Target="https://toolbox-hse-ftp.totalenergies.com/RO/Reformulation_2022/Regle_10/Safety_moment_RO10_Chaise_EN.mp4" TargetMode="External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8DC8A2-BD59-294E-BB8C-1C09CF5B8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5086894"/>
            <a:ext cx="3937136" cy="1204366"/>
          </a:xfrm>
          <a:ln>
            <a:noFill/>
          </a:ln>
        </p:spPr>
        <p:txBody>
          <a:bodyPr lIns="0" tIns="0" rIns="0" bIns="0"/>
          <a:lstStyle/>
          <a:p>
            <a:pPr algn="ctr"/>
            <a:r>
              <a:rPr lang="en-US" sz="3600">
                <a:solidFill>
                  <a:srgbClr val="354D56"/>
                </a:solidFill>
              </a:rPr>
              <a:t>Golden Rule 10 </a:t>
            </a:r>
            <a:br>
              <a:rPr lang="en-US" sz="3600" b="1" cap="all">
                <a:solidFill>
                  <a:srgbClr val="F7941D"/>
                </a:solidFill>
              </a:rPr>
            </a:br>
            <a:r>
              <a:rPr lang="en-US" sz="3600" b="1">
                <a:solidFill>
                  <a:srgbClr val="E1001A"/>
                </a:solidFill>
              </a:rPr>
              <a:t>Work at Height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E1001A"/>
                </a:solidFill>
                <a:latin typeface="+mj-lt"/>
                <a:ea typeface="+mj-ea"/>
                <a:cs typeface="+mj-cs"/>
              </a:rPr>
              <a:t>Safety moment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July 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E1B5F6-2345-3188-5E84-C81611BD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8" y="846714"/>
            <a:ext cx="3937136" cy="39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84907D3-5D07-4B59-A713-D899F79CA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471" y="2777738"/>
            <a:ext cx="3060000" cy="15487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moment- Rule 10 Work at Height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54D56"/>
                </a:solidFill>
              </a:rPr>
              <a:t>The Golden Rule 10 Work at Height</a:t>
            </a:r>
          </a:p>
        </p:txBody>
      </p:sp>
      <p:pic>
        <p:nvPicPr>
          <p:cNvPr id="13" name="Picture 8" descr="Le site du Domaine de Vermoise">
            <a:hlinkClick r:id="rId4"/>
            <a:extLst>
              <a:ext uri="{FF2B5EF4-FFF2-40B4-BE49-F238E27FC236}">
                <a16:creationId xmlns:a16="http://schemas.microsoft.com/office/drawing/2014/main" id="{350161D5-6742-40C4-BBD1-ACE80F7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655" y="3552109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58398ED-A28B-4303-B133-4D107AF710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770" y="1323663"/>
            <a:ext cx="3269854" cy="4788000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C8A6ECB0-949A-4ED3-8E6A-4E08F8387823}"/>
              </a:ext>
            </a:extLst>
          </p:cNvPr>
          <p:cNvSpPr/>
          <p:nvPr/>
        </p:nvSpPr>
        <p:spPr>
          <a:xfrm>
            <a:off x="4853361" y="1246272"/>
            <a:ext cx="3416860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FB2C891-AAA0-4AD9-96F6-EE52AA108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570" y="3981108"/>
            <a:ext cx="3357312" cy="10658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DF76A-A778-43E4-9F27-9FF3A3634EAC}"/>
              </a:ext>
            </a:extLst>
          </p:cNvPr>
          <p:cNvSpPr/>
          <p:nvPr/>
        </p:nvSpPr>
        <p:spPr>
          <a:xfrm>
            <a:off x="2735740" y="4505340"/>
            <a:ext cx="1349829" cy="61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443DBC6-5BF8-49FF-9011-DE8C97BC5E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3002" y="4541701"/>
            <a:ext cx="842400" cy="842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347BCAA-061F-4F17-B1B9-3936C1507A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66366" t="50126"/>
          <a:stretch/>
        </p:blipFill>
        <p:spPr>
          <a:xfrm>
            <a:off x="3093102" y="4524283"/>
            <a:ext cx="1129184" cy="53159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84CCCD1-103A-4963-A892-758D04E5070A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</a:rPr>
              <a:t>Communication</a:t>
            </a:r>
            <a:r>
              <a:rPr lang="en-US" sz="1400" dirty="0">
                <a:latin typeface="+mj-lt"/>
              </a:rPr>
              <a:t> at the </a:t>
            </a:r>
            <a:r>
              <a:rPr lang="en-US" sz="1400" dirty="0" err="1">
                <a:latin typeface="+mj-lt"/>
              </a:rPr>
              <a:t>WDfS</a:t>
            </a:r>
            <a:r>
              <a:rPr lang="en-US" sz="1400" dirty="0">
                <a:latin typeface="+mj-lt"/>
              </a:rPr>
              <a:t> 2022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Evolution of Golden Rules 1 to 10 to strengthen </a:t>
            </a:r>
            <a:r>
              <a:rPr lang="en-US" sz="1400" b="1" dirty="0">
                <a:latin typeface="+mj-lt"/>
              </a:rPr>
              <a:t>personal commitment </a:t>
            </a:r>
          </a:p>
          <a:p>
            <a:pPr indent="268288">
              <a:lnSpc>
                <a:spcPct val="114000"/>
              </a:lnSpc>
              <a:buClr>
                <a:srgbClr val="F7941D"/>
              </a:buClr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+mj-lt"/>
              </a:rPr>
              <a:t>Golden Rules written in "I "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2 new Golden Rules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630CA68-A56E-4B7C-940A-84946F184B98}"/>
              </a:ext>
            </a:extLst>
          </p:cNvPr>
          <p:cNvSpPr txBox="1"/>
          <p:nvPr/>
        </p:nvSpPr>
        <p:spPr>
          <a:xfrm>
            <a:off x="558455" y="1246273"/>
            <a:ext cx="2628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E30411"/>
                </a:solidFill>
              </a:rPr>
              <a:t>THE NEW GOLDEN RULES</a:t>
            </a:r>
          </a:p>
        </p:txBody>
      </p: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EEF922-FF6A-CFBE-6C75-870559D9E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124" y="853236"/>
            <a:ext cx="3873903" cy="55070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The essence of Golden Rule 10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moment- Rule 10 Work at Height</a:t>
            </a:r>
            <a:endParaRPr lang="fr-F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DB2390E-A4F5-4103-94FA-94EBE35A13D6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49B2BA-3A7F-4EF7-8F33-3A1890826CBF}"/>
              </a:ext>
            </a:extLst>
          </p:cNvPr>
          <p:cNvSpPr txBox="1"/>
          <p:nvPr/>
        </p:nvSpPr>
        <p:spPr>
          <a:xfrm>
            <a:off x="5253491" y="1910837"/>
            <a:ext cx="6163852" cy="53097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at a height refers to work and movements generating a risk of a person falling with a height difference of </a:t>
            </a:r>
            <a:r>
              <a:rPr lang="en-US" sz="1400" b="1" spc="-40" dirty="0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1.5 </a:t>
            </a:r>
            <a:r>
              <a:rPr lang="en-US" sz="1400" b="1" spc="-40" dirty="0" err="1">
                <a:solidFill>
                  <a:srgbClr val="E10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1400" spc="-4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metres</a:t>
            </a:r>
            <a:r>
              <a:rPr lang="en-US" sz="1400" spc="-4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previously).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66D74B9-CB65-4C34-8194-7C8FE01D91C8}"/>
              </a:ext>
            </a:extLst>
          </p:cNvPr>
          <p:cNvSpPr txBox="1"/>
          <p:nvPr/>
        </p:nvSpPr>
        <p:spPr>
          <a:xfrm>
            <a:off x="5253491" y="1537233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>
                <a:solidFill>
                  <a:srgbClr val="E30613"/>
                </a:solidFill>
              </a:rPr>
              <a:t>WORK AT HEIGHT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182D435-00C9-48F3-BC81-69A76F2BDEF9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>
                <a:solidFill>
                  <a:srgbClr val="E30613"/>
                </a:solidFill>
                <a:latin typeface="+mj-lt"/>
              </a:rPr>
              <a:t>On industrial sites, in the office and at home, we are all implicated!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0330D25E-E866-410A-BA71-32CC57030270}"/>
              </a:ext>
            </a:extLst>
          </p:cNvPr>
          <p:cNvSpPr txBox="1"/>
          <p:nvPr/>
        </p:nvSpPr>
        <p:spPr>
          <a:xfrm>
            <a:off x="6556947" y="3328444"/>
            <a:ext cx="2628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en-US" sz="14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(including a 1,6m fall)</a:t>
            </a:r>
            <a:r>
              <a:rPr lang="en-US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3A159C5-2B9F-4F0E-AEA6-3A27CE840E00}"/>
              </a:ext>
            </a:extLst>
          </p:cNvPr>
          <p:cNvSpPr txBox="1"/>
          <p:nvPr/>
        </p:nvSpPr>
        <p:spPr>
          <a:xfrm>
            <a:off x="6090877" y="3285501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>
                <a:solidFill>
                  <a:srgbClr val="E30613"/>
                </a:solidFill>
                <a:latin typeface="Arial MT Light" pitchFamily="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355CA29-EBBE-418C-83E6-96688C783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91" y="3158494"/>
            <a:ext cx="710463" cy="71046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58F8929-69E8-4B39-972D-BE7F0D713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491" y="3915714"/>
            <a:ext cx="710463" cy="710463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6A10973F-B7AE-45CD-AD7B-D10BEDD0C6B5}"/>
              </a:ext>
            </a:extLst>
          </p:cNvPr>
          <p:cNvSpPr txBox="1"/>
          <p:nvPr/>
        </p:nvSpPr>
        <p:spPr>
          <a:xfrm>
            <a:off x="6556947" y="4036243"/>
            <a:ext cx="2628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with a high severity potential </a:t>
            </a:r>
            <a:r>
              <a:rPr lang="en-US" sz="140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8E7BEF21-CF4C-4F1F-8EE7-C1154F588907}"/>
              </a:ext>
            </a:extLst>
          </p:cNvPr>
          <p:cNvSpPr txBox="1"/>
          <p:nvPr/>
        </p:nvSpPr>
        <p:spPr>
          <a:xfrm>
            <a:off x="6080318" y="3999211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>
                <a:solidFill>
                  <a:srgbClr val="E30613"/>
                </a:solidFill>
                <a:latin typeface="Arial MT Light" pitchFamily="2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56F7DF3-875E-43C8-957F-CDD87E3AF5F9}"/>
              </a:ext>
            </a:extLst>
          </p:cNvPr>
          <p:cNvSpPr txBox="1"/>
          <p:nvPr/>
        </p:nvSpPr>
        <p:spPr>
          <a:xfrm>
            <a:off x="9383136" y="3546382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dirty="0">
                <a:latin typeface="+mj-lt"/>
              </a:rPr>
              <a:t>In the Company, where a requirement of </a:t>
            </a:r>
            <a:r>
              <a:rPr lang="en-US" sz="1400">
                <a:latin typeface="+mj-lt"/>
              </a:rPr>
              <a:t>Golden Rule </a:t>
            </a:r>
            <a:r>
              <a:rPr lang="en-US" sz="1400" dirty="0">
                <a:latin typeface="+mj-lt"/>
              </a:rPr>
              <a:t>10 has been breached</a:t>
            </a:r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E7D8BEE0-4487-48D0-8619-491E9F532FEC}"/>
              </a:ext>
            </a:extLst>
          </p:cNvPr>
          <p:cNvSpPr/>
          <p:nvPr/>
        </p:nvSpPr>
        <p:spPr>
          <a:xfrm>
            <a:off x="9167477" y="3158494"/>
            <a:ext cx="186378" cy="1467683"/>
          </a:xfrm>
          <a:prstGeom prst="rightBrac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 : coins arrondis 26">
            <a:extLst>
              <a:ext uri="{FF2B5EF4-FFF2-40B4-BE49-F238E27FC236}">
                <a16:creationId xmlns:a16="http://schemas.microsoft.com/office/drawing/2014/main" id="{6CD15B46-C0B4-4B00-8FCB-E0164210EF16}"/>
              </a:ext>
            </a:extLst>
          </p:cNvPr>
          <p:cNvSpPr/>
          <p:nvPr/>
        </p:nvSpPr>
        <p:spPr>
          <a:xfrm>
            <a:off x="469880" y="1562085"/>
            <a:ext cx="8915190" cy="4675753"/>
          </a:xfrm>
          <a:prstGeom prst="roundRect">
            <a:avLst>
              <a:gd name="adj" fmla="val 6998"/>
            </a:avLst>
          </a:prstGeom>
          <a:solidFill>
            <a:srgbClr val="E1001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Examples of risks associated with working at height in offices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Safety moment - Règle d'or 10 Travaux en hauteur</a:t>
            </a: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44146C94-70C2-4247-B22F-731F4BAFAC4C}"/>
              </a:ext>
            </a:extLst>
          </p:cNvPr>
          <p:cNvSpPr txBox="1"/>
          <p:nvPr/>
        </p:nvSpPr>
        <p:spPr>
          <a:xfrm>
            <a:off x="7400537" y="2106058"/>
            <a:ext cx="183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Falling objects</a:t>
            </a:r>
          </a:p>
        </p:txBody>
      </p:sp>
      <p:sp>
        <p:nvSpPr>
          <p:cNvPr id="65" name="object 2">
            <a:extLst>
              <a:ext uri="{FF2B5EF4-FFF2-40B4-BE49-F238E27FC236}">
                <a16:creationId xmlns:a16="http://schemas.microsoft.com/office/drawing/2014/main" id="{9AC54877-748F-0C4C-9AF8-12EFC944ADBC}"/>
              </a:ext>
            </a:extLst>
          </p:cNvPr>
          <p:cNvSpPr txBox="1"/>
          <p:nvPr/>
        </p:nvSpPr>
        <p:spPr>
          <a:xfrm>
            <a:off x="4629050" y="2113127"/>
            <a:ext cx="183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Tipping over</a:t>
            </a:r>
          </a:p>
        </p:txBody>
      </p:sp>
      <p:sp>
        <p:nvSpPr>
          <p:cNvPr id="66" name="object 2">
            <a:extLst>
              <a:ext uri="{FF2B5EF4-FFF2-40B4-BE49-F238E27FC236}">
                <a16:creationId xmlns:a16="http://schemas.microsoft.com/office/drawing/2014/main" id="{2B21D4A8-5473-CA4E-8760-C823B560A467}"/>
              </a:ext>
            </a:extLst>
          </p:cNvPr>
          <p:cNvSpPr txBox="1"/>
          <p:nvPr/>
        </p:nvSpPr>
        <p:spPr>
          <a:xfrm>
            <a:off x="1722896" y="2064192"/>
            <a:ext cx="1836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Fall of persons</a:t>
            </a:r>
          </a:p>
        </p:txBody>
      </p:sp>
      <p:sp>
        <p:nvSpPr>
          <p:cNvPr id="67" name="object 2">
            <a:extLst>
              <a:ext uri="{FF2B5EF4-FFF2-40B4-BE49-F238E27FC236}">
                <a16:creationId xmlns:a16="http://schemas.microsoft.com/office/drawing/2014/main" id="{B9144E35-8E0E-D940-8327-67F223EC4237}"/>
              </a:ext>
            </a:extLst>
          </p:cNvPr>
          <p:cNvSpPr txBox="1"/>
          <p:nvPr/>
        </p:nvSpPr>
        <p:spPr>
          <a:xfrm>
            <a:off x="1680130" y="5239266"/>
            <a:ext cx="3168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Electrocution </a:t>
            </a:r>
            <a:r>
              <a:rPr lang="en-US" sz="1400" dirty="0"/>
              <a:t>in the vicinity of a power line</a:t>
            </a: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6000B7D5-2CA8-C04B-B94E-28634D819E0E}"/>
              </a:ext>
            </a:extLst>
          </p:cNvPr>
          <p:cNvSpPr txBox="1"/>
          <p:nvPr/>
        </p:nvSpPr>
        <p:spPr>
          <a:xfrm>
            <a:off x="5861480" y="5296590"/>
            <a:ext cx="316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Crushing </a:t>
            </a:r>
            <a:r>
              <a:rPr lang="en-US" sz="1400" dirty="0"/>
              <a:t>when maneuvering a basket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1AAAE0-91D4-E8C5-5CCF-436A6F96E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50" y="1887426"/>
            <a:ext cx="713167" cy="7131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7CD9E2-B093-0B33-B5F7-636F9E3A6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563" y="1868785"/>
            <a:ext cx="715041" cy="7150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79A78B1-4D53-5253-3D85-666EA995B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945" y="5166706"/>
            <a:ext cx="708990" cy="70899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F28B48-AB23-2571-BB46-6AD8605FD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04" y="1839227"/>
            <a:ext cx="709381" cy="70938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A2B09F-971C-168A-D65F-7B216CA57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44" y="5096163"/>
            <a:ext cx="715041" cy="715041"/>
          </a:xfrm>
          <a:prstGeom prst="rect">
            <a:avLst/>
          </a:prstGeom>
        </p:spPr>
      </p:pic>
      <p:pic>
        <p:nvPicPr>
          <p:cNvPr id="31" name="Image 30" descr="Une image contenant intérieur, mur, plafond&#10;&#10;Description générée automatiquement">
            <a:extLst>
              <a:ext uri="{FF2B5EF4-FFF2-40B4-BE49-F238E27FC236}">
                <a16:creationId xmlns:a16="http://schemas.microsoft.com/office/drawing/2014/main" id="{B65CE1E1-F57C-4CF6-A6FD-36D21C8EBB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1" r="16254" b="10253"/>
          <a:stretch/>
        </p:blipFill>
        <p:spPr>
          <a:xfrm rot="5400000">
            <a:off x="9420318" y="3925027"/>
            <a:ext cx="2609636" cy="2191233"/>
          </a:xfrm>
          <a:prstGeom prst="roundRect">
            <a:avLst>
              <a:gd name="adj" fmla="val 611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840F7545-3414-445E-9E0A-ED57B62690F5}"/>
              </a:ext>
            </a:extLst>
          </p:cNvPr>
          <p:cNvSpPr txBox="1"/>
          <p:nvPr/>
        </p:nvSpPr>
        <p:spPr>
          <a:xfrm>
            <a:off x="796594" y="4667683"/>
            <a:ext cx="61638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E30613"/>
                </a:solidFill>
              </a:rPr>
              <a:t>OTHER RISKS</a:t>
            </a:r>
          </a:p>
        </p:txBody>
      </p:sp>
      <p:sp>
        <p:nvSpPr>
          <p:cNvPr id="40" name="Espace réservé du texte 1">
            <a:extLst>
              <a:ext uri="{FF2B5EF4-FFF2-40B4-BE49-F238E27FC236}">
                <a16:creationId xmlns:a16="http://schemas.microsoft.com/office/drawing/2014/main" id="{A281E85D-DF58-4767-8CB6-9F9FEDA623F6}"/>
              </a:ext>
            </a:extLst>
          </p:cNvPr>
          <p:cNvSpPr txBox="1">
            <a:spLocks/>
          </p:cNvSpPr>
          <p:nvPr/>
        </p:nvSpPr>
        <p:spPr>
          <a:xfrm>
            <a:off x="796592" y="2730867"/>
            <a:ext cx="8211605" cy="1856468"/>
          </a:xfrm>
          <a:prstGeom prst="rect">
            <a:avLst/>
          </a:prstGeom>
          <a:ln w="19050">
            <a:noFill/>
          </a:ln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1001A"/>
                </a:solidFill>
              </a:rPr>
              <a:t>I do not place </a:t>
            </a:r>
            <a:r>
              <a:rPr lang="en-US" sz="1600" dirty="0"/>
              <a:t>objects on cupboards... </a:t>
            </a:r>
          </a:p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1001A"/>
                </a:solidFill>
              </a:rPr>
              <a:t>I do not climb </a:t>
            </a:r>
            <a:r>
              <a:rPr lang="en-US" sz="1600" dirty="0"/>
              <a:t>on desks, tables or chairs.</a:t>
            </a:r>
          </a:p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E1001A"/>
                </a:solidFill>
              </a:rPr>
              <a:t>I respect </a:t>
            </a:r>
            <a:r>
              <a:rPr lang="en-US" sz="1600" dirty="0"/>
              <a:t>safety barriers and perimeters (works, maintenance).</a:t>
            </a:r>
          </a:p>
          <a:p>
            <a:pPr>
              <a:spcAft>
                <a:spcPts val="600"/>
              </a:spcAft>
              <a:buClr>
                <a:srgbClr val="E1001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If necessary, I call the building management service (I dial 16 in La Défense).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ABB0E1A-78C6-4C26-B1D4-0065457BDE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34" t="2003"/>
          <a:stretch/>
        </p:blipFill>
        <p:spPr>
          <a:xfrm>
            <a:off x="9629519" y="1293171"/>
            <a:ext cx="2192400" cy="226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Picture 8" descr="Le site du Domaine de Vermoise">
            <a:hlinkClick r:id="rId10"/>
            <a:extLst>
              <a:ext uri="{FF2B5EF4-FFF2-40B4-BE49-F238E27FC236}">
                <a16:creationId xmlns:a16="http://schemas.microsoft.com/office/drawing/2014/main" id="{2E83EC70-EB48-4487-9A2A-4BEBD419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320" y="2627368"/>
            <a:ext cx="801632" cy="8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3186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Personnalisé 2">
      <a:dk1>
        <a:srgbClr val="374649"/>
      </a:dk1>
      <a:lt1>
        <a:srgbClr val="FFFFFF"/>
      </a:lt1>
      <a:dk2>
        <a:srgbClr val="E1001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1" ma:contentTypeDescription="Crée un document." ma:contentTypeScope="" ma:versionID="56f95c2b2656dfd9a3ce2088bcf5086c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e7724d25e4c79b07804f738d6c21a282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60780-D1C1-4641-9B08-F0A5FFFCA309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40753fda-f579-4bb9-aa37-7b314b45a769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5e3fc8a5-ae92-42ac-9a5b-adc0faec43d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F1D60EB-543C-4DA7-BAD6-31212F4FE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3253</TotalTime>
  <Words>247</Words>
  <Application>Microsoft Office PowerPoint</Application>
  <PresentationFormat>Grand écran</PresentationFormat>
  <Paragraphs>40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The Golden Rule 10 Work at Height</vt:lpstr>
      <vt:lpstr>The essence of Golden Rule 10</vt:lpstr>
      <vt:lpstr>Examples of risks associated with working at height in offices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192</cp:revision>
  <cp:lastPrinted>2022-04-01T15:01:54Z</cp:lastPrinted>
  <dcterms:created xsi:type="dcterms:W3CDTF">2021-08-30T17:14:08Z</dcterms:created>
  <dcterms:modified xsi:type="dcterms:W3CDTF">2022-07-13T13:06:58Z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</Properties>
</file>