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94C"/>
    <a:srgbClr val="D10072"/>
    <a:srgbClr val="0094D7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>
        <p:scale>
          <a:sx n="30" d="100"/>
          <a:sy n="30" d="100"/>
        </p:scale>
        <p:origin x="2760" y="-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1D3AEBE-7E38-7D49-A6CE-935C345B9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5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dirty="0">
                <a:solidFill>
                  <a:srgbClr val="35494C"/>
                </a:solidFill>
                <a:latin typeface="Gotham Rounded Bold" panose="02000000000000000000" pitchFamily="2" charset="0"/>
              </a:rPr>
              <a:t>Golden </a:t>
            </a:r>
            <a:r>
              <a:rPr lang="fr-FR" sz="6800" b="1" dirty="0" err="1">
                <a:solidFill>
                  <a:srgbClr val="35494C"/>
                </a:solidFill>
                <a:latin typeface="Gotham Rounded Bold" panose="02000000000000000000" pitchFamily="2" charset="0"/>
              </a:rPr>
              <a:t>Rule</a:t>
            </a:r>
            <a:r>
              <a:rPr lang="fr-FR" sz="6800" b="1" dirty="0">
                <a:solidFill>
                  <a:srgbClr val="35494C"/>
                </a:solidFill>
                <a:latin typeface="Gotham Rounded Bold" panose="02000000000000000000" pitchFamily="2" charset="0"/>
              </a:rPr>
              <a:t> 9</a:t>
            </a:r>
            <a:endParaRPr lang="fr-FR" sz="6800" b="1" spc="-240" dirty="0">
              <a:solidFill>
                <a:srgbClr val="35494C"/>
              </a:solidFill>
              <a:latin typeface="Gotham Rounded Bold" panose="020000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dirty="0">
                <a:solidFill>
                  <a:srgbClr val="D10072"/>
                </a:solidFill>
                <a:latin typeface="Gotham Rounded Bold" panose="02000000000000000000" pitchFamily="2" charset="0"/>
              </a:rPr>
              <a:t>Excavation </a:t>
            </a:r>
            <a:br>
              <a:rPr lang="fr-FR" sz="20400" b="1" dirty="0">
                <a:solidFill>
                  <a:srgbClr val="D10072"/>
                </a:solidFill>
                <a:latin typeface="Gotham Rounded Bold" panose="02000000000000000000" pitchFamily="2" charset="0"/>
              </a:rPr>
            </a:br>
            <a:r>
              <a:rPr lang="fr-FR" sz="20400" b="1" dirty="0" err="1">
                <a:solidFill>
                  <a:srgbClr val="D10072"/>
                </a:solidFill>
                <a:latin typeface="Gotham Rounded Bold" panose="02000000000000000000" pitchFamily="2" charset="0"/>
              </a:rPr>
              <a:t>Work</a:t>
            </a:r>
            <a:endParaRPr lang="fr-FR" sz="20400" b="1" spc="-700" dirty="0">
              <a:solidFill>
                <a:srgbClr val="D10072"/>
              </a:solidFill>
              <a:latin typeface="Gotham Rounded Bold" panose="020000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650473"/>
            <a:ext cx="15455099" cy="97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dirty="0">
                <a:solidFill>
                  <a:srgbClr val="35494C"/>
                </a:solidFill>
                <a:latin typeface="Gotham Rounded Book" pitchFamily="2" charset="0"/>
              </a:rPr>
              <a:t>I </a:t>
            </a:r>
            <a:r>
              <a:rPr lang="fr-FR" dirty="0" err="1">
                <a:solidFill>
                  <a:srgbClr val="35494C"/>
                </a:solidFill>
                <a:latin typeface="Gotham Rounded Book" pitchFamily="2" charset="0"/>
              </a:rPr>
              <a:t>secure</a:t>
            </a:r>
            <a:r>
              <a:rPr lang="fr-FR" dirty="0">
                <a:solidFill>
                  <a:srgbClr val="35494C"/>
                </a:solidFill>
                <a:latin typeface="Gotham Rounded Book" pitchFamily="2" charset="0"/>
              </a:rPr>
              <a:t> excavation areas.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11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21</cp:revision>
  <dcterms:created xsi:type="dcterms:W3CDTF">2022-01-17T11:44:19Z</dcterms:created>
  <dcterms:modified xsi:type="dcterms:W3CDTF">2022-09-26T09:25:18Z</dcterms:modified>
</cp:coreProperties>
</file>