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fr-FR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494C"/>
    <a:srgbClr val="D10072"/>
    <a:srgbClr val="0094D7"/>
    <a:srgbClr val="E1001A"/>
    <a:srgbClr val="F39200"/>
    <a:srgbClr val="2C3E3E"/>
    <a:srgbClr val="FCD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957"/>
    <p:restoredTop sz="97814"/>
  </p:normalViewPr>
  <p:slideViewPr>
    <p:cSldViewPr snapToGrid="0" snapToObjects="1">
      <p:cViewPr>
        <p:scale>
          <a:sx n="30" d="100"/>
          <a:sy n="30" d="100"/>
        </p:scale>
        <p:origin x="2760" y="-1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391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28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4689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245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553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2720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34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411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513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274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275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02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1D3AEBE-7E38-7D49-A6CE-935C345B9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" y="2381"/>
            <a:ext cx="30264100" cy="427990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C9EEC23-319B-390D-4043-B4D75C7B2ED6}"/>
              </a:ext>
            </a:extLst>
          </p:cNvPr>
          <p:cNvSpPr txBox="1"/>
          <p:nvPr/>
        </p:nvSpPr>
        <p:spPr>
          <a:xfrm>
            <a:off x="12891301" y="23383020"/>
            <a:ext cx="10166390" cy="1154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800" b="1" dirty="0">
                <a:solidFill>
                  <a:srgbClr val="35494C"/>
                </a:solidFill>
                <a:latin typeface="Gotham Rounded Bold" panose="02000000000000000000" pitchFamily="2" charset="0"/>
              </a:rPr>
              <a:t>Golden </a:t>
            </a:r>
            <a:r>
              <a:rPr lang="fr-FR" sz="6800" b="1" dirty="0" err="1">
                <a:solidFill>
                  <a:srgbClr val="35494C"/>
                </a:solidFill>
                <a:latin typeface="Gotham Rounded Bold" panose="02000000000000000000" pitchFamily="2" charset="0"/>
              </a:rPr>
              <a:t>Rule</a:t>
            </a:r>
            <a:r>
              <a:rPr lang="fr-FR" sz="6800" b="1" dirty="0">
                <a:solidFill>
                  <a:srgbClr val="35494C"/>
                </a:solidFill>
                <a:latin typeface="Gotham Rounded Bold" panose="02000000000000000000" pitchFamily="2" charset="0"/>
              </a:rPr>
              <a:t> 9</a:t>
            </a:r>
            <a:endParaRPr lang="fr-FR" sz="6800" b="1" spc="-240" dirty="0">
              <a:solidFill>
                <a:srgbClr val="35494C"/>
              </a:solidFill>
              <a:latin typeface="Gotham Rounded Bold" panose="02000000000000000000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05333FA-BF24-FC89-BC20-DE42FE1AA668}"/>
              </a:ext>
            </a:extLst>
          </p:cNvPr>
          <p:cNvSpPr txBox="1"/>
          <p:nvPr/>
        </p:nvSpPr>
        <p:spPr>
          <a:xfrm>
            <a:off x="12755835" y="24788399"/>
            <a:ext cx="1653418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400"/>
              </a:lnSpc>
            </a:pPr>
            <a:r>
              <a:rPr lang="fr-FR" sz="20400" b="1" dirty="0">
                <a:solidFill>
                  <a:srgbClr val="D10072"/>
                </a:solidFill>
                <a:latin typeface="Gotham Rounded Bold" panose="02000000000000000000" pitchFamily="2" charset="0"/>
              </a:rPr>
              <a:t>Excavation </a:t>
            </a:r>
            <a:br>
              <a:rPr lang="fr-FR" sz="20400" b="1" dirty="0">
                <a:solidFill>
                  <a:srgbClr val="D10072"/>
                </a:solidFill>
                <a:latin typeface="Gotham Rounded Bold" panose="02000000000000000000" pitchFamily="2" charset="0"/>
              </a:rPr>
            </a:br>
            <a:r>
              <a:rPr lang="fr-FR" sz="20400" b="1" dirty="0" err="1">
                <a:solidFill>
                  <a:srgbClr val="D10072"/>
                </a:solidFill>
                <a:latin typeface="Gotham Rounded Bold" panose="02000000000000000000" pitchFamily="2" charset="0"/>
              </a:rPr>
              <a:t>Work</a:t>
            </a:r>
            <a:endParaRPr lang="fr-FR" sz="20400" b="1" spc="-700" dirty="0">
              <a:solidFill>
                <a:srgbClr val="D10072"/>
              </a:solidFill>
              <a:latin typeface="Gotham Rounded Bold" panose="02000000000000000000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786D738-9928-AD6A-C3E8-8AAE7243917A}"/>
              </a:ext>
            </a:extLst>
          </p:cNvPr>
          <p:cNvSpPr txBox="1"/>
          <p:nvPr/>
        </p:nvSpPr>
        <p:spPr>
          <a:xfrm>
            <a:off x="12874368" y="30650473"/>
            <a:ext cx="15455099" cy="975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fr-FR" dirty="0">
                <a:solidFill>
                  <a:srgbClr val="35494C"/>
                </a:solidFill>
                <a:latin typeface="Gotham Rounded Book" pitchFamily="2" charset="0"/>
              </a:rPr>
              <a:t>I </a:t>
            </a:r>
            <a:r>
              <a:rPr lang="fr-FR" dirty="0" err="1">
                <a:solidFill>
                  <a:srgbClr val="35494C"/>
                </a:solidFill>
                <a:latin typeface="Gotham Rounded Book" pitchFamily="2" charset="0"/>
              </a:rPr>
              <a:t>secure</a:t>
            </a:r>
            <a:r>
              <a:rPr lang="fr-FR" dirty="0">
                <a:solidFill>
                  <a:srgbClr val="35494C"/>
                </a:solidFill>
                <a:latin typeface="Gotham Rounded Book" pitchFamily="2" charset="0"/>
              </a:rPr>
              <a:t> excavation areas.</a:t>
            </a:r>
            <a:endParaRPr lang="fr-FR" sz="6800" spc="-230" dirty="0">
              <a:solidFill>
                <a:srgbClr val="35494C"/>
              </a:solidFill>
              <a:latin typeface="Gotham Rounded Book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E93E2C8-5C84-14AA-BEE9-6BF5805B419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1674" y="34490256"/>
            <a:ext cx="9186863" cy="66901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D27842F-50E1-BAD7-BBEB-A520EA02AC8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74400" y="36302634"/>
            <a:ext cx="4331017" cy="433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789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</TotalTime>
  <Words>11</Words>
  <Application>Microsoft Macintosh PowerPoint</Application>
  <PresentationFormat>Personnalisé</PresentationFormat>
  <Paragraphs>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Gotham Rounded Bold</vt:lpstr>
      <vt:lpstr>Gotham Rounded Book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Microsoft Office User</cp:lastModifiedBy>
  <cp:revision>21</cp:revision>
  <dcterms:created xsi:type="dcterms:W3CDTF">2022-01-17T11:44:19Z</dcterms:created>
  <dcterms:modified xsi:type="dcterms:W3CDTF">2022-09-26T09:25:18Z</dcterms:modified>
</cp:coreProperties>
</file>