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3" r:id="rId5"/>
    <p:sldMasterId id="2147483698" r:id="rId6"/>
    <p:sldMasterId id="2147483713" r:id="rId7"/>
  </p:sldMasterIdLst>
  <p:notesMasterIdLst>
    <p:notesMasterId r:id="rId16"/>
  </p:notesMasterIdLst>
  <p:handoutMasterIdLst>
    <p:handoutMasterId r:id="rId17"/>
  </p:handoutMasterIdLst>
  <p:sldIdLst>
    <p:sldId id="485" r:id="rId8"/>
    <p:sldId id="472" r:id="rId9"/>
    <p:sldId id="493" r:id="rId10"/>
    <p:sldId id="494" r:id="rId11"/>
    <p:sldId id="495" r:id="rId12"/>
    <p:sldId id="496" r:id="rId13"/>
    <p:sldId id="497" r:id="rId14"/>
    <p:sldId id="491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4649"/>
    <a:srgbClr val="FF00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7C94D7-3D11-45EE-8B96-BD0A9564E2C6}" v="34" dt="2023-04-22T15:30:08.3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MAIRET" userId="S::claire.mairet@totalenergies.com::b91d9db2-e41b-4c98-9525-27312980cc2f" providerId="AD" clId="Web-{66DF722A-FC00-42D8-8B21-E1202F27B41C}"/>
    <pc:docChg chg="modSld">
      <pc:chgData name="Claire MAIRET" userId="S::claire.mairet@totalenergies.com::b91d9db2-e41b-4c98-9525-27312980cc2f" providerId="AD" clId="Web-{66DF722A-FC00-42D8-8B21-E1202F27B41C}" dt="2023-04-12T07:28:20.638" v="28" actId="20577"/>
      <pc:docMkLst>
        <pc:docMk/>
      </pc:docMkLst>
      <pc:sldChg chg="modSp">
        <pc:chgData name="Claire MAIRET" userId="S::claire.mairet@totalenergies.com::b91d9db2-e41b-4c98-9525-27312980cc2f" providerId="AD" clId="Web-{66DF722A-FC00-42D8-8B21-E1202F27B41C}" dt="2023-04-12T07:28:20.638" v="28" actId="20577"/>
        <pc:sldMkLst>
          <pc:docMk/>
          <pc:sldMk cId="2839324989" sldId="496"/>
        </pc:sldMkLst>
        <pc:spChg chg="mod">
          <ac:chgData name="Claire MAIRET" userId="S::claire.mairet@totalenergies.com::b91d9db2-e41b-4c98-9525-27312980cc2f" providerId="AD" clId="Web-{66DF722A-FC00-42D8-8B21-E1202F27B41C}" dt="2023-04-12T07:28:20.638" v="28" actId="20577"/>
          <ac:spMkLst>
            <pc:docMk/>
            <pc:sldMk cId="2839324989" sldId="496"/>
            <ac:spMk id="33" creationId="{EAF76844-40CF-614B-5A4D-04AD4C7DA0D8}"/>
          </ac:spMkLst>
        </pc:spChg>
      </pc:sldChg>
    </pc:docChg>
  </pc:docChgLst>
  <pc:docChgLst>
    <pc:chgData name="Claire MAIRET" userId="b91d9db2-e41b-4c98-9525-27312980cc2f" providerId="ADAL" clId="{F2EA091B-DD48-4A6B-B5D1-CAF31C8337F0}"/>
    <pc:docChg chg="mod">
      <pc:chgData name="Claire MAIRET" userId="b91d9db2-e41b-4c98-9525-27312980cc2f" providerId="ADAL" clId="{F2EA091B-DD48-4A6B-B5D1-CAF31C8337F0}" dt="2022-05-03T09:35:29.403" v="0" actId="33475"/>
      <pc:docMkLst>
        <pc:docMk/>
      </pc:docMkLst>
    </pc:docChg>
  </pc:docChgLst>
  <pc:docChgLst>
    <pc:chgData name="Claire MAIRET" userId="b91d9db2-e41b-4c98-9525-27312980cc2f" providerId="ADAL" clId="{1D7C94D7-3D11-45EE-8B96-BD0A9564E2C6}"/>
    <pc:docChg chg="undo redo custSel addSld delSld modSld">
      <pc:chgData name="Claire MAIRET" userId="b91d9db2-e41b-4c98-9525-27312980cc2f" providerId="ADAL" clId="{1D7C94D7-3D11-45EE-8B96-BD0A9564E2C6}" dt="2023-04-22T15:36:37.034" v="1754" actId="790"/>
      <pc:docMkLst>
        <pc:docMk/>
      </pc:docMkLst>
      <pc:sldChg chg="addSp delSp modSp mod">
        <pc:chgData name="Claire MAIRET" userId="b91d9db2-e41b-4c98-9525-27312980cc2f" providerId="ADAL" clId="{1D7C94D7-3D11-45EE-8B96-BD0A9564E2C6}" dt="2023-04-22T15:35:21.982" v="1750" actId="207"/>
        <pc:sldMkLst>
          <pc:docMk/>
          <pc:sldMk cId="2840150730" sldId="472"/>
        </pc:sldMkLst>
        <pc:spChg chg="mod">
          <ac:chgData name="Claire MAIRET" userId="b91d9db2-e41b-4c98-9525-27312980cc2f" providerId="ADAL" clId="{1D7C94D7-3D11-45EE-8B96-BD0A9564E2C6}" dt="2023-04-22T15:35:21.982" v="1750" actId="207"/>
          <ac:spMkLst>
            <pc:docMk/>
            <pc:sldMk cId="2840150730" sldId="472"/>
            <ac:spMk id="3" creationId="{9C696FAE-8005-61EE-BB85-5FFAD3149884}"/>
          </ac:spMkLst>
        </pc:spChg>
        <pc:spChg chg="add del mod">
          <ac:chgData name="Claire MAIRET" userId="b91d9db2-e41b-4c98-9525-27312980cc2f" providerId="ADAL" clId="{1D7C94D7-3D11-45EE-8B96-BD0A9564E2C6}" dt="2023-04-22T14:31:40.116" v="690" actId="478"/>
          <ac:spMkLst>
            <pc:docMk/>
            <pc:sldMk cId="2840150730" sldId="472"/>
            <ac:spMk id="5" creationId="{CDBA748B-D7A1-6FDA-51C7-C931F5BAF4AC}"/>
          </ac:spMkLst>
        </pc:spChg>
        <pc:spChg chg="mod">
          <ac:chgData name="Claire MAIRET" userId="b91d9db2-e41b-4c98-9525-27312980cc2f" providerId="ADAL" clId="{1D7C94D7-3D11-45EE-8B96-BD0A9564E2C6}" dt="2023-04-22T14:31:23.409" v="688" actId="790"/>
          <ac:spMkLst>
            <pc:docMk/>
            <pc:sldMk cId="2840150730" sldId="472"/>
            <ac:spMk id="16" creationId="{9C9A0C81-63F6-40E9-B362-D7FC21D606B5}"/>
          </ac:spMkLst>
        </pc:spChg>
        <pc:spChg chg="mod">
          <ac:chgData name="Claire MAIRET" userId="b91d9db2-e41b-4c98-9525-27312980cc2f" providerId="ADAL" clId="{1D7C94D7-3D11-45EE-8B96-BD0A9564E2C6}" dt="2023-04-22T14:31:23.409" v="688" actId="790"/>
          <ac:spMkLst>
            <pc:docMk/>
            <pc:sldMk cId="2840150730" sldId="472"/>
            <ac:spMk id="17" creationId="{C703E7EE-51EE-42B2-AE07-391C8131804E}"/>
          </ac:spMkLst>
        </pc:spChg>
        <pc:picChg chg="del mod ord">
          <ac:chgData name="Claire MAIRET" userId="b91d9db2-e41b-4c98-9525-27312980cc2f" providerId="ADAL" clId="{1D7C94D7-3D11-45EE-8B96-BD0A9564E2C6}" dt="2023-04-22T15:34:54.336" v="1718" actId="478"/>
          <ac:picMkLst>
            <pc:docMk/>
            <pc:sldMk cId="2840150730" sldId="472"/>
            <ac:picMk id="2" creationId="{01FC5E52-CEA4-AA91-F0DA-00A55E94A794}"/>
          </ac:picMkLst>
        </pc:picChg>
      </pc:sldChg>
      <pc:sldChg chg="addSp delSp modSp mod">
        <pc:chgData name="Claire MAIRET" userId="b91d9db2-e41b-4c98-9525-27312980cc2f" providerId="ADAL" clId="{1D7C94D7-3D11-45EE-8B96-BD0A9564E2C6}" dt="2023-04-22T15:33:33.946" v="1702" actId="14100"/>
        <pc:sldMkLst>
          <pc:docMk/>
          <pc:sldMk cId="856252516" sldId="485"/>
        </pc:sldMkLst>
        <pc:spChg chg="mod">
          <ac:chgData name="Claire MAIRET" userId="b91d9db2-e41b-4c98-9525-27312980cc2f" providerId="ADAL" clId="{1D7C94D7-3D11-45EE-8B96-BD0A9564E2C6}" dt="2023-04-22T15:33:33.946" v="1702" actId="14100"/>
          <ac:spMkLst>
            <pc:docMk/>
            <pc:sldMk cId="856252516" sldId="485"/>
            <ac:spMk id="3" creationId="{D3CF3197-343E-4301-BBB0-E4AF82B287C0}"/>
          </ac:spMkLst>
        </pc:spChg>
        <pc:spChg chg="add del">
          <ac:chgData name="Claire MAIRET" userId="b91d9db2-e41b-4c98-9525-27312980cc2f" providerId="ADAL" clId="{1D7C94D7-3D11-45EE-8B96-BD0A9564E2C6}" dt="2023-04-14T14:29:48.628" v="53" actId="931"/>
          <ac:spMkLst>
            <pc:docMk/>
            <pc:sldMk cId="856252516" sldId="485"/>
            <ac:spMk id="7" creationId="{07B0B9BA-3A13-46E7-A3F5-A4D70A0DF843}"/>
          </ac:spMkLst>
        </pc:spChg>
        <pc:spChg chg="mod">
          <ac:chgData name="Claire MAIRET" userId="b91d9db2-e41b-4c98-9525-27312980cc2f" providerId="ADAL" clId="{1D7C94D7-3D11-45EE-8B96-BD0A9564E2C6}" dt="2023-04-14T14:34:27.177" v="141" actId="20577"/>
          <ac:spMkLst>
            <pc:docMk/>
            <pc:sldMk cId="856252516" sldId="485"/>
            <ac:spMk id="8" creationId="{224618C8-9428-4140-A146-A420B766D6A9}"/>
          </ac:spMkLst>
        </pc:spChg>
        <pc:spChg chg="add del mod">
          <ac:chgData name="Claire MAIRET" userId="b91d9db2-e41b-4c98-9525-27312980cc2f" providerId="ADAL" clId="{1D7C94D7-3D11-45EE-8B96-BD0A9564E2C6}" dt="2023-04-14T14:30:07.536" v="60" actId="931"/>
          <ac:spMkLst>
            <pc:docMk/>
            <pc:sldMk cId="856252516" sldId="485"/>
            <ac:spMk id="18" creationId="{B80982B1-B21C-D38C-F12B-75EF0052CAA1}"/>
          </ac:spMkLst>
        </pc:spChg>
        <pc:spChg chg="add del mod">
          <ac:chgData name="Claire MAIRET" userId="b91d9db2-e41b-4c98-9525-27312980cc2f" providerId="ADAL" clId="{1D7C94D7-3D11-45EE-8B96-BD0A9564E2C6}" dt="2023-04-14T14:31:33.401" v="75"/>
          <ac:spMkLst>
            <pc:docMk/>
            <pc:sldMk cId="856252516" sldId="485"/>
            <ac:spMk id="22" creationId="{CF22BB88-4DAB-2006-90DD-D2F854B3B2E1}"/>
          </ac:spMkLst>
        </pc:spChg>
        <pc:spChg chg="add del mod">
          <ac:chgData name="Claire MAIRET" userId="b91d9db2-e41b-4c98-9525-27312980cc2f" providerId="ADAL" clId="{1D7C94D7-3D11-45EE-8B96-BD0A9564E2C6}" dt="2023-04-14T14:31:03.544" v="72" actId="478"/>
          <ac:spMkLst>
            <pc:docMk/>
            <pc:sldMk cId="856252516" sldId="485"/>
            <ac:spMk id="26" creationId="{CDF60A7E-6E26-9880-D8D0-1CA8D928175B}"/>
          </ac:spMkLst>
        </pc:spChg>
        <pc:spChg chg="add del mod">
          <ac:chgData name="Claire MAIRET" userId="b91d9db2-e41b-4c98-9525-27312980cc2f" providerId="ADAL" clId="{1D7C94D7-3D11-45EE-8B96-BD0A9564E2C6}" dt="2023-04-14T14:31:39.270" v="79" actId="478"/>
          <ac:spMkLst>
            <pc:docMk/>
            <pc:sldMk cId="856252516" sldId="485"/>
            <ac:spMk id="30" creationId="{9539F165-941B-4B0D-6B37-CD9E71FF393B}"/>
          </ac:spMkLst>
        </pc:spChg>
        <pc:grpChg chg="add mod">
          <ac:chgData name="Claire MAIRET" userId="b91d9db2-e41b-4c98-9525-27312980cc2f" providerId="ADAL" clId="{1D7C94D7-3D11-45EE-8B96-BD0A9564E2C6}" dt="2023-04-14T14:43:01.922" v="272" actId="1036"/>
          <ac:grpSpMkLst>
            <pc:docMk/>
            <pc:sldMk cId="856252516" sldId="485"/>
            <ac:grpSpMk id="35" creationId="{6BB649CA-FEF5-70A2-EDC4-9CAA731F88D7}"/>
          </ac:grpSpMkLst>
        </pc:grpChg>
        <pc:picChg chg="del">
          <ac:chgData name="Claire MAIRET" userId="b91d9db2-e41b-4c98-9525-27312980cc2f" providerId="ADAL" clId="{1D7C94D7-3D11-45EE-8B96-BD0A9564E2C6}" dt="2023-04-14T14:28:08.044" v="37" actId="478"/>
          <ac:picMkLst>
            <pc:docMk/>
            <pc:sldMk cId="856252516" sldId="485"/>
            <ac:picMk id="5" creationId="{C17760A5-A183-6F65-7C3D-6B44E95405A2}"/>
          </ac:picMkLst>
        </pc:picChg>
        <pc:picChg chg="add del mod">
          <ac:chgData name="Claire MAIRET" userId="b91d9db2-e41b-4c98-9525-27312980cc2f" providerId="ADAL" clId="{1D7C94D7-3D11-45EE-8B96-BD0A9564E2C6}" dt="2023-04-14T14:28:15.473" v="42"/>
          <ac:picMkLst>
            <pc:docMk/>
            <pc:sldMk cId="856252516" sldId="485"/>
            <ac:picMk id="6" creationId="{E8F0B32B-ED70-6D58-E4AB-A2B22B476AD2}"/>
          </ac:picMkLst>
        </pc:picChg>
        <pc:picChg chg="add del mod">
          <ac:chgData name="Claire MAIRET" userId="b91d9db2-e41b-4c98-9525-27312980cc2f" providerId="ADAL" clId="{1D7C94D7-3D11-45EE-8B96-BD0A9564E2C6}" dt="2023-04-14T14:28:22.391" v="47"/>
          <ac:picMkLst>
            <pc:docMk/>
            <pc:sldMk cId="856252516" sldId="485"/>
            <ac:picMk id="10" creationId="{A62C6728-2CE8-3D26-FDB2-1DE5FBE7F7A2}"/>
          </ac:picMkLst>
        </pc:picChg>
        <pc:picChg chg="add del mod">
          <ac:chgData name="Claire MAIRET" userId="b91d9db2-e41b-4c98-9525-27312980cc2f" providerId="ADAL" clId="{1D7C94D7-3D11-45EE-8B96-BD0A9564E2C6}" dt="2023-04-14T14:28:31.256" v="52"/>
          <ac:picMkLst>
            <pc:docMk/>
            <pc:sldMk cId="856252516" sldId="485"/>
            <ac:picMk id="12" creationId="{C140731D-7C4C-E078-03B9-D62171EF7F3F}"/>
          </ac:picMkLst>
        </pc:picChg>
        <pc:picChg chg="add del mod">
          <ac:chgData name="Claire MAIRET" userId="b91d9db2-e41b-4c98-9525-27312980cc2f" providerId="ADAL" clId="{1D7C94D7-3D11-45EE-8B96-BD0A9564E2C6}" dt="2023-04-14T14:30:02.552" v="59" actId="478"/>
          <ac:picMkLst>
            <pc:docMk/>
            <pc:sldMk cId="856252516" sldId="485"/>
            <ac:picMk id="14" creationId="{5566A625-B32E-2249-89BB-23B541823380}"/>
          </ac:picMkLst>
        </pc:picChg>
        <pc:picChg chg="add mod ord">
          <ac:chgData name="Claire MAIRET" userId="b91d9db2-e41b-4c98-9525-27312980cc2f" providerId="ADAL" clId="{1D7C94D7-3D11-45EE-8B96-BD0A9564E2C6}" dt="2023-04-14T14:41:30.338" v="254" actId="164"/>
          <ac:picMkLst>
            <pc:docMk/>
            <pc:sldMk cId="856252516" sldId="485"/>
            <ac:picMk id="16" creationId="{F2A117C1-1AF1-70F8-4CC2-A5D1246A0C6D}"/>
          </ac:picMkLst>
        </pc:picChg>
        <pc:picChg chg="add del mod">
          <ac:chgData name="Claire MAIRET" userId="b91d9db2-e41b-4c98-9525-27312980cc2f" providerId="ADAL" clId="{1D7C94D7-3D11-45EE-8B96-BD0A9564E2C6}" dt="2023-04-14T14:30:19.012" v="63" actId="478"/>
          <ac:picMkLst>
            <pc:docMk/>
            <pc:sldMk cId="856252516" sldId="485"/>
            <ac:picMk id="20" creationId="{CFAC1E1C-5A3F-B7D8-388E-9D1FE49F629F}"/>
          </ac:picMkLst>
        </pc:picChg>
        <pc:picChg chg="add del mod">
          <ac:chgData name="Claire MAIRET" userId="b91d9db2-e41b-4c98-9525-27312980cc2f" providerId="ADAL" clId="{1D7C94D7-3D11-45EE-8B96-BD0A9564E2C6}" dt="2023-04-14T14:31:04.174" v="74" actId="931"/>
          <ac:picMkLst>
            <pc:docMk/>
            <pc:sldMk cId="856252516" sldId="485"/>
            <ac:picMk id="24" creationId="{B23ACAAD-B8AA-7ABF-7A4A-07BE9385C694}"/>
          </ac:picMkLst>
        </pc:picChg>
        <pc:picChg chg="add del mod">
          <ac:chgData name="Claire MAIRET" userId="b91d9db2-e41b-4c98-9525-27312980cc2f" providerId="ADAL" clId="{1D7C94D7-3D11-45EE-8B96-BD0A9564E2C6}" dt="2023-04-14T14:31:37.311" v="78" actId="478"/>
          <ac:picMkLst>
            <pc:docMk/>
            <pc:sldMk cId="856252516" sldId="485"/>
            <ac:picMk id="28" creationId="{AAAF1D0C-153A-A5DB-D5ED-C13E7B4C74FF}"/>
          </ac:picMkLst>
        </pc:picChg>
        <pc:picChg chg="add del mod">
          <ac:chgData name="Claire MAIRET" userId="b91d9db2-e41b-4c98-9525-27312980cc2f" providerId="ADAL" clId="{1D7C94D7-3D11-45EE-8B96-BD0A9564E2C6}" dt="2023-04-14T14:32:15.270" v="89" actId="478"/>
          <ac:picMkLst>
            <pc:docMk/>
            <pc:sldMk cId="856252516" sldId="485"/>
            <ac:picMk id="32" creationId="{99871602-3EE1-23D8-B689-FF7406B0FD07}"/>
          </ac:picMkLst>
        </pc:picChg>
        <pc:picChg chg="add mod">
          <ac:chgData name="Claire MAIRET" userId="b91d9db2-e41b-4c98-9525-27312980cc2f" providerId="ADAL" clId="{1D7C94D7-3D11-45EE-8B96-BD0A9564E2C6}" dt="2023-04-14T14:42:59.779" v="271" actId="1036"/>
          <ac:picMkLst>
            <pc:docMk/>
            <pc:sldMk cId="856252516" sldId="485"/>
            <ac:picMk id="34" creationId="{397707EF-7D03-09EE-5C02-57727F1EAF83}"/>
          </ac:picMkLst>
        </pc:picChg>
      </pc:sldChg>
      <pc:sldChg chg="modSp mod">
        <pc:chgData name="Claire MAIRET" userId="b91d9db2-e41b-4c98-9525-27312980cc2f" providerId="ADAL" clId="{1D7C94D7-3D11-45EE-8B96-BD0A9564E2C6}" dt="2023-04-14T14:35:53.753" v="147" actId="20577"/>
        <pc:sldMkLst>
          <pc:docMk/>
          <pc:sldMk cId="1113038443" sldId="491"/>
        </pc:sldMkLst>
        <pc:spChg chg="mod">
          <ac:chgData name="Claire MAIRET" userId="b91d9db2-e41b-4c98-9525-27312980cc2f" providerId="ADAL" clId="{1D7C94D7-3D11-45EE-8B96-BD0A9564E2C6}" dt="2023-04-14T14:35:53.753" v="147" actId="20577"/>
          <ac:spMkLst>
            <pc:docMk/>
            <pc:sldMk cId="1113038443" sldId="491"/>
            <ac:spMk id="2" creationId="{60176EB1-E45B-4878-A58C-9C7D25274687}"/>
          </ac:spMkLst>
        </pc:spChg>
      </pc:sldChg>
      <pc:sldChg chg="del">
        <pc:chgData name="Claire MAIRET" userId="b91d9db2-e41b-4c98-9525-27312980cc2f" providerId="ADAL" clId="{1D7C94D7-3D11-45EE-8B96-BD0A9564E2C6}" dt="2023-04-14T14:35:31.395" v="143" actId="47"/>
        <pc:sldMkLst>
          <pc:docMk/>
          <pc:sldMk cId="4236555090" sldId="492"/>
        </pc:sldMkLst>
      </pc:sldChg>
      <pc:sldChg chg="delSp modSp mod">
        <pc:chgData name="Claire MAIRET" userId="b91d9db2-e41b-4c98-9525-27312980cc2f" providerId="ADAL" clId="{1D7C94D7-3D11-45EE-8B96-BD0A9564E2C6}" dt="2023-04-22T14:38:51.068" v="765" actId="790"/>
        <pc:sldMkLst>
          <pc:docMk/>
          <pc:sldMk cId="3028629476" sldId="493"/>
        </pc:sldMkLst>
        <pc:spChg chg="mod">
          <ac:chgData name="Claire MAIRET" userId="b91d9db2-e41b-4c98-9525-27312980cc2f" providerId="ADAL" clId="{1D7C94D7-3D11-45EE-8B96-BD0A9564E2C6}" dt="2023-04-22T14:38:51.068" v="765" actId="790"/>
          <ac:spMkLst>
            <pc:docMk/>
            <pc:sldMk cId="3028629476" sldId="493"/>
            <ac:spMk id="2" creationId="{C03FAFEB-B507-C658-7A75-6E290081D13E}"/>
          </ac:spMkLst>
        </pc:spChg>
        <pc:spChg chg="mod">
          <ac:chgData name="Claire MAIRET" userId="b91d9db2-e41b-4c98-9525-27312980cc2f" providerId="ADAL" clId="{1D7C94D7-3D11-45EE-8B96-BD0A9564E2C6}" dt="2023-04-22T14:38:51.068" v="765" actId="790"/>
          <ac:spMkLst>
            <pc:docMk/>
            <pc:sldMk cId="3028629476" sldId="493"/>
            <ac:spMk id="3" creationId="{E4AE6CE2-BFD7-AA3E-12DB-7D2E39B5DAA8}"/>
          </ac:spMkLst>
        </pc:spChg>
        <pc:spChg chg="mod">
          <ac:chgData name="Claire MAIRET" userId="b91d9db2-e41b-4c98-9525-27312980cc2f" providerId="ADAL" clId="{1D7C94D7-3D11-45EE-8B96-BD0A9564E2C6}" dt="2023-04-17T16:02:07.311" v="482" actId="1076"/>
          <ac:spMkLst>
            <pc:docMk/>
            <pc:sldMk cId="3028629476" sldId="493"/>
            <ac:spMk id="6" creationId="{84AFE9BA-2C2C-062C-8D07-29A3E97C2598}"/>
          </ac:spMkLst>
        </pc:spChg>
        <pc:spChg chg="mod">
          <ac:chgData name="Claire MAIRET" userId="b91d9db2-e41b-4c98-9525-27312980cc2f" providerId="ADAL" clId="{1D7C94D7-3D11-45EE-8B96-BD0A9564E2C6}" dt="2023-04-17T16:02:07.311" v="482" actId="1076"/>
          <ac:spMkLst>
            <pc:docMk/>
            <pc:sldMk cId="3028629476" sldId="493"/>
            <ac:spMk id="7" creationId="{1F5BAAA6-99E8-30C1-F0D4-C21DB6526C4F}"/>
          </ac:spMkLst>
        </pc:spChg>
        <pc:picChg chg="del">
          <ac:chgData name="Claire MAIRET" userId="b91d9db2-e41b-4c98-9525-27312980cc2f" providerId="ADAL" clId="{1D7C94D7-3D11-45EE-8B96-BD0A9564E2C6}" dt="2023-04-22T14:36:11.246" v="691" actId="478"/>
          <ac:picMkLst>
            <pc:docMk/>
            <pc:sldMk cId="3028629476" sldId="493"/>
            <ac:picMk id="9" creationId="{C1D5887A-C6A8-53E6-9CD5-CA119C2C8544}"/>
          </ac:picMkLst>
        </pc:picChg>
      </pc:sldChg>
      <pc:sldChg chg="addSp delSp modSp mod">
        <pc:chgData name="Claire MAIRET" userId="b91d9db2-e41b-4c98-9525-27312980cc2f" providerId="ADAL" clId="{1D7C94D7-3D11-45EE-8B96-BD0A9564E2C6}" dt="2023-04-22T14:58:22.419" v="1263" actId="20577"/>
        <pc:sldMkLst>
          <pc:docMk/>
          <pc:sldMk cId="4059082843" sldId="494"/>
        </pc:sldMkLst>
        <pc:spChg chg="mod">
          <ac:chgData name="Claire MAIRET" userId="b91d9db2-e41b-4c98-9525-27312980cc2f" providerId="ADAL" clId="{1D7C94D7-3D11-45EE-8B96-BD0A9564E2C6}" dt="2023-04-22T14:45:22.629" v="968"/>
          <ac:spMkLst>
            <pc:docMk/>
            <pc:sldMk cId="4059082843" sldId="494"/>
            <ac:spMk id="3" creationId="{C8864A89-AB64-A23B-0052-BD8ADC0F07CE}"/>
          </ac:spMkLst>
        </pc:spChg>
        <pc:spChg chg="mod">
          <ac:chgData name="Claire MAIRET" userId="b91d9db2-e41b-4c98-9525-27312980cc2f" providerId="ADAL" clId="{1D7C94D7-3D11-45EE-8B96-BD0A9564E2C6}" dt="2023-04-22T14:42:13.316" v="944" actId="1076"/>
          <ac:spMkLst>
            <pc:docMk/>
            <pc:sldMk cId="4059082843" sldId="494"/>
            <ac:spMk id="10" creationId="{92532BB4-0EA6-3C2A-B26E-99372D9A9208}"/>
          </ac:spMkLst>
        </pc:spChg>
        <pc:spChg chg="mod">
          <ac:chgData name="Claire MAIRET" userId="b91d9db2-e41b-4c98-9525-27312980cc2f" providerId="ADAL" clId="{1D7C94D7-3D11-45EE-8B96-BD0A9564E2C6}" dt="2023-04-22T14:42:59.766" v="963" actId="790"/>
          <ac:spMkLst>
            <pc:docMk/>
            <pc:sldMk cId="4059082843" sldId="494"/>
            <ac:spMk id="12" creationId="{B3A40E1E-15DE-9AFC-1810-2DCF47E195AE}"/>
          </ac:spMkLst>
        </pc:spChg>
        <pc:spChg chg="mod">
          <ac:chgData name="Claire MAIRET" userId="b91d9db2-e41b-4c98-9525-27312980cc2f" providerId="ADAL" clId="{1D7C94D7-3D11-45EE-8B96-BD0A9564E2C6}" dt="2023-04-22T14:58:22.419" v="1263" actId="20577"/>
          <ac:spMkLst>
            <pc:docMk/>
            <pc:sldMk cId="4059082843" sldId="494"/>
            <ac:spMk id="26" creationId="{08BC3E52-BB82-C971-FFB9-7E7AEADC4311}"/>
          </ac:spMkLst>
        </pc:spChg>
        <pc:picChg chg="del mod">
          <ac:chgData name="Claire MAIRET" userId="b91d9db2-e41b-4c98-9525-27312980cc2f" providerId="ADAL" clId="{1D7C94D7-3D11-45EE-8B96-BD0A9564E2C6}" dt="2023-04-22T14:57:00.785" v="1237" actId="478"/>
          <ac:picMkLst>
            <pc:docMk/>
            <pc:sldMk cId="4059082843" sldId="494"/>
            <ac:picMk id="6" creationId="{89448451-8192-AC84-FB61-6FE6669534E7}"/>
          </ac:picMkLst>
        </pc:picChg>
        <pc:picChg chg="add mod">
          <ac:chgData name="Claire MAIRET" userId="b91d9db2-e41b-4c98-9525-27312980cc2f" providerId="ADAL" clId="{1D7C94D7-3D11-45EE-8B96-BD0A9564E2C6}" dt="2023-04-22T14:47:14.268" v="1182" actId="1076"/>
          <ac:picMkLst>
            <pc:docMk/>
            <pc:sldMk cId="4059082843" sldId="494"/>
            <ac:picMk id="8" creationId="{3AFA5140-D246-037F-2AD0-9B456EA6EDFD}"/>
          </ac:picMkLst>
        </pc:picChg>
        <pc:picChg chg="del">
          <ac:chgData name="Claire MAIRET" userId="b91d9db2-e41b-4c98-9525-27312980cc2f" providerId="ADAL" clId="{1D7C94D7-3D11-45EE-8B96-BD0A9564E2C6}" dt="2023-04-22T14:47:09.174" v="1181" actId="478"/>
          <ac:picMkLst>
            <pc:docMk/>
            <pc:sldMk cId="4059082843" sldId="494"/>
            <ac:picMk id="9" creationId="{4CE02256-AA0C-7299-72E5-13CB07104C02}"/>
          </ac:picMkLst>
        </pc:picChg>
        <pc:picChg chg="del">
          <ac:chgData name="Claire MAIRET" userId="b91d9db2-e41b-4c98-9525-27312980cc2f" providerId="ADAL" clId="{1D7C94D7-3D11-45EE-8B96-BD0A9564E2C6}" dt="2023-04-22T14:48:49.494" v="1189" actId="478"/>
          <ac:picMkLst>
            <pc:docMk/>
            <pc:sldMk cId="4059082843" sldId="494"/>
            <ac:picMk id="14" creationId="{50A369FF-2595-1679-0C97-4070984830CC}"/>
          </ac:picMkLst>
        </pc:picChg>
        <pc:picChg chg="add mod">
          <ac:chgData name="Claire MAIRET" userId="b91d9db2-e41b-4c98-9525-27312980cc2f" providerId="ADAL" clId="{1D7C94D7-3D11-45EE-8B96-BD0A9564E2C6}" dt="2023-04-22T14:57:24.558" v="1244" actId="1076"/>
          <ac:picMkLst>
            <pc:docMk/>
            <pc:sldMk cId="4059082843" sldId="494"/>
            <ac:picMk id="15" creationId="{3F157EED-726E-649F-A8EE-1A7D8F0B7B99}"/>
          </ac:picMkLst>
        </pc:picChg>
        <pc:picChg chg="del">
          <ac:chgData name="Claire MAIRET" userId="b91d9db2-e41b-4c98-9525-27312980cc2f" providerId="ADAL" clId="{1D7C94D7-3D11-45EE-8B96-BD0A9564E2C6}" dt="2023-04-22T14:49:47.040" v="1196" actId="478"/>
          <ac:picMkLst>
            <pc:docMk/>
            <pc:sldMk cId="4059082843" sldId="494"/>
            <ac:picMk id="16" creationId="{D2A71808-FAEA-787B-62AC-F57CAF609B93}"/>
          </ac:picMkLst>
        </pc:picChg>
        <pc:picChg chg="add mod ord">
          <ac:chgData name="Claire MAIRET" userId="b91d9db2-e41b-4c98-9525-27312980cc2f" providerId="ADAL" clId="{1D7C94D7-3D11-45EE-8B96-BD0A9564E2C6}" dt="2023-04-22T14:57:25.947" v="1245" actId="1076"/>
          <ac:picMkLst>
            <pc:docMk/>
            <pc:sldMk cId="4059082843" sldId="494"/>
            <ac:picMk id="18" creationId="{3C1337BC-0094-58E7-EA71-27C8588FA60F}"/>
          </ac:picMkLst>
        </pc:picChg>
        <pc:picChg chg="del">
          <ac:chgData name="Claire MAIRET" userId="b91d9db2-e41b-4c98-9525-27312980cc2f" providerId="ADAL" clId="{1D7C94D7-3D11-45EE-8B96-BD0A9564E2C6}" dt="2023-04-22T14:54:06.235" v="1228" actId="478"/>
          <ac:picMkLst>
            <pc:docMk/>
            <pc:sldMk cId="4059082843" sldId="494"/>
            <ac:picMk id="19" creationId="{51A4E7F6-086A-B61F-3C29-8C9E4848C36B}"/>
          </ac:picMkLst>
        </pc:picChg>
        <pc:picChg chg="del">
          <ac:chgData name="Claire MAIRET" userId="b91d9db2-e41b-4c98-9525-27312980cc2f" providerId="ADAL" clId="{1D7C94D7-3D11-45EE-8B96-BD0A9564E2C6}" dt="2023-04-22T14:49:59.446" v="1199" actId="478"/>
          <ac:picMkLst>
            <pc:docMk/>
            <pc:sldMk cId="4059082843" sldId="494"/>
            <ac:picMk id="20" creationId="{6DF8BC33-0AA5-796E-8277-7D6C54620021}"/>
          </ac:picMkLst>
        </pc:picChg>
        <pc:picChg chg="add mod ord">
          <ac:chgData name="Claire MAIRET" userId="b91d9db2-e41b-4c98-9525-27312980cc2f" providerId="ADAL" clId="{1D7C94D7-3D11-45EE-8B96-BD0A9564E2C6}" dt="2023-04-22T14:51:17.891" v="1209" actId="1076"/>
          <ac:picMkLst>
            <pc:docMk/>
            <pc:sldMk cId="4059082843" sldId="494"/>
            <ac:picMk id="22" creationId="{EA575385-ACD7-94AC-AF44-1745DD813715}"/>
          </ac:picMkLst>
        </pc:picChg>
        <pc:picChg chg="add del mod modCrop">
          <ac:chgData name="Claire MAIRET" userId="b91d9db2-e41b-4c98-9525-27312980cc2f" providerId="ADAL" clId="{1D7C94D7-3D11-45EE-8B96-BD0A9564E2C6}" dt="2023-04-22T14:53:17.038" v="1221" actId="478"/>
          <ac:picMkLst>
            <pc:docMk/>
            <pc:sldMk cId="4059082843" sldId="494"/>
            <ac:picMk id="24" creationId="{E6BC8F0B-5014-DBE6-0E70-DA2F07C18C30}"/>
          </ac:picMkLst>
        </pc:picChg>
        <pc:picChg chg="add mod">
          <ac:chgData name="Claire MAIRET" userId="b91d9db2-e41b-4c98-9525-27312980cc2f" providerId="ADAL" clId="{1D7C94D7-3D11-45EE-8B96-BD0A9564E2C6}" dt="2023-04-22T14:57:10.736" v="1241" actId="1076"/>
          <ac:picMkLst>
            <pc:docMk/>
            <pc:sldMk cId="4059082843" sldId="494"/>
            <ac:picMk id="27" creationId="{6492D0DC-5777-A1C3-1AE2-0E011C8545C3}"/>
          </ac:picMkLst>
        </pc:picChg>
        <pc:picChg chg="add mod">
          <ac:chgData name="Claire MAIRET" userId="b91d9db2-e41b-4c98-9525-27312980cc2f" providerId="ADAL" clId="{1D7C94D7-3D11-45EE-8B96-BD0A9564E2C6}" dt="2023-04-22T14:57:14.694" v="1242" actId="1076"/>
          <ac:picMkLst>
            <pc:docMk/>
            <pc:sldMk cId="4059082843" sldId="494"/>
            <ac:picMk id="29" creationId="{7D831C2B-88C8-FFD0-7BD2-E096A8AD8B35}"/>
          </ac:picMkLst>
        </pc:picChg>
      </pc:sldChg>
      <pc:sldChg chg="addSp delSp modSp mod">
        <pc:chgData name="Claire MAIRET" userId="b91d9db2-e41b-4c98-9525-27312980cc2f" providerId="ADAL" clId="{1D7C94D7-3D11-45EE-8B96-BD0A9564E2C6}" dt="2023-04-22T15:36:37.034" v="1754" actId="790"/>
        <pc:sldMkLst>
          <pc:docMk/>
          <pc:sldMk cId="2739097521" sldId="495"/>
        </pc:sldMkLst>
        <pc:spChg chg="mod">
          <ac:chgData name="Claire MAIRET" userId="b91d9db2-e41b-4c98-9525-27312980cc2f" providerId="ADAL" clId="{1D7C94D7-3D11-45EE-8B96-BD0A9564E2C6}" dt="2023-04-22T15:10:35.487" v="1437" actId="20577"/>
          <ac:spMkLst>
            <pc:docMk/>
            <pc:sldMk cId="2739097521" sldId="495"/>
            <ac:spMk id="2" creationId="{3F968A26-EBD1-D217-991F-44FD3B86D063}"/>
          </ac:spMkLst>
        </pc:spChg>
        <pc:spChg chg="mod">
          <ac:chgData name="Claire MAIRET" userId="b91d9db2-e41b-4c98-9525-27312980cc2f" providerId="ADAL" clId="{1D7C94D7-3D11-45EE-8B96-BD0A9564E2C6}" dt="2023-04-22T15:36:37.034" v="1754" actId="790"/>
          <ac:spMkLst>
            <pc:docMk/>
            <pc:sldMk cId="2739097521" sldId="495"/>
            <ac:spMk id="3" creationId="{749F29CD-25F4-B058-7AB2-7D16BC03C369}"/>
          </ac:spMkLst>
        </pc:spChg>
        <pc:spChg chg="mod">
          <ac:chgData name="Claire MAIRET" userId="b91d9db2-e41b-4c98-9525-27312980cc2f" providerId="ADAL" clId="{1D7C94D7-3D11-45EE-8B96-BD0A9564E2C6}" dt="2023-04-22T15:13:58.222" v="1490"/>
          <ac:spMkLst>
            <pc:docMk/>
            <pc:sldMk cId="2739097521" sldId="495"/>
            <ac:spMk id="8" creationId="{440BA3E3-C11E-D1EE-4363-D9364DABA794}"/>
          </ac:spMkLst>
        </pc:spChg>
        <pc:spChg chg="mod">
          <ac:chgData name="Claire MAIRET" userId="b91d9db2-e41b-4c98-9525-27312980cc2f" providerId="ADAL" clId="{1D7C94D7-3D11-45EE-8B96-BD0A9564E2C6}" dt="2023-04-22T15:14:19.954" v="1493"/>
          <ac:spMkLst>
            <pc:docMk/>
            <pc:sldMk cId="2739097521" sldId="495"/>
            <ac:spMk id="10" creationId="{D1B9C554-6EAD-F1EE-E040-56AE8DF92DEB}"/>
          </ac:spMkLst>
        </pc:spChg>
        <pc:spChg chg="mod">
          <ac:chgData name="Claire MAIRET" userId="b91d9db2-e41b-4c98-9525-27312980cc2f" providerId="ADAL" clId="{1D7C94D7-3D11-45EE-8B96-BD0A9564E2C6}" dt="2023-04-22T15:14:57.437" v="1500" actId="20577"/>
          <ac:spMkLst>
            <pc:docMk/>
            <pc:sldMk cId="2739097521" sldId="495"/>
            <ac:spMk id="14" creationId="{B494B110-CA52-0207-467D-7DCBD1B3852E}"/>
          </ac:spMkLst>
        </pc:spChg>
        <pc:spChg chg="add del mod">
          <ac:chgData name="Claire MAIRET" userId="b91d9db2-e41b-4c98-9525-27312980cc2f" providerId="ADAL" clId="{1D7C94D7-3D11-45EE-8B96-BD0A9564E2C6}" dt="2023-04-22T15:09:59.358" v="1429" actId="478"/>
          <ac:spMkLst>
            <pc:docMk/>
            <pc:sldMk cId="2739097521" sldId="495"/>
            <ac:spMk id="19" creationId="{177ED233-99D7-F980-68C4-F81588614353}"/>
          </ac:spMkLst>
        </pc:spChg>
        <pc:spChg chg="mod">
          <ac:chgData name="Claire MAIRET" userId="b91d9db2-e41b-4c98-9525-27312980cc2f" providerId="ADAL" clId="{1D7C94D7-3D11-45EE-8B96-BD0A9564E2C6}" dt="2023-04-22T15:11:48.476" v="1474" actId="20577"/>
          <ac:spMkLst>
            <pc:docMk/>
            <pc:sldMk cId="2739097521" sldId="495"/>
            <ac:spMk id="21" creationId="{B46D7891-DC1C-F1E6-61A5-7DF9871D1717}"/>
          </ac:spMkLst>
        </pc:spChg>
        <pc:picChg chg="del">
          <ac:chgData name="Claire MAIRET" userId="b91d9db2-e41b-4c98-9525-27312980cc2f" providerId="ADAL" clId="{1D7C94D7-3D11-45EE-8B96-BD0A9564E2C6}" dt="2023-04-22T15:00:18.142" v="1283" actId="478"/>
          <ac:picMkLst>
            <pc:docMk/>
            <pc:sldMk cId="2739097521" sldId="495"/>
            <ac:picMk id="6" creationId="{3D507C51-175E-8980-00F5-82B8F59BEC14}"/>
          </ac:picMkLst>
        </pc:picChg>
        <pc:picChg chg="del">
          <ac:chgData name="Claire MAIRET" userId="b91d9db2-e41b-4c98-9525-27312980cc2f" providerId="ADAL" clId="{1D7C94D7-3D11-45EE-8B96-BD0A9564E2C6}" dt="2023-04-14T14:38:09.964" v="178" actId="478"/>
          <ac:picMkLst>
            <pc:docMk/>
            <pc:sldMk cId="2739097521" sldId="495"/>
            <ac:picMk id="7" creationId="{DAAFD880-97F2-B155-87CB-DB70576D9679}"/>
          </ac:picMkLst>
        </pc:picChg>
        <pc:picChg chg="del">
          <ac:chgData name="Claire MAIRET" userId="b91d9db2-e41b-4c98-9525-27312980cc2f" providerId="ADAL" clId="{1D7C94D7-3D11-45EE-8B96-BD0A9564E2C6}" dt="2023-04-14T14:38:17.052" v="181" actId="478"/>
          <ac:picMkLst>
            <pc:docMk/>
            <pc:sldMk cId="2739097521" sldId="495"/>
            <ac:picMk id="9" creationId="{26C57468-8AB8-C3A8-C74D-85BE66916318}"/>
          </ac:picMkLst>
        </pc:picChg>
        <pc:picChg chg="add mod modCrop">
          <ac:chgData name="Claire MAIRET" userId="b91d9db2-e41b-4c98-9525-27312980cc2f" providerId="ADAL" clId="{1D7C94D7-3D11-45EE-8B96-BD0A9564E2C6}" dt="2023-04-22T15:00:34.552" v="1325" actId="1038"/>
          <ac:picMkLst>
            <pc:docMk/>
            <pc:sldMk cId="2739097521" sldId="495"/>
            <ac:picMk id="9" creationId="{A54362E6-19AE-7539-CE1B-99947F817A8C}"/>
          </ac:picMkLst>
        </pc:picChg>
        <pc:picChg chg="del">
          <ac:chgData name="Claire MAIRET" userId="b91d9db2-e41b-4c98-9525-27312980cc2f" providerId="ADAL" clId="{1D7C94D7-3D11-45EE-8B96-BD0A9564E2C6}" dt="2023-04-14T14:39:38.294" v="220" actId="478"/>
          <ac:picMkLst>
            <pc:docMk/>
            <pc:sldMk cId="2739097521" sldId="495"/>
            <ac:picMk id="11" creationId="{3EEEB66F-7EBD-7B63-7CC7-5DFE7A6D1B97}"/>
          </ac:picMkLst>
        </pc:picChg>
        <pc:picChg chg="add mod">
          <ac:chgData name="Claire MAIRET" userId="b91d9db2-e41b-4c98-9525-27312980cc2f" providerId="ADAL" clId="{1D7C94D7-3D11-45EE-8B96-BD0A9564E2C6}" dt="2023-04-22T15:10:50.128" v="1438" actId="1076"/>
          <ac:picMkLst>
            <pc:docMk/>
            <pc:sldMk cId="2739097521" sldId="495"/>
            <ac:picMk id="11" creationId="{BB26048D-1DA2-7C7C-71C2-C65D30FA3ED6}"/>
          </ac:picMkLst>
        </pc:picChg>
        <pc:picChg chg="del">
          <ac:chgData name="Claire MAIRET" userId="b91d9db2-e41b-4c98-9525-27312980cc2f" providerId="ADAL" clId="{1D7C94D7-3D11-45EE-8B96-BD0A9564E2C6}" dt="2023-04-22T15:20:14.200" v="1501" actId="478"/>
          <ac:picMkLst>
            <pc:docMk/>
            <pc:sldMk cId="2739097521" sldId="495"/>
            <ac:picMk id="12" creationId="{F2484D7A-09DA-C49A-60BD-CF333B0EEB41}"/>
          </ac:picMkLst>
        </pc:picChg>
        <pc:picChg chg="add del mod modCrop">
          <ac:chgData name="Claire MAIRET" userId="b91d9db2-e41b-4c98-9525-27312980cc2f" providerId="ADAL" clId="{1D7C94D7-3D11-45EE-8B96-BD0A9564E2C6}" dt="2023-04-22T15:11:59.110" v="1475" actId="478"/>
          <ac:picMkLst>
            <pc:docMk/>
            <pc:sldMk cId="2739097521" sldId="495"/>
            <ac:picMk id="13" creationId="{FB7E0093-7DFA-16F2-7D48-21C2763CA3D4}"/>
          </ac:picMkLst>
        </pc:picChg>
        <pc:picChg chg="add del">
          <ac:chgData name="Claire MAIRET" userId="b91d9db2-e41b-4c98-9525-27312980cc2f" providerId="ADAL" clId="{1D7C94D7-3D11-45EE-8B96-BD0A9564E2C6}" dt="2023-04-22T15:05:09.170" v="1357" actId="478"/>
          <ac:picMkLst>
            <pc:docMk/>
            <pc:sldMk cId="2739097521" sldId="495"/>
            <ac:picMk id="15" creationId="{1E313E92-3260-E41B-E97D-0A33C4A5F5AC}"/>
          </ac:picMkLst>
        </pc:picChg>
        <pc:picChg chg="add del mod modCrop">
          <ac:chgData name="Claire MAIRET" userId="b91d9db2-e41b-4c98-9525-27312980cc2f" providerId="ADAL" clId="{1D7C94D7-3D11-45EE-8B96-BD0A9564E2C6}" dt="2023-04-22T15:12:00.499" v="1477" actId="478"/>
          <ac:picMkLst>
            <pc:docMk/>
            <pc:sldMk cId="2739097521" sldId="495"/>
            <ac:picMk id="16" creationId="{BA49263D-FD7D-75C0-7963-2FB094239B81}"/>
          </ac:picMkLst>
        </pc:picChg>
        <pc:picChg chg="add del mod modCrop">
          <ac:chgData name="Claire MAIRET" userId="b91d9db2-e41b-4c98-9525-27312980cc2f" providerId="ADAL" clId="{1D7C94D7-3D11-45EE-8B96-BD0A9564E2C6}" dt="2023-04-22T15:11:59.732" v="1476" actId="478"/>
          <ac:picMkLst>
            <pc:docMk/>
            <pc:sldMk cId="2739097521" sldId="495"/>
            <ac:picMk id="17" creationId="{F3EB0386-CA1D-F267-86F8-024369993F29}"/>
          </ac:picMkLst>
        </pc:picChg>
        <pc:picChg chg="add mod">
          <ac:chgData name="Claire MAIRET" userId="b91d9db2-e41b-4c98-9525-27312980cc2f" providerId="ADAL" clId="{1D7C94D7-3D11-45EE-8B96-BD0A9564E2C6}" dt="2023-04-22T15:13:30.750" v="1486" actId="554"/>
          <ac:picMkLst>
            <pc:docMk/>
            <pc:sldMk cId="2739097521" sldId="495"/>
            <ac:picMk id="20" creationId="{38F1CA4F-2EC7-D513-C331-38542B2F1237}"/>
          </ac:picMkLst>
        </pc:picChg>
        <pc:picChg chg="add mod">
          <ac:chgData name="Claire MAIRET" userId="b91d9db2-e41b-4c98-9525-27312980cc2f" providerId="ADAL" clId="{1D7C94D7-3D11-45EE-8B96-BD0A9564E2C6}" dt="2023-04-22T15:13:33.645" v="1487" actId="408"/>
          <ac:picMkLst>
            <pc:docMk/>
            <pc:sldMk cId="2739097521" sldId="495"/>
            <ac:picMk id="22" creationId="{6AEA1626-BF31-6631-1008-4B76918A3FDA}"/>
          </ac:picMkLst>
        </pc:picChg>
        <pc:picChg chg="add mod">
          <ac:chgData name="Claire MAIRET" userId="b91d9db2-e41b-4c98-9525-27312980cc2f" providerId="ADAL" clId="{1D7C94D7-3D11-45EE-8B96-BD0A9564E2C6}" dt="2023-04-22T15:13:30.750" v="1486" actId="554"/>
          <ac:picMkLst>
            <pc:docMk/>
            <pc:sldMk cId="2739097521" sldId="495"/>
            <ac:picMk id="23" creationId="{EEEBA6A0-68D1-54B6-17DB-9CED9F01EB18}"/>
          </ac:picMkLst>
        </pc:picChg>
        <pc:picChg chg="add mod">
          <ac:chgData name="Claire MAIRET" userId="b91d9db2-e41b-4c98-9525-27312980cc2f" providerId="ADAL" clId="{1D7C94D7-3D11-45EE-8B96-BD0A9564E2C6}" dt="2023-04-22T15:20:28.812" v="1503" actId="1076"/>
          <ac:picMkLst>
            <pc:docMk/>
            <pc:sldMk cId="2739097521" sldId="495"/>
            <ac:picMk id="25" creationId="{17668468-67D8-7A92-AE52-7C0F4666B9A6}"/>
          </ac:picMkLst>
        </pc:picChg>
        <pc:picChg chg="add del mod">
          <ac:chgData name="Claire MAIRET" userId="b91d9db2-e41b-4c98-9525-27312980cc2f" providerId="ADAL" clId="{1D7C94D7-3D11-45EE-8B96-BD0A9564E2C6}" dt="2023-04-22T15:36:19.468" v="1751" actId="478"/>
          <ac:picMkLst>
            <pc:docMk/>
            <pc:sldMk cId="2739097521" sldId="495"/>
            <ac:picMk id="26" creationId="{E110E4BA-CC86-8AE9-550E-108987E60226}"/>
          </ac:picMkLst>
        </pc:picChg>
        <pc:picChg chg="add del mod">
          <ac:chgData name="Claire MAIRET" userId="b91d9db2-e41b-4c98-9525-27312980cc2f" providerId="ADAL" clId="{1D7C94D7-3D11-45EE-8B96-BD0A9564E2C6}" dt="2023-04-22T15:36:20.708" v="1752" actId="478"/>
          <ac:picMkLst>
            <pc:docMk/>
            <pc:sldMk cId="2739097521" sldId="495"/>
            <ac:picMk id="27" creationId="{9E4B79E2-3DCA-1F2B-1125-17334B6DFC48}"/>
          </ac:picMkLst>
        </pc:picChg>
        <pc:picChg chg="add del mod">
          <ac:chgData name="Claire MAIRET" userId="b91d9db2-e41b-4c98-9525-27312980cc2f" providerId="ADAL" clId="{1D7C94D7-3D11-45EE-8B96-BD0A9564E2C6}" dt="2023-04-22T15:36:21.479" v="1753" actId="478"/>
          <ac:picMkLst>
            <pc:docMk/>
            <pc:sldMk cId="2739097521" sldId="495"/>
            <ac:picMk id="28" creationId="{13547453-5858-372E-AB0B-A2F955024579}"/>
          </ac:picMkLst>
        </pc:picChg>
      </pc:sldChg>
      <pc:sldChg chg="addSp delSp modSp mod">
        <pc:chgData name="Claire MAIRET" userId="b91d9db2-e41b-4c98-9525-27312980cc2f" providerId="ADAL" clId="{1D7C94D7-3D11-45EE-8B96-BD0A9564E2C6}" dt="2023-04-22T15:32:39.546" v="1700" actId="14100"/>
        <pc:sldMkLst>
          <pc:docMk/>
          <pc:sldMk cId="2839324989" sldId="496"/>
        </pc:sldMkLst>
        <pc:spChg chg="mod">
          <ac:chgData name="Claire MAIRET" userId="b91d9db2-e41b-4c98-9525-27312980cc2f" providerId="ADAL" clId="{1D7C94D7-3D11-45EE-8B96-BD0A9564E2C6}" dt="2023-04-22T15:28:19.504" v="1665"/>
          <ac:spMkLst>
            <pc:docMk/>
            <pc:sldMk cId="2839324989" sldId="496"/>
            <ac:spMk id="4" creationId="{7F2EE9B7-7364-9D41-8A85-8AEDE8F9B57E}"/>
          </ac:spMkLst>
        </pc:spChg>
        <pc:spChg chg="mod">
          <ac:chgData name="Claire MAIRET" userId="b91d9db2-e41b-4c98-9525-27312980cc2f" providerId="ADAL" clId="{1D7C94D7-3D11-45EE-8B96-BD0A9564E2C6}" dt="2023-04-22T15:30:12.121" v="1669" actId="207"/>
          <ac:spMkLst>
            <pc:docMk/>
            <pc:sldMk cId="2839324989" sldId="496"/>
            <ac:spMk id="7" creationId="{1B3BA41B-A32B-7F53-C7D4-0787E9E73BB6}"/>
          </ac:spMkLst>
        </pc:spChg>
        <pc:spChg chg="del">
          <ac:chgData name="Claire MAIRET" userId="b91d9db2-e41b-4c98-9525-27312980cc2f" providerId="ADAL" clId="{1D7C94D7-3D11-45EE-8B96-BD0A9564E2C6}" dt="2023-04-22T15:24:08.166" v="1593" actId="478"/>
          <ac:spMkLst>
            <pc:docMk/>
            <pc:sldMk cId="2839324989" sldId="496"/>
            <ac:spMk id="16" creationId="{785C93E2-CA45-C72A-B0BE-DA431735FDF1}"/>
          </ac:spMkLst>
        </pc:spChg>
        <pc:spChg chg="del">
          <ac:chgData name="Claire MAIRET" userId="b91d9db2-e41b-4c98-9525-27312980cc2f" providerId="ADAL" clId="{1D7C94D7-3D11-45EE-8B96-BD0A9564E2C6}" dt="2023-04-22T15:24:09.216" v="1594" actId="478"/>
          <ac:spMkLst>
            <pc:docMk/>
            <pc:sldMk cId="2839324989" sldId="496"/>
            <ac:spMk id="20" creationId="{0C77AC9E-0EB3-50DC-E028-A394BE24776A}"/>
          </ac:spMkLst>
        </pc:spChg>
        <pc:spChg chg="del">
          <ac:chgData name="Claire MAIRET" userId="b91d9db2-e41b-4c98-9525-27312980cc2f" providerId="ADAL" clId="{1D7C94D7-3D11-45EE-8B96-BD0A9564E2C6}" dt="2023-04-22T15:24:10.936" v="1595" actId="478"/>
          <ac:spMkLst>
            <pc:docMk/>
            <pc:sldMk cId="2839324989" sldId="496"/>
            <ac:spMk id="23" creationId="{848E8146-DB6E-B6C3-2AD7-DF2C7F4A2F53}"/>
          </ac:spMkLst>
        </pc:spChg>
        <pc:spChg chg="mod">
          <ac:chgData name="Claire MAIRET" userId="b91d9db2-e41b-4c98-9525-27312980cc2f" providerId="ADAL" clId="{1D7C94D7-3D11-45EE-8B96-BD0A9564E2C6}" dt="2023-04-22T15:26:23.034" v="1634" actId="790"/>
          <ac:spMkLst>
            <pc:docMk/>
            <pc:sldMk cId="2839324989" sldId="496"/>
            <ac:spMk id="26" creationId="{E13376A1-C9EB-9166-FCC0-2D8E82E5837E}"/>
          </ac:spMkLst>
        </pc:spChg>
        <pc:spChg chg="mod">
          <ac:chgData name="Claire MAIRET" userId="b91d9db2-e41b-4c98-9525-27312980cc2f" providerId="ADAL" clId="{1D7C94D7-3D11-45EE-8B96-BD0A9564E2C6}" dt="2023-04-22T15:25:59.147" v="1629" actId="20577"/>
          <ac:spMkLst>
            <pc:docMk/>
            <pc:sldMk cId="2839324989" sldId="496"/>
            <ac:spMk id="27" creationId="{EFA12EDA-226C-47D9-8F6D-DFD30A0F88AD}"/>
          </ac:spMkLst>
        </pc:spChg>
        <pc:spChg chg="mod">
          <ac:chgData name="Claire MAIRET" userId="b91d9db2-e41b-4c98-9525-27312980cc2f" providerId="ADAL" clId="{1D7C94D7-3D11-45EE-8B96-BD0A9564E2C6}" dt="2023-04-22T15:26:23.034" v="1634" actId="790"/>
          <ac:spMkLst>
            <pc:docMk/>
            <pc:sldMk cId="2839324989" sldId="496"/>
            <ac:spMk id="28" creationId="{83DC4232-6C1B-18E9-8448-54445CECC2D8}"/>
          </ac:spMkLst>
        </pc:spChg>
        <pc:spChg chg="mod">
          <ac:chgData name="Claire MAIRET" userId="b91d9db2-e41b-4c98-9525-27312980cc2f" providerId="ADAL" clId="{1D7C94D7-3D11-45EE-8B96-BD0A9564E2C6}" dt="2023-04-22T15:25:33.772" v="1618" actId="20577"/>
          <ac:spMkLst>
            <pc:docMk/>
            <pc:sldMk cId="2839324989" sldId="496"/>
            <ac:spMk id="29" creationId="{D564AB13-F547-ADF0-F0EF-4177DBB3313C}"/>
          </ac:spMkLst>
        </pc:spChg>
        <pc:spChg chg="mod">
          <ac:chgData name="Claire MAIRET" userId="b91d9db2-e41b-4c98-9525-27312980cc2f" providerId="ADAL" clId="{1D7C94D7-3D11-45EE-8B96-BD0A9564E2C6}" dt="2023-04-22T15:27:48.374" v="1664"/>
          <ac:spMkLst>
            <pc:docMk/>
            <pc:sldMk cId="2839324989" sldId="496"/>
            <ac:spMk id="30" creationId="{B7BC9C44-8DF1-5757-ED95-6F69A8556183}"/>
          </ac:spMkLst>
        </pc:spChg>
        <pc:spChg chg="add mod">
          <ac:chgData name="Claire MAIRET" userId="b91d9db2-e41b-4c98-9525-27312980cc2f" providerId="ADAL" clId="{1D7C94D7-3D11-45EE-8B96-BD0A9564E2C6}" dt="2023-04-22T15:24:35.230" v="1599" actId="554"/>
          <ac:spMkLst>
            <pc:docMk/>
            <pc:sldMk cId="2839324989" sldId="496"/>
            <ac:spMk id="32" creationId="{685CD841-4A71-5A2D-ED28-CBDC1DD50B7E}"/>
          </ac:spMkLst>
        </pc:spChg>
        <pc:spChg chg="mod">
          <ac:chgData name="Claire MAIRET" userId="b91d9db2-e41b-4c98-9525-27312980cc2f" providerId="ADAL" clId="{1D7C94D7-3D11-45EE-8B96-BD0A9564E2C6}" dt="2023-04-22T15:27:22.447" v="1663" actId="790"/>
          <ac:spMkLst>
            <pc:docMk/>
            <pc:sldMk cId="2839324989" sldId="496"/>
            <ac:spMk id="33" creationId="{EAF76844-40CF-614B-5A4D-04AD4C7DA0D8}"/>
          </ac:spMkLst>
        </pc:spChg>
        <pc:spChg chg="mod">
          <ac:chgData name="Claire MAIRET" userId="b91d9db2-e41b-4c98-9525-27312980cc2f" providerId="ADAL" clId="{1D7C94D7-3D11-45EE-8B96-BD0A9564E2C6}" dt="2023-04-22T15:32:39.546" v="1700" actId="14100"/>
          <ac:spMkLst>
            <pc:docMk/>
            <pc:sldMk cId="2839324989" sldId="496"/>
            <ac:spMk id="34" creationId="{D4D341D1-6389-293E-180B-DE649AAE579C}"/>
          </ac:spMkLst>
        </pc:spChg>
        <pc:spChg chg="add mod">
          <ac:chgData name="Claire MAIRET" userId="b91d9db2-e41b-4c98-9525-27312980cc2f" providerId="ADAL" clId="{1D7C94D7-3D11-45EE-8B96-BD0A9564E2C6}" dt="2023-04-22T15:24:35.230" v="1599" actId="554"/>
          <ac:spMkLst>
            <pc:docMk/>
            <pc:sldMk cId="2839324989" sldId="496"/>
            <ac:spMk id="35" creationId="{1D3ED4D5-D37E-0EAC-F9B9-52C2C40D0466}"/>
          </ac:spMkLst>
        </pc:spChg>
        <pc:spChg chg="add mod">
          <ac:chgData name="Claire MAIRET" userId="b91d9db2-e41b-4c98-9525-27312980cc2f" providerId="ADAL" clId="{1D7C94D7-3D11-45EE-8B96-BD0A9564E2C6}" dt="2023-04-22T15:24:35.230" v="1599" actId="554"/>
          <ac:spMkLst>
            <pc:docMk/>
            <pc:sldMk cId="2839324989" sldId="496"/>
            <ac:spMk id="36" creationId="{D61BBEA4-7289-FB20-5436-C65E76EFC4D4}"/>
          </ac:spMkLst>
        </pc:spChg>
        <pc:spChg chg="del">
          <ac:chgData name="Claire MAIRET" userId="b91d9db2-e41b-4c98-9525-27312980cc2f" providerId="ADAL" clId="{1D7C94D7-3D11-45EE-8B96-BD0A9564E2C6}" dt="2023-04-22T15:32:05.758" v="1693" actId="478"/>
          <ac:spMkLst>
            <pc:docMk/>
            <pc:sldMk cId="2839324989" sldId="496"/>
            <ac:spMk id="39" creationId="{33EE2BE0-7398-2C55-BD23-B85F0F9C975B}"/>
          </ac:spMkLst>
        </pc:spChg>
        <pc:picChg chg="add mod">
          <ac:chgData name="Claire MAIRET" userId="b91d9db2-e41b-4c98-9525-27312980cc2f" providerId="ADAL" clId="{1D7C94D7-3D11-45EE-8B96-BD0A9564E2C6}" dt="2023-04-22T15:21:46.416" v="1508" actId="1036"/>
          <ac:picMkLst>
            <pc:docMk/>
            <pc:sldMk cId="2839324989" sldId="496"/>
            <ac:picMk id="2" creationId="{ADCB3AE5-B479-C48B-03DA-80A41F875D59}"/>
          </ac:picMkLst>
        </pc:picChg>
        <pc:picChg chg="del">
          <ac:chgData name="Claire MAIRET" userId="b91d9db2-e41b-4c98-9525-27312980cc2f" providerId="ADAL" clId="{1D7C94D7-3D11-45EE-8B96-BD0A9564E2C6}" dt="2023-04-22T15:21:18.524" v="1504" actId="478"/>
          <ac:picMkLst>
            <pc:docMk/>
            <pc:sldMk cId="2839324989" sldId="496"/>
            <ac:picMk id="3" creationId="{81870346-7131-2E8C-6D33-BDD793AACCA7}"/>
          </ac:picMkLst>
        </pc:picChg>
        <pc:picChg chg="add mod">
          <ac:chgData name="Claire MAIRET" userId="b91d9db2-e41b-4c98-9525-27312980cc2f" providerId="ADAL" clId="{1D7C94D7-3D11-45EE-8B96-BD0A9564E2C6}" dt="2023-04-14T14:48:55" v="277" actId="1076"/>
          <ac:picMkLst>
            <pc:docMk/>
            <pc:sldMk cId="2839324989" sldId="496"/>
            <ac:picMk id="8" creationId="{25D51AD6-1792-7B7A-9423-4AE524AF9C83}"/>
          </ac:picMkLst>
        </pc:picChg>
        <pc:picChg chg="add mod">
          <ac:chgData name="Claire MAIRET" userId="b91d9db2-e41b-4c98-9525-27312980cc2f" providerId="ADAL" clId="{1D7C94D7-3D11-45EE-8B96-BD0A9564E2C6}" dt="2023-04-22T15:24:53.278" v="1605" actId="1037"/>
          <ac:picMkLst>
            <pc:docMk/>
            <pc:sldMk cId="2839324989" sldId="496"/>
            <ac:picMk id="11" creationId="{6B4E1C25-99ED-61BA-A237-B034BBB0D976}"/>
          </ac:picMkLst>
        </pc:picChg>
        <pc:picChg chg="add mod">
          <ac:chgData name="Claire MAIRET" userId="b91d9db2-e41b-4c98-9525-27312980cc2f" providerId="ADAL" clId="{1D7C94D7-3D11-45EE-8B96-BD0A9564E2C6}" dt="2023-04-22T15:24:51.790" v="1603" actId="1037"/>
          <ac:picMkLst>
            <pc:docMk/>
            <pc:sldMk cId="2839324989" sldId="496"/>
            <ac:picMk id="13" creationId="{FC2617B2-8494-5E7A-D41C-622486EA95AC}"/>
          </ac:picMkLst>
        </pc:picChg>
        <pc:picChg chg="add mod">
          <ac:chgData name="Claire MAIRET" userId="b91d9db2-e41b-4c98-9525-27312980cc2f" providerId="ADAL" clId="{1D7C94D7-3D11-45EE-8B96-BD0A9564E2C6}" dt="2023-04-22T15:24:42.898" v="1600" actId="554"/>
          <ac:picMkLst>
            <pc:docMk/>
            <pc:sldMk cId="2839324989" sldId="496"/>
            <ac:picMk id="14" creationId="{A40A2A32-0457-2A74-F0FD-3FBCAD7C6950}"/>
          </ac:picMkLst>
        </pc:picChg>
        <pc:picChg chg="del">
          <ac:chgData name="Claire MAIRET" userId="b91d9db2-e41b-4c98-9525-27312980cc2f" providerId="ADAL" clId="{1D7C94D7-3D11-45EE-8B96-BD0A9564E2C6}" dt="2023-04-22T15:22:08.855" v="1513" actId="478"/>
          <ac:picMkLst>
            <pc:docMk/>
            <pc:sldMk cId="2839324989" sldId="496"/>
            <ac:picMk id="15" creationId="{806087F6-9B24-E93C-7B83-9FEE9ECD3B3A}"/>
          </ac:picMkLst>
        </pc:picChg>
        <pc:picChg chg="add del mod">
          <ac:chgData name="Claire MAIRET" userId="b91d9db2-e41b-4c98-9525-27312980cc2f" providerId="ADAL" clId="{1D7C94D7-3D11-45EE-8B96-BD0A9564E2C6}" dt="2023-04-22T15:23:48.771" v="1589"/>
          <ac:picMkLst>
            <pc:docMk/>
            <pc:sldMk cId="2839324989" sldId="496"/>
            <ac:picMk id="18" creationId="{3DA5D953-D304-7909-CF7F-593D066B1B4D}"/>
          </ac:picMkLst>
        </pc:picChg>
        <pc:picChg chg="del">
          <ac:chgData name="Claire MAIRET" userId="b91d9db2-e41b-4c98-9525-27312980cc2f" providerId="ADAL" clId="{1D7C94D7-3D11-45EE-8B96-BD0A9564E2C6}" dt="2023-04-22T15:22:09.660" v="1514" actId="478"/>
          <ac:picMkLst>
            <pc:docMk/>
            <pc:sldMk cId="2839324989" sldId="496"/>
            <ac:picMk id="19" creationId="{B31B5884-82D2-0EDF-FDB3-DFECDF26A75E}"/>
          </ac:picMkLst>
        </pc:picChg>
        <pc:picChg chg="del">
          <ac:chgData name="Claire MAIRET" userId="b91d9db2-e41b-4c98-9525-27312980cc2f" providerId="ADAL" clId="{1D7C94D7-3D11-45EE-8B96-BD0A9564E2C6}" dt="2023-04-22T15:22:10.451" v="1515" actId="478"/>
          <ac:picMkLst>
            <pc:docMk/>
            <pc:sldMk cId="2839324989" sldId="496"/>
            <ac:picMk id="22" creationId="{18233DC0-A4D8-6B75-7D48-4CDD1F81358B}"/>
          </ac:picMkLst>
        </pc:picChg>
        <pc:picChg chg="add del mod">
          <ac:chgData name="Claire MAIRET" userId="b91d9db2-e41b-4c98-9525-27312980cc2f" providerId="ADAL" clId="{1D7C94D7-3D11-45EE-8B96-BD0A9564E2C6}" dt="2023-04-22T15:23:48.771" v="1589"/>
          <ac:picMkLst>
            <pc:docMk/>
            <pc:sldMk cId="2839324989" sldId="496"/>
            <ac:picMk id="25" creationId="{842D0513-ACED-FADB-1B14-9CD1E49B36E0}"/>
          </ac:picMkLst>
        </pc:picChg>
        <pc:picChg chg="add del mod">
          <ac:chgData name="Claire MAIRET" userId="b91d9db2-e41b-4c98-9525-27312980cc2f" providerId="ADAL" clId="{1D7C94D7-3D11-45EE-8B96-BD0A9564E2C6}" dt="2023-04-22T15:23:48.771" v="1589"/>
          <ac:picMkLst>
            <pc:docMk/>
            <pc:sldMk cId="2839324989" sldId="496"/>
            <ac:picMk id="31" creationId="{DAEDA924-C57D-1D93-605B-1EEEADEF35D9}"/>
          </ac:picMkLst>
        </pc:picChg>
        <pc:cxnChg chg="mod ord">
          <ac:chgData name="Claire MAIRET" userId="b91d9db2-e41b-4c98-9525-27312980cc2f" providerId="ADAL" clId="{1D7C94D7-3D11-45EE-8B96-BD0A9564E2C6}" dt="2023-04-22T15:22:36.001" v="1553" actId="166"/>
          <ac:cxnSpMkLst>
            <pc:docMk/>
            <pc:sldMk cId="2839324989" sldId="496"/>
            <ac:cxnSpMk id="17" creationId="{C90384B6-3F21-6E15-C676-D3FB2F3F12DF}"/>
          </ac:cxnSpMkLst>
        </pc:cxnChg>
        <pc:cxnChg chg="mod ord">
          <ac:chgData name="Claire MAIRET" userId="b91d9db2-e41b-4c98-9525-27312980cc2f" providerId="ADAL" clId="{1D7C94D7-3D11-45EE-8B96-BD0A9564E2C6}" dt="2023-04-22T15:23:07.993" v="1565" actId="1038"/>
          <ac:cxnSpMkLst>
            <pc:docMk/>
            <pc:sldMk cId="2839324989" sldId="496"/>
            <ac:cxnSpMk id="21" creationId="{0AD29DC4-24B2-2810-4215-F422AA6E2DEE}"/>
          </ac:cxnSpMkLst>
        </pc:cxnChg>
        <pc:cxnChg chg="mod ord">
          <ac:chgData name="Claire MAIRET" userId="b91d9db2-e41b-4c98-9525-27312980cc2f" providerId="ADAL" clId="{1D7C94D7-3D11-45EE-8B96-BD0A9564E2C6}" dt="2023-04-22T15:22:49.766" v="1557" actId="1038"/>
          <ac:cxnSpMkLst>
            <pc:docMk/>
            <pc:sldMk cId="2839324989" sldId="496"/>
            <ac:cxnSpMk id="24" creationId="{E472B094-157C-3AAC-5FAD-A932B647B2D0}"/>
          </ac:cxnSpMkLst>
        </pc:cxnChg>
      </pc:sldChg>
      <pc:sldChg chg="add">
        <pc:chgData name="Claire MAIRET" userId="b91d9db2-e41b-4c98-9525-27312980cc2f" providerId="ADAL" clId="{1D7C94D7-3D11-45EE-8B96-BD0A9564E2C6}" dt="2023-04-14T14:35:27.600" v="142"/>
        <pc:sldMkLst>
          <pc:docMk/>
          <pc:sldMk cId="2173007972" sldId="497"/>
        </pc:sldMkLst>
      </pc:sldChg>
    </pc:docChg>
  </pc:docChgLst>
  <pc:docChgLst>
    <pc:chgData name="Claire MAIRET" userId="S::claire.mairet@totalenergies.com::b91d9db2-e41b-4c98-9525-27312980cc2f" providerId="AD" clId="Web-{732F653B-5644-5330-3F39-C4B241A606CE}"/>
    <pc:docChg chg="modSld">
      <pc:chgData name="Claire MAIRET" userId="S::claire.mairet@totalenergies.com::b91d9db2-e41b-4c98-9525-27312980cc2f" providerId="AD" clId="Web-{732F653B-5644-5330-3F39-C4B241A606CE}" dt="2023-04-11T11:59:42.629" v="81" actId="20577"/>
      <pc:docMkLst>
        <pc:docMk/>
      </pc:docMkLst>
      <pc:sldChg chg="addSp delSp modSp">
        <pc:chgData name="Claire MAIRET" userId="S::claire.mairet@totalenergies.com::b91d9db2-e41b-4c98-9525-27312980cc2f" providerId="AD" clId="Web-{732F653B-5644-5330-3F39-C4B241A606CE}" dt="2023-04-11T11:59:42.629" v="81" actId="20577"/>
        <pc:sldMkLst>
          <pc:docMk/>
          <pc:sldMk cId="2739097521" sldId="495"/>
        </pc:sldMkLst>
        <pc:spChg chg="mod">
          <ac:chgData name="Claire MAIRET" userId="S::claire.mairet@totalenergies.com::b91d9db2-e41b-4c98-9525-27312980cc2f" providerId="AD" clId="Web-{732F653B-5644-5330-3F39-C4B241A606CE}" dt="2023-04-11T11:59:42.629" v="81" actId="20577"/>
          <ac:spMkLst>
            <pc:docMk/>
            <pc:sldMk cId="2739097521" sldId="495"/>
            <ac:spMk id="2" creationId="{3F968A26-EBD1-D217-991F-44FD3B86D063}"/>
          </ac:spMkLst>
        </pc:spChg>
        <pc:spChg chg="add del mod">
          <ac:chgData name="Claire MAIRET" userId="S::claire.mairet@totalenergies.com::b91d9db2-e41b-4c98-9525-27312980cc2f" providerId="AD" clId="Web-{732F653B-5644-5330-3F39-C4B241A606CE}" dt="2023-04-11T11:58:17.986" v="68"/>
          <ac:spMkLst>
            <pc:docMk/>
            <pc:sldMk cId="2739097521" sldId="495"/>
            <ac:spMk id="7" creationId="{FD7C0DC5-4A92-5EC2-70B2-9ECF6CE4FFD6}"/>
          </ac:spMkLst>
        </pc:spChg>
        <pc:spChg chg="mod">
          <ac:chgData name="Claire MAIRET" userId="S::claire.mairet@totalenergies.com::b91d9db2-e41b-4c98-9525-27312980cc2f" providerId="AD" clId="Web-{732F653B-5644-5330-3F39-C4B241A606CE}" dt="2023-04-11T11:59:19.144" v="79" actId="1076"/>
          <ac:spMkLst>
            <pc:docMk/>
            <pc:sldMk cId="2739097521" sldId="495"/>
            <ac:spMk id="13" creationId="{9B1B2A2C-23BE-3153-C511-5FE6E9247303}"/>
          </ac:spMkLst>
        </pc:spChg>
        <pc:spChg chg="mod">
          <ac:chgData name="Claire MAIRET" userId="S::claire.mairet@totalenergies.com::b91d9db2-e41b-4c98-9525-27312980cc2f" providerId="AD" clId="Web-{732F653B-5644-5330-3F39-C4B241A606CE}" dt="2023-04-11T11:58:35.002" v="72" actId="1076"/>
          <ac:spMkLst>
            <pc:docMk/>
            <pc:sldMk cId="2739097521" sldId="495"/>
            <ac:spMk id="21" creationId="{B46D7891-DC1C-F1E6-61A5-7DF9871D1717}"/>
          </ac:spMkLst>
        </pc:spChg>
        <pc:picChg chg="mod">
          <ac:chgData name="Claire MAIRET" userId="S::claire.mairet@totalenergies.com::b91d9db2-e41b-4c98-9525-27312980cc2f" providerId="AD" clId="Web-{732F653B-5644-5330-3F39-C4B241A606CE}" dt="2023-04-11T11:58:29.205" v="69" actId="1076"/>
          <ac:picMkLst>
            <pc:docMk/>
            <pc:sldMk cId="2739097521" sldId="495"/>
            <ac:picMk id="15" creationId="{F7D8113F-1B85-6FCA-E57E-2AC793602056}"/>
          </ac:picMkLst>
        </pc:picChg>
        <pc:picChg chg="mod">
          <ac:chgData name="Claire MAIRET" userId="S::claire.mairet@totalenergies.com::b91d9db2-e41b-4c98-9525-27312980cc2f" providerId="AD" clId="Web-{732F653B-5644-5330-3F39-C4B241A606CE}" dt="2023-04-11T11:59:10.206" v="78" actId="1076"/>
          <ac:picMkLst>
            <pc:docMk/>
            <pc:sldMk cId="2739097521" sldId="495"/>
            <ac:picMk id="17" creationId="{9AB016A4-6819-C03E-1DA8-1600AE5B9419}"/>
          </ac:picMkLst>
        </pc:picChg>
        <pc:picChg chg="mod">
          <ac:chgData name="Claire MAIRET" userId="S::claire.mairet@totalenergies.com::b91d9db2-e41b-4c98-9525-27312980cc2f" providerId="AD" clId="Web-{732F653B-5644-5330-3F39-C4B241A606CE}" dt="2023-04-11T11:59:05.565" v="77" actId="1076"/>
          <ac:picMkLst>
            <pc:docMk/>
            <pc:sldMk cId="2739097521" sldId="495"/>
            <ac:picMk id="19" creationId="{432B5622-923C-14A2-B23F-C2A02E5BA516}"/>
          </ac:picMkLst>
        </pc:picChg>
        <pc:picChg chg="mod">
          <ac:chgData name="Claire MAIRET" userId="S::claire.mairet@totalenergies.com::b91d9db2-e41b-4c98-9525-27312980cc2f" providerId="AD" clId="Web-{732F653B-5644-5330-3F39-C4B241A606CE}" dt="2023-04-11T11:58:39.815" v="73" actId="1076"/>
          <ac:picMkLst>
            <pc:docMk/>
            <pc:sldMk cId="2739097521" sldId="495"/>
            <ac:picMk id="22" creationId="{9E94829A-E87C-8F34-F256-76602A888D9B}"/>
          </ac:picMkLst>
        </pc:picChg>
      </pc:sldChg>
    </pc:docChg>
  </pc:docChgLst>
  <pc:docChgLst>
    <pc:chgData name="Claire MAIRET" userId="b91d9db2-e41b-4c98-9525-27312980cc2f" providerId="ADAL" clId="{C224D689-15C3-4CF6-9A7D-D17C07241162}"/>
    <pc:docChg chg="undo custSel addSld delSld modSld">
      <pc:chgData name="Claire MAIRET" userId="b91d9db2-e41b-4c98-9525-27312980cc2f" providerId="ADAL" clId="{C224D689-15C3-4CF6-9A7D-D17C07241162}" dt="2023-04-12T14:00:02.612" v="1704" actId="1076"/>
      <pc:docMkLst>
        <pc:docMk/>
      </pc:docMkLst>
      <pc:sldChg chg="modSp mod">
        <pc:chgData name="Claire MAIRET" userId="b91d9db2-e41b-4c98-9525-27312980cc2f" providerId="ADAL" clId="{C224D689-15C3-4CF6-9A7D-D17C07241162}" dt="2023-04-12T13:09:59.119" v="1679" actId="20577"/>
        <pc:sldMkLst>
          <pc:docMk/>
          <pc:sldMk cId="2840150730" sldId="472"/>
        </pc:sldMkLst>
        <pc:spChg chg="mod">
          <ac:chgData name="Claire MAIRET" userId="b91d9db2-e41b-4c98-9525-27312980cc2f" providerId="ADAL" clId="{C224D689-15C3-4CF6-9A7D-D17C07241162}" dt="2023-04-12T13:09:59.119" v="1679" actId="20577"/>
          <ac:spMkLst>
            <pc:docMk/>
            <pc:sldMk cId="2840150730" sldId="472"/>
            <ac:spMk id="3" creationId="{9C696FAE-8005-61EE-BB85-5FFAD3149884}"/>
          </ac:spMkLst>
        </pc:spChg>
        <pc:picChg chg="mod">
          <ac:chgData name="Claire MAIRET" userId="b91d9db2-e41b-4c98-9525-27312980cc2f" providerId="ADAL" clId="{C224D689-15C3-4CF6-9A7D-D17C07241162}" dt="2023-04-12T13:09:53.423" v="1675" actId="1036"/>
          <ac:picMkLst>
            <pc:docMk/>
            <pc:sldMk cId="2840150730" sldId="472"/>
            <ac:picMk id="2" creationId="{01FC5E52-CEA4-AA91-F0DA-00A55E94A794}"/>
          </ac:picMkLst>
        </pc:picChg>
      </pc:sldChg>
      <pc:sldChg chg="addSp delSp modSp mod">
        <pc:chgData name="Claire MAIRET" userId="b91d9db2-e41b-4c98-9525-27312980cc2f" providerId="ADAL" clId="{C224D689-15C3-4CF6-9A7D-D17C07241162}" dt="2023-04-12T13:09:13.883" v="1661" actId="1076"/>
        <pc:sldMkLst>
          <pc:docMk/>
          <pc:sldMk cId="856252516" sldId="485"/>
        </pc:sldMkLst>
        <pc:picChg chg="add mod">
          <ac:chgData name="Claire MAIRET" userId="b91d9db2-e41b-4c98-9525-27312980cc2f" providerId="ADAL" clId="{C224D689-15C3-4CF6-9A7D-D17C07241162}" dt="2023-04-12T13:09:13.883" v="1661" actId="1076"/>
          <ac:picMkLst>
            <pc:docMk/>
            <pc:sldMk cId="856252516" sldId="485"/>
            <ac:picMk id="5" creationId="{C17760A5-A183-6F65-7C3D-6B44E95405A2}"/>
          </ac:picMkLst>
        </pc:picChg>
        <pc:picChg chg="del">
          <ac:chgData name="Claire MAIRET" userId="b91d9db2-e41b-4c98-9525-27312980cc2f" providerId="ADAL" clId="{C224D689-15C3-4CF6-9A7D-D17C07241162}" dt="2023-04-12T13:09:02.411" v="1657" actId="478"/>
          <ac:picMkLst>
            <pc:docMk/>
            <pc:sldMk cId="856252516" sldId="485"/>
            <ac:picMk id="6" creationId="{DD7815C7-C20E-5F93-1532-B5775A2D1CAA}"/>
          </ac:picMkLst>
        </pc:picChg>
      </pc:sldChg>
      <pc:sldChg chg="modSp mod">
        <pc:chgData name="Claire MAIRET" userId="b91d9db2-e41b-4c98-9525-27312980cc2f" providerId="ADAL" clId="{C224D689-15C3-4CF6-9A7D-D17C07241162}" dt="2023-04-12T13:59:52.567" v="1703" actId="207"/>
        <pc:sldMkLst>
          <pc:docMk/>
          <pc:sldMk cId="3028629476" sldId="493"/>
        </pc:sldMkLst>
        <pc:spChg chg="mod">
          <ac:chgData name="Claire MAIRET" userId="b91d9db2-e41b-4c98-9525-27312980cc2f" providerId="ADAL" clId="{C224D689-15C3-4CF6-9A7D-D17C07241162}" dt="2023-04-12T13:59:52.567" v="1703" actId="207"/>
          <ac:spMkLst>
            <pc:docMk/>
            <pc:sldMk cId="3028629476" sldId="493"/>
            <ac:spMk id="7" creationId="{1F5BAAA6-99E8-30C1-F0D4-C21DB6526C4F}"/>
          </ac:spMkLst>
        </pc:spChg>
      </pc:sldChg>
      <pc:sldChg chg="addSp delSp modSp mod">
        <pc:chgData name="Claire MAIRET" userId="b91d9db2-e41b-4c98-9525-27312980cc2f" providerId="ADAL" clId="{C224D689-15C3-4CF6-9A7D-D17C07241162}" dt="2023-04-12T11:26:20.328" v="1656" actId="1076"/>
        <pc:sldMkLst>
          <pc:docMk/>
          <pc:sldMk cId="4059082843" sldId="494"/>
        </pc:sldMkLst>
        <pc:spChg chg="add del mod">
          <ac:chgData name="Claire MAIRET" userId="b91d9db2-e41b-4c98-9525-27312980cc2f" providerId="ADAL" clId="{C224D689-15C3-4CF6-9A7D-D17C07241162}" dt="2023-04-12T11:18:22.834" v="1458" actId="478"/>
          <ac:spMkLst>
            <pc:docMk/>
            <pc:sldMk cId="4059082843" sldId="494"/>
            <ac:spMk id="15" creationId="{18A167BF-4E91-F7D1-3F04-CAE5D30A876D}"/>
          </ac:spMkLst>
        </pc:spChg>
        <pc:spChg chg="del mod">
          <ac:chgData name="Claire MAIRET" userId="b91d9db2-e41b-4c98-9525-27312980cc2f" providerId="ADAL" clId="{C224D689-15C3-4CF6-9A7D-D17C07241162}" dt="2023-04-12T11:23:51.233" v="1634" actId="478"/>
          <ac:spMkLst>
            <pc:docMk/>
            <pc:sldMk cId="4059082843" sldId="494"/>
            <ac:spMk id="25" creationId="{6025EE3B-56AC-4F7B-A860-84A4E6094741}"/>
          </ac:spMkLst>
        </pc:spChg>
        <pc:spChg chg="mod">
          <ac:chgData name="Claire MAIRET" userId="b91d9db2-e41b-4c98-9525-27312980cc2f" providerId="ADAL" clId="{C224D689-15C3-4CF6-9A7D-D17C07241162}" dt="2023-04-12T11:24:14.552" v="1639" actId="1076"/>
          <ac:spMkLst>
            <pc:docMk/>
            <pc:sldMk cId="4059082843" sldId="494"/>
            <ac:spMk id="26" creationId="{08BC3E52-BB82-C971-FFB9-7E7AEADC4311}"/>
          </ac:spMkLst>
        </pc:spChg>
        <pc:picChg chg="add mod">
          <ac:chgData name="Claire MAIRET" userId="b91d9db2-e41b-4c98-9525-27312980cc2f" providerId="ADAL" clId="{C224D689-15C3-4CF6-9A7D-D17C07241162}" dt="2023-04-12T11:26:20.328" v="1656" actId="1076"/>
          <ac:picMkLst>
            <pc:docMk/>
            <pc:sldMk cId="4059082843" sldId="494"/>
            <ac:picMk id="6" creationId="{89448451-8192-AC84-FB61-6FE6669534E7}"/>
          </ac:picMkLst>
        </pc:picChg>
        <pc:picChg chg="mod">
          <ac:chgData name="Claire MAIRET" userId="b91d9db2-e41b-4c98-9525-27312980cc2f" providerId="ADAL" clId="{C224D689-15C3-4CF6-9A7D-D17C07241162}" dt="2023-04-12T11:08:54.292" v="1387" actId="1076"/>
          <ac:picMkLst>
            <pc:docMk/>
            <pc:sldMk cId="4059082843" sldId="494"/>
            <ac:picMk id="9" creationId="{4CE02256-AA0C-7299-72E5-13CB07104C02}"/>
          </ac:picMkLst>
        </pc:picChg>
        <pc:picChg chg="add del mod">
          <ac:chgData name="Claire MAIRET" userId="b91d9db2-e41b-4c98-9525-27312980cc2f" providerId="ADAL" clId="{C224D689-15C3-4CF6-9A7D-D17C07241162}" dt="2023-04-12T11:25:16.557" v="1640" actId="478"/>
          <ac:picMkLst>
            <pc:docMk/>
            <pc:sldMk cId="4059082843" sldId="494"/>
            <ac:picMk id="13" creationId="{64157655-C598-AFBF-7BFF-4C700DA0D712}"/>
          </ac:picMkLst>
        </pc:picChg>
        <pc:picChg chg="mod ord">
          <ac:chgData name="Claire MAIRET" userId="b91d9db2-e41b-4c98-9525-27312980cc2f" providerId="ADAL" clId="{C224D689-15C3-4CF6-9A7D-D17C07241162}" dt="2023-04-12T11:26:13.752" v="1655" actId="1076"/>
          <ac:picMkLst>
            <pc:docMk/>
            <pc:sldMk cId="4059082843" sldId="494"/>
            <ac:picMk id="14" creationId="{50A369FF-2595-1679-0C97-4070984830CC}"/>
          </ac:picMkLst>
        </pc:picChg>
        <pc:picChg chg="mod ord">
          <ac:chgData name="Claire MAIRET" userId="b91d9db2-e41b-4c98-9525-27312980cc2f" providerId="ADAL" clId="{C224D689-15C3-4CF6-9A7D-D17C07241162}" dt="2023-04-12T11:26:11.040" v="1654" actId="1076"/>
          <ac:picMkLst>
            <pc:docMk/>
            <pc:sldMk cId="4059082843" sldId="494"/>
            <ac:picMk id="16" creationId="{D2A71808-FAEA-787B-62AC-F57CAF609B93}"/>
          </ac:picMkLst>
        </pc:picChg>
        <pc:picChg chg="del mod ord">
          <ac:chgData name="Claire MAIRET" userId="b91d9db2-e41b-4c98-9525-27312980cc2f" providerId="ADAL" clId="{C224D689-15C3-4CF6-9A7D-D17C07241162}" dt="2023-04-12T11:18:33.084" v="1460" actId="478"/>
          <ac:picMkLst>
            <pc:docMk/>
            <pc:sldMk cId="4059082843" sldId="494"/>
            <ac:picMk id="18" creationId="{B7A30DCC-4F2B-8FEA-084B-B95FA7AD10AF}"/>
          </ac:picMkLst>
        </pc:picChg>
        <pc:picChg chg="add mod">
          <ac:chgData name="Claire MAIRET" userId="b91d9db2-e41b-4c98-9525-27312980cc2f" providerId="ADAL" clId="{C224D689-15C3-4CF6-9A7D-D17C07241162}" dt="2023-04-12T11:25:51.976" v="1649" actId="1076"/>
          <ac:picMkLst>
            <pc:docMk/>
            <pc:sldMk cId="4059082843" sldId="494"/>
            <ac:picMk id="19" creationId="{51A4E7F6-086A-B61F-3C29-8C9E4848C36B}"/>
          </ac:picMkLst>
        </pc:picChg>
        <pc:picChg chg="mod ord">
          <ac:chgData name="Claire MAIRET" userId="b91d9db2-e41b-4c98-9525-27312980cc2f" providerId="ADAL" clId="{C224D689-15C3-4CF6-9A7D-D17C07241162}" dt="2023-04-12T11:25:58.904" v="1651" actId="1076"/>
          <ac:picMkLst>
            <pc:docMk/>
            <pc:sldMk cId="4059082843" sldId="494"/>
            <ac:picMk id="20" creationId="{6DF8BC33-0AA5-796E-8277-7D6C54620021}"/>
          </ac:picMkLst>
        </pc:picChg>
        <pc:picChg chg="del mod">
          <ac:chgData name="Claire MAIRET" userId="b91d9db2-e41b-4c98-9525-27312980cc2f" providerId="ADAL" clId="{C224D689-15C3-4CF6-9A7D-D17C07241162}" dt="2023-04-12T11:18:34.009" v="1461" actId="478"/>
          <ac:picMkLst>
            <pc:docMk/>
            <pc:sldMk cId="4059082843" sldId="494"/>
            <ac:picMk id="22" creationId="{7819F253-5A50-D41A-F7DB-4019AC843D37}"/>
          </ac:picMkLst>
        </pc:picChg>
      </pc:sldChg>
      <pc:sldChg chg="addSp delSp modSp mod">
        <pc:chgData name="Claire MAIRET" userId="b91d9db2-e41b-4c98-9525-27312980cc2f" providerId="ADAL" clId="{C224D689-15C3-4CF6-9A7D-D17C07241162}" dt="2023-04-12T14:00:02.612" v="1704" actId="1076"/>
        <pc:sldMkLst>
          <pc:docMk/>
          <pc:sldMk cId="2739097521" sldId="495"/>
        </pc:sldMkLst>
        <pc:spChg chg="mod">
          <ac:chgData name="Claire MAIRET" userId="b91d9db2-e41b-4c98-9525-27312980cc2f" providerId="ADAL" clId="{C224D689-15C3-4CF6-9A7D-D17C07241162}" dt="2023-04-12T13:10:44.175" v="1698" actId="20577"/>
          <ac:spMkLst>
            <pc:docMk/>
            <pc:sldMk cId="2739097521" sldId="495"/>
            <ac:spMk id="2" creationId="{3F968A26-EBD1-D217-991F-44FD3B86D063}"/>
          </ac:spMkLst>
        </pc:spChg>
        <pc:spChg chg="add mod">
          <ac:chgData name="Claire MAIRET" userId="b91d9db2-e41b-4c98-9525-27312980cc2f" providerId="ADAL" clId="{C224D689-15C3-4CF6-9A7D-D17C07241162}" dt="2023-04-11T14:49:53.268" v="1383" actId="554"/>
          <ac:spMkLst>
            <pc:docMk/>
            <pc:sldMk cId="2739097521" sldId="495"/>
            <ac:spMk id="8" creationId="{440BA3E3-C11E-D1EE-4363-D9364DABA794}"/>
          </ac:spMkLst>
        </pc:spChg>
        <pc:spChg chg="add mod">
          <ac:chgData name="Claire MAIRET" userId="b91d9db2-e41b-4c98-9525-27312980cc2f" providerId="ADAL" clId="{C224D689-15C3-4CF6-9A7D-D17C07241162}" dt="2023-04-11T14:49:53.268" v="1383" actId="554"/>
          <ac:spMkLst>
            <pc:docMk/>
            <pc:sldMk cId="2739097521" sldId="495"/>
            <ac:spMk id="10" creationId="{D1B9C554-6EAD-F1EE-E040-56AE8DF92DEB}"/>
          </ac:spMkLst>
        </pc:spChg>
        <pc:spChg chg="del">
          <ac:chgData name="Claire MAIRET" userId="b91d9db2-e41b-4c98-9525-27312980cc2f" providerId="ADAL" clId="{C224D689-15C3-4CF6-9A7D-D17C07241162}" dt="2023-04-11T13:15:26.159" v="5" actId="21"/>
          <ac:spMkLst>
            <pc:docMk/>
            <pc:sldMk cId="2739097521" sldId="495"/>
            <ac:spMk id="13" creationId="{9B1B2A2C-23BE-3153-C511-5FE6E9247303}"/>
          </ac:spMkLst>
        </pc:spChg>
        <pc:spChg chg="add mod">
          <ac:chgData name="Claire MAIRET" userId="b91d9db2-e41b-4c98-9525-27312980cc2f" providerId="ADAL" clId="{C224D689-15C3-4CF6-9A7D-D17C07241162}" dt="2023-04-11T14:49:53.268" v="1383" actId="554"/>
          <ac:spMkLst>
            <pc:docMk/>
            <pc:sldMk cId="2739097521" sldId="495"/>
            <ac:spMk id="14" creationId="{B494B110-CA52-0207-467D-7DCBD1B3852E}"/>
          </ac:spMkLst>
        </pc:spChg>
        <pc:spChg chg="mod">
          <ac:chgData name="Claire MAIRET" userId="b91d9db2-e41b-4c98-9525-27312980cc2f" providerId="ADAL" clId="{C224D689-15C3-4CF6-9A7D-D17C07241162}" dt="2023-04-11T13:16:11.588" v="28" actId="20577"/>
          <ac:spMkLst>
            <pc:docMk/>
            <pc:sldMk cId="2739097521" sldId="495"/>
            <ac:spMk id="21" creationId="{B46D7891-DC1C-F1E6-61A5-7DF9871D1717}"/>
          </ac:spMkLst>
        </pc:spChg>
        <pc:picChg chg="add mod">
          <ac:chgData name="Claire MAIRET" userId="b91d9db2-e41b-4c98-9525-27312980cc2f" providerId="ADAL" clId="{C224D689-15C3-4CF6-9A7D-D17C07241162}" dt="2023-04-11T14:50:09.190" v="1386" actId="1076"/>
          <ac:picMkLst>
            <pc:docMk/>
            <pc:sldMk cId="2739097521" sldId="495"/>
            <ac:picMk id="7" creationId="{DAAFD880-97F2-B155-87CB-DB70576D9679}"/>
          </ac:picMkLst>
        </pc:picChg>
        <pc:picChg chg="add mod">
          <ac:chgData name="Claire MAIRET" userId="b91d9db2-e41b-4c98-9525-27312980cc2f" providerId="ADAL" clId="{C224D689-15C3-4CF6-9A7D-D17C07241162}" dt="2023-04-11T14:50:03.854" v="1385" actId="1076"/>
          <ac:picMkLst>
            <pc:docMk/>
            <pc:sldMk cId="2739097521" sldId="495"/>
            <ac:picMk id="9" creationId="{26C57468-8AB8-C3A8-C74D-85BE66916318}"/>
          </ac:picMkLst>
        </pc:picChg>
        <pc:picChg chg="add mod">
          <ac:chgData name="Claire MAIRET" userId="b91d9db2-e41b-4c98-9525-27312980cc2f" providerId="ADAL" clId="{C224D689-15C3-4CF6-9A7D-D17C07241162}" dt="2023-04-11T14:50:00.870" v="1384" actId="1076"/>
          <ac:picMkLst>
            <pc:docMk/>
            <pc:sldMk cId="2739097521" sldId="495"/>
            <ac:picMk id="11" creationId="{3EEEB66F-7EBD-7B63-7CC7-5DFE7A6D1B97}"/>
          </ac:picMkLst>
        </pc:picChg>
        <pc:picChg chg="mod">
          <ac:chgData name="Claire MAIRET" userId="b91d9db2-e41b-4c98-9525-27312980cc2f" providerId="ADAL" clId="{C224D689-15C3-4CF6-9A7D-D17C07241162}" dt="2023-04-12T14:00:02.612" v="1704" actId="1076"/>
          <ac:picMkLst>
            <pc:docMk/>
            <pc:sldMk cId="2739097521" sldId="495"/>
            <ac:picMk id="12" creationId="{F2484D7A-09DA-C49A-60BD-CF333B0EEB41}"/>
          </ac:picMkLst>
        </pc:picChg>
        <pc:picChg chg="add mod">
          <ac:chgData name="Claire MAIRET" userId="b91d9db2-e41b-4c98-9525-27312980cc2f" providerId="ADAL" clId="{C224D689-15C3-4CF6-9A7D-D17C07241162}" dt="2023-04-12T13:10:40.967" v="1697" actId="1036"/>
          <ac:picMkLst>
            <pc:docMk/>
            <pc:sldMk cId="2739097521" sldId="495"/>
            <ac:picMk id="15" creationId="{1E313E92-3260-E41B-E97D-0A33C4A5F5AC}"/>
          </ac:picMkLst>
        </pc:picChg>
        <pc:picChg chg="del mod">
          <ac:chgData name="Claire MAIRET" userId="b91d9db2-e41b-4c98-9525-27312980cc2f" providerId="ADAL" clId="{C224D689-15C3-4CF6-9A7D-D17C07241162}" dt="2023-04-11T14:48:59.207" v="1343" actId="478"/>
          <ac:picMkLst>
            <pc:docMk/>
            <pc:sldMk cId="2739097521" sldId="495"/>
            <ac:picMk id="15" creationId="{F7D8113F-1B85-6FCA-E57E-2AC793602056}"/>
          </ac:picMkLst>
        </pc:picChg>
        <pc:picChg chg="del mod">
          <ac:chgData name="Claire MAIRET" userId="b91d9db2-e41b-4c98-9525-27312980cc2f" providerId="ADAL" clId="{C224D689-15C3-4CF6-9A7D-D17C07241162}" dt="2023-04-11T14:48:59.999" v="1344" actId="478"/>
          <ac:picMkLst>
            <pc:docMk/>
            <pc:sldMk cId="2739097521" sldId="495"/>
            <ac:picMk id="17" creationId="{9AB016A4-6819-C03E-1DA8-1600AE5B9419}"/>
          </ac:picMkLst>
        </pc:picChg>
        <pc:picChg chg="del mod">
          <ac:chgData name="Claire MAIRET" userId="b91d9db2-e41b-4c98-9525-27312980cc2f" providerId="ADAL" clId="{C224D689-15C3-4CF6-9A7D-D17C07241162}" dt="2023-04-11T14:49:01.080" v="1345" actId="478"/>
          <ac:picMkLst>
            <pc:docMk/>
            <pc:sldMk cId="2739097521" sldId="495"/>
            <ac:picMk id="19" creationId="{432B5622-923C-14A2-B23F-C2A02E5BA516}"/>
          </ac:picMkLst>
        </pc:picChg>
        <pc:picChg chg="del">
          <ac:chgData name="Claire MAIRET" userId="b91d9db2-e41b-4c98-9525-27312980cc2f" providerId="ADAL" clId="{C224D689-15C3-4CF6-9A7D-D17C07241162}" dt="2023-04-12T13:10:24.692" v="1681" actId="478"/>
          <ac:picMkLst>
            <pc:docMk/>
            <pc:sldMk cId="2739097521" sldId="495"/>
            <ac:picMk id="22" creationId="{9E94829A-E87C-8F34-F256-76602A888D9B}"/>
          </ac:picMkLst>
        </pc:picChg>
      </pc:sldChg>
      <pc:sldChg chg="new del">
        <pc:chgData name="Claire MAIRET" userId="b91d9db2-e41b-4c98-9525-27312980cc2f" providerId="ADAL" clId="{C224D689-15C3-4CF6-9A7D-D17C07241162}" dt="2023-04-11T13:15:10.413" v="1" actId="47"/>
        <pc:sldMkLst>
          <pc:docMk/>
          <pc:sldMk cId="1409175486" sldId="496"/>
        </pc:sldMkLst>
      </pc:sldChg>
      <pc:sldChg chg="addSp delSp modSp new mod">
        <pc:chgData name="Claire MAIRET" userId="b91d9db2-e41b-4c98-9525-27312980cc2f" providerId="ADAL" clId="{C224D689-15C3-4CF6-9A7D-D17C07241162}" dt="2023-04-12T13:11:02.089" v="1702" actId="1076"/>
        <pc:sldMkLst>
          <pc:docMk/>
          <pc:sldMk cId="2839324989" sldId="496"/>
        </pc:sldMkLst>
        <pc:spChg chg="del">
          <ac:chgData name="Claire MAIRET" userId="b91d9db2-e41b-4c98-9525-27312980cc2f" providerId="ADAL" clId="{C224D689-15C3-4CF6-9A7D-D17C07241162}" dt="2023-04-11T13:15:22.154" v="4" actId="478"/>
          <ac:spMkLst>
            <pc:docMk/>
            <pc:sldMk cId="2839324989" sldId="496"/>
            <ac:spMk id="2" creationId="{24F9D78B-7DE2-9F64-8E43-505CA8061524}"/>
          </ac:spMkLst>
        </pc:spChg>
        <pc:spChg chg="del">
          <ac:chgData name="Claire MAIRET" userId="b91d9db2-e41b-4c98-9525-27312980cc2f" providerId="ADAL" clId="{C224D689-15C3-4CF6-9A7D-D17C07241162}" dt="2023-04-11T13:15:20.813" v="3" actId="478"/>
          <ac:spMkLst>
            <pc:docMk/>
            <pc:sldMk cId="2839324989" sldId="496"/>
            <ac:spMk id="3" creationId="{315FC542-2FE2-1038-7670-B7723639A27C}"/>
          </ac:spMkLst>
        </pc:spChg>
        <pc:spChg chg="mod">
          <ac:chgData name="Claire MAIRET" userId="b91d9db2-e41b-4c98-9525-27312980cc2f" providerId="ADAL" clId="{C224D689-15C3-4CF6-9A7D-D17C07241162}" dt="2023-04-11T13:17:48.123" v="101" actId="20577"/>
          <ac:spMkLst>
            <pc:docMk/>
            <pc:sldMk cId="2839324989" sldId="496"/>
            <ac:spMk id="4" creationId="{7F2EE9B7-7364-9D41-8A85-8AEDE8F9B57E}"/>
          </ac:spMkLst>
        </pc:spChg>
        <pc:spChg chg="add mod">
          <ac:chgData name="Claire MAIRET" userId="b91d9db2-e41b-4c98-9525-27312980cc2f" providerId="ADAL" clId="{C224D689-15C3-4CF6-9A7D-D17C07241162}" dt="2023-04-12T11:23:36.224" v="1632" actId="1076"/>
          <ac:spMkLst>
            <pc:docMk/>
            <pc:sldMk cId="2839324989" sldId="496"/>
            <ac:spMk id="7" creationId="{1B3BA41B-A32B-7F53-C7D4-0787E9E73BB6}"/>
          </ac:spMkLst>
        </pc:spChg>
        <pc:spChg chg="add del mod">
          <ac:chgData name="Claire MAIRET" userId="b91d9db2-e41b-4c98-9525-27312980cc2f" providerId="ADAL" clId="{C224D689-15C3-4CF6-9A7D-D17C07241162}" dt="2023-04-11T14:18:50.564" v="134" actId="21"/>
          <ac:spMkLst>
            <pc:docMk/>
            <pc:sldMk cId="2839324989" sldId="496"/>
            <ac:spMk id="8" creationId="{A14484EF-187D-B098-61E2-170FC70F3F9E}"/>
          </ac:spMkLst>
        </pc:spChg>
        <pc:spChg chg="add mod">
          <ac:chgData name="Claire MAIRET" userId="b91d9db2-e41b-4c98-9525-27312980cc2f" providerId="ADAL" clId="{C224D689-15C3-4CF6-9A7D-D17C07241162}" dt="2023-04-11T14:35:25.550" v="725" actId="1037"/>
          <ac:spMkLst>
            <pc:docMk/>
            <pc:sldMk cId="2839324989" sldId="496"/>
            <ac:spMk id="9" creationId="{7E0F4305-0956-6B8E-AE56-1C3AC415D9D2}"/>
          </ac:spMkLst>
        </pc:spChg>
        <pc:spChg chg="add mod">
          <ac:chgData name="Claire MAIRET" userId="b91d9db2-e41b-4c98-9525-27312980cc2f" providerId="ADAL" clId="{C224D689-15C3-4CF6-9A7D-D17C07241162}" dt="2023-04-12T11:21:50.332" v="1571" actId="1038"/>
          <ac:spMkLst>
            <pc:docMk/>
            <pc:sldMk cId="2839324989" sldId="496"/>
            <ac:spMk id="10" creationId="{EA8E7794-6A13-9EBF-969A-1D6B70B5A227}"/>
          </ac:spMkLst>
        </pc:spChg>
        <pc:spChg chg="add mod">
          <ac:chgData name="Claire MAIRET" userId="b91d9db2-e41b-4c98-9525-27312980cc2f" providerId="ADAL" clId="{C224D689-15C3-4CF6-9A7D-D17C07241162}" dt="2023-04-11T14:41:26.269" v="1024" actId="1038"/>
          <ac:spMkLst>
            <pc:docMk/>
            <pc:sldMk cId="2839324989" sldId="496"/>
            <ac:spMk id="16" creationId="{785C93E2-CA45-C72A-B0BE-DA431735FDF1}"/>
          </ac:spMkLst>
        </pc:spChg>
        <pc:spChg chg="add mod">
          <ac:chgData name="Claire MAIRET" userId="b91d9db2-e41b-4c98-9525-27312980cc2f" providerId="ADAL" clId="{C224D689-15C3-4CF6-9A7D-D17C07241162}" dt="2023-04-11T14:41:26.269" v="1024" actId="1038"/>
          <ac:spMkLst>
            <pc:docMk/>
            <pc:sldMk cId="2839324989" sldId="496"/>
            <ac:spMk id="20" creationId="{0C77AC9E-0EB3-50DC-E028-A394BE24776A}"/>
          </ac:spMkLst>
        </pc:spChg>
        <pc:spChg chg="add mod">
          <ac:chgData name="Claire MAIRET" userId="b91d9db2-e41b-4c98-9525-27312980cc2f" providerId="ADAL" clId="{C224D689-15C3-4CF6-9A7D-D17C07241162}" dt="2023-04-12T11:22:02.982" v="1578" actId="1038"/>
          <ac:spMkLst>
            <pc:docMk/>
            <pc:sldMk cId="2839324989" sldId="496"/>
            <ac:spMk id="23" creationId="{848E8146-DB6E-B6C3-2AD7-DF2C7F4A2F53}"/>
          </ac:spMkLst>
        </pc:spChg>
        <pc:spChg chg="add mod">
          <ac:chgData name="Claire MAIRET" userId="b91d9db2-e41b-4c98-9525-27312980cc2f" providerId="ADAL" clId="{C224D689-15C3-4CF6-9A7D-D17C07241162}" dt="2023-04-11T14:42:31.158" v="1074" actId="1037"/>
          <ac:spMkLst>
            <pc:docMk/>
            <pc:sldMk cId="2839324989" sldId="496"/>
            <ac:spMk id="26" creationId="{E13376A1-C9EB-9166-FCC0-2D8E82E5837E}"/>
          </ac:spMkLst>
        </pc:spChg>
        <pc:spChg chg="add mod">
          <ac:chgData name="Claire MAIRET" userId="b91d9db2-e41b-4c98-9525-27312980cc2f" providerId="ADAL" clId="{C224D689-15C3-4CF6-9A7D-D17C07241162}" dt="2023-04-11T14:41:38.946" v="1048" actId="1035"/>
          <ac:spMkLst>
            <pc:docMk/>
            <pc:sldMk cId="2839324989" sldId="496"/>
            <ac:spMk id="27" creationId="{EFA12EDA-226C-47D9-8F6D-DFD30A0F88AD}"/>
          </ac:spMkLst>
        </pc:spChg>
        <pc:spChg chg="add mod">
          <ac:chgData name="Claire MAIRET" userId="b91d9db2-e41b-4c98-9525-27312980cc2f" providerId="ADAL" clId="{C224D689-15C3-4CF6-9A7D-D17C07241162}" dt="2023-04-12T11:22:02.982" v="1578" actId="1038"/>
          <ac:spMkLst>
            <pc:docMk/>
            <pc:sldMk cId="2839324989" sldId="496"/>
            <ac:spMk id="28" creationId="{83DC4232-6C1B-18E9-8448-54445CECC2D8}"/>
          </ac:spMkLst>
        </pc:spChg>
        <pc:spChg chg="add mod">
          <ac:chgData name="Claire MAIRET" userId="b91d9db2-e41b-4c98-9525-27312980cc2f" providerId="ADAL" clId="{C224D689-15C3-4CF6-9A7D-D17C07241162}" dt="2023-04-11T14:41:44.610" v="1060" actId="1035"/>
          <ac:spMkLst>
            <pc:docMk/>
            <pc:sldMk cId="2839324989" sldId="496"/>
            <ac:spMk id="29" creationId="{D564AB13-F547-ADF0-F0EF-4177DBB3313C}"/>
          </ac:spMkLst>
        </pc:spChg>
        <pc:spChg chg="add mod">
          <ac:chgData name="Claire MAIRET" userId="b91d9db2-e41b-4c98-9525-27312980cc2f" providerId="ADAL" clId="{C224D689-15C3-4CF6-9A7D-D17C07241162}" dt="2023-04-11T14:39:05.558" v="901" actId="1076"/>
          <ac:spMkLst>
            <pc:docMk/>
            <pc:sldMk cId="2839324989" sldId="496"/>
            <ac:spMk id="30" creationId="{B7BC9C44-8DF1-5757-ED95-6F69A8556183}"/>
          </ac:spMkLst>
        </pc:spChg>
        <pc:spChg chg="add mod">
          <ac:chgData name="Claire MAIRET" userId="b91d9db2-e41b-4c98-9525-27312980cc2f" providerId="ADAL" clId="{C224D689-15C3-4CF6-9A7D-D17C07241162}" dt="2023-04-12T11:19:27.714" v="1477" actId="404"/>
          <ac:spMkLst>
            <pc:docMk/>
            <pc:sldMk cId="2839324989" sldId="496"/>
            <ac:spMk id="33" creationId="{EAF76844-40CF-614B-5A4D-04AD4C7DA0D8}"/>
          </ac:spMkLst>
        </pc:spChg>
        <pc:spChg chg="add mod">
          <ac:chgData name="Claire MAIRET" userId="b91d9db2-e41b-4c98-9525-27312980cc2f" providerId="ADAL" clId="{C224D689-15C3-4CF6-9A7D-D17C07241162}" dt="2023-04-12T11:23:14.868" v="1629" actId="14100"/>
          <ac:spMkLst>
            <pc:docMk/>
            <pc:sldMk cId="2839324989" sldId="496"/>
            <ac:spMk id="34" creationId="{D4D341D1-6389-293E-180B-DE649AAE579C}"/>
          </ac:spMkLst>
        </pc:spChg>
        <pc:spChg chg="add del mod">
          <ac:chgData name="Claire MAIRET" userId="b91d9db2-e41b-4c98-9525-27312980cc2f" providerId="ADAL" clId="{C224D689-15C3-4CF6-9A7D-D17C07241162}" dt="2023-04-11T14:43:51.699" v="1124" actId="478"/>
          <ac:spMkLst>
            <pc:docMk/>
            <pc:sldMk cId="2839324989" sldId="496"/>
            <ac:spMk id="35" creationId="{0E70267D-5958-8E55-DAFC-63D999B7B2A4}"/>
          </ac:spMkLst>
        </pc:spChg>
        <pc:spChg chg="add del mod">
          <ac:chgData name="Claire MAIRET" userId="b91d9db2-e41b-4c98-9525-27312980cc2f" providerId="ADAL" clId="{C224D689-15C3-4CF6-9A7D-D17C07241162}" dt="2023-04-11T14:43:52.955" v="1125" actId="478"/>
          <ac:spMkLst>
            <pc:docMk/>
            <pc:sldMk cId="2839324989" sldId="496"/>
            <ac:spMk id="36" creationId="{A5FBE4DC-6552-F527-E0CB-7CFB6041BE5F}"/>
          </ac:spMkLst>
        </pc:spChg>
        <pc:spChg chg="add mod">
          <ac:chgData name="Claire MAIRET" userId="b91d9db2-e41b-4c98-9525-27312980cc2f" providerId="ADAL" clId="{C224D689-15C3-4CF6-9A7D-D17C07241162}" dt="2023-04-11T14:44:18.946" v="1245" actId="14100"/>
          <ac:spMkLst>
            <pc:docMk/>
            <pc:sldMk cId="2839324989" sldId="496"/>
            <ac:spMk id="37" creationId="{7F495419-C809-0B32-0FEF-6E4A135209F0}"/>
          </ac:spMkLst>
        </pc:spChg>
        <pc:spChg chg="add mod">
          <ac:chgData name="Claire MAIRET" userId="b91d9db2-e41b-4c98-9525-27312980cc2f" providerId="ADAL" clId="{C224D689-15C3-4CF6-9A7D-D17C07241162}" dt="2023-04-12T11:22:24.303" v="1587" actId="1076"/>
          <ac:spMkLst>
            <pc:docMk/>
            <pc:sldMk cId="2839324989" sldId="496"/>
            <ac:spMk id="38" creationId="{CBB9B77E-9D48-B208-15C4-41C66BE23B0F}"/>
          </ac:spMkLst>
        </pc:spChg>
        <pc:spChg chg="add mod">
          <ac:chgData name="Claire MAIRET" userId="b91d9db2-e41b-4c98-9525-27312980cc2f" providerId="ADAL" clId="{C224D689-15C3-4CF6-9A7D-D17C07241162}" dt="2023-04-11T14:48:28.164" v="1342" actId="1076"/>
          <ac:spMkLst>
            <pc:docMk/>
            <pc:sldMk cId="2839324989" sldId="496"/>
            <ac:spMk id="39" creationId="{33EE2BE0-7398-2C55-BD23-B85F0F9C975B}"/>
          </ac:spMkLst>
        </pc:spChg>
        <pc:picChg chg="add mod">
          <ac:chgData name="Claire MAIRET" userId="b91d9db2-e41b-4c98-9525-27312980cc2f" providerId="ADAL" clId="{C224D689-15C3-4CF6-9A7D-D17C07241162}" dt="2023-04-12T13:11:02.089" v="1702" actId="1076"/>
          <ac:picMkLst>
            <pc:docMk/>
            <pc:sldMk cId="2839324989" sldId="496"/>
            <ac:picMk id="3" creationId="{81870346-7131-2E8C-6D33-BDD793AACCA7}"/>
          </ac:picMkLst>
        </pc:picChg>
        <pc:picChg chg="add del mod">
          <ac:chgData name="Claire MAIRET" userId="b91d9db2-e41b-4c98-9525-27312980cc2f" providerId="ADAL" clId="{C224D689-15C3-4CF6-9A7D-D17C07241162}" dt="2023-04-11T14:23:26.451" v="224" actId="478"/>
          <ac:picMkLst>
            <pc:docMk/>
            <pc:sldMk cId="2839324989" sldId="496"/>
            <ac:picMk id="14" creationId="{823655DF-FBA7-1AF0-694C-DBFA504B564F}"/>
          </ac:picMkLst>
        </pc:picChg>
        <pc:picChg chg="add mod modCrop">
          <ac:chgData name="Claire MAIRET" userId="b91d9db2-e41b-4c98-9525-27312980cc2f" providerId="ADAL" clId="{C224D689-15C3-4CF6-9A7D-D17C07241162}" dt="2023-04-11T14:41:26.269" v="1024" actId="1038"/>
          <ac:picMkLst>
            <pc:docMk/>
            <pc:sldMk cId="2839324989" sldId="496"/>
            <ac:picMk id="15" creationId="{806087F6-9B24-E93C-7B83-9FEE9ECD3B3A}"/>
          </ac:picMkLst>
        </pc:picChg>
        <pc:picChg chg="add mod modCrop">
          <ac:chgData name="Claire MAIRET" userId="b91d9db2-e41b-4c98-9525-27312980cc2f" providerId="ADAL" clId="{C224D689-15C3-4CF6-9A7D-D17C07241162}" dt="2023-04-11T14:41:26.269" v="1024" actId="1038"/>
          <ac:picMkLst>
            <pc:docMk/>
            <pc:sldMk cId="2839324989" sldId="496"/>
            <ac:picMk id="19" creationId="{B31B5884-82D2-0EDF-FDB3-DFECDF26A75E}"/>
          </ac:picMkLst>
        </pc:picChg>
        <pc:picChg chg="add mod modCrop">
          <ac:chgData name="Claire MAIRET" userId="b91d9db2-e41b-4c98-9525-27312980cc2f" providerId="ADAL" clId="{C224D689-15C3-4CF6-9A7D-D17C07241162}" dt="2023-04-12T11:22:02.982" v="1578" actId="1038"/>
          <ac:picMkLst>
            <pc:docMk/>
            <pc:sldMk cId="2839324989" sldId="496"/>
            <ac:picMk id="22" creationId="{18233DC0-A4D8-6B75-7D48-4CDD1F81358B}"/>
          </ac:picMkLst>
        </pc:picChg>
        <pc:picChg chg="add del mod">
          <ac:chgData name="Claire MAIRET" userId="b91d9db2-e41b-4c98-9525-27312980cc2f" providerId="ADAL" clId="{C224D689-15C3-4CF6-9A7D-D17C07241162}" dt="2023-04-12T13:10:52.509" v="1699" actId="478"/>
          <ac:picMkLst>
            <pc:docMk/>
            <pc:sldMk cId="2839324989" sldId="496"/>
            <ac:picMk id="31" creationId="{E2608B55-E66F-7414-ED2E-CCB6E0270A26}"/>
          </ac:picMkLst>
        </pc:picChg>
        <pc:picChg chg="add del mod">
          <ac:chgData name="Claire MAIRET" userId="b91d9db2-e41b-4c98-9525-27312980cc2f" providerId="ADAL" clId="{C224D689-15C3-4CF6-9A7D-D17C07241162}" dt="2023-04-11T14:39:17.692" v="903" actId="478"/>
          <ac:picMkLst>
            <pc:docMk/>
            <pc:sldMk cId="2839324989" sldId="496"/>
            <ac:picMk id="32" creationId="{A8FED740-1724-0BC0-604B-7E03FEF4E8CD}"/>
          </ac:picMkLst>
        </pc:picChg>
        <pc:cxnChg chg="add mod">
          <ac:chgData name="Claire MAIRET" userId="b91d9db2-e41b-4c98-9525-27312980cc2f" providerId="ADAL" clId="{C224D689-15C3-4CF6-9A7D-D17C07241162}" dt="2023-04-11T14:36:57.257" v="752" actId="14100"/>
          <ac:cxnSpMkLst>
            <pc:docMk/>
            <pc:sldMk cId="2839324989" sldId="496"/>
            <ac:cxnSpMk id="12" creationId="{898EA880-2549-76F1-496F-0C10B31CBD79}"/>
          </ac:cxnSpMkLst>
        </pc:cxnChg>
        <pc:cxnChg chg="add mod">
          <ac:chgData name="Claire MAIRET" userId="b91d9db2-e41b-4c98-9525-27312980cc2f" providerId="ADAL" clId="{C224D689-15C3-4CF6-9A7D-D17C07241162}" dt="2023-04-11T14:41:26.269" v="1024" actId="1038"/>
          <ac:cxnSpMkLst>
            <pc:docMk/>
            <pc:sldMk cId="2839324989" sldId="496"/>
            <ac:cxnSpMk id="17" creationId="{C90384B6-3F21-6E15-C676-D3FB2F3F12DF}"/>
          </ac:cxnSpMkLst>
        </pc:cxnChg>
        <pc:cxnChg chg="add mod">
          <ac:chgData name="Claire MAIRET" userId="b91d9db2-e41b-4c98-9525-27312980cc2f" providerId="ADAL" clId="{C224D689-15C3-4CF6-9A7D-D17C07241162}" dt="2023-04-11T14:41:26.269" v="1024" actId="1038"/>
          <ac:cxnSpMkLst>
            <pc:docMk/>
            <pc:sldMk cId="2839324989" sldId="496"/>
            <ac:cxnSpMk id="21" creationId="{0AD29DC4-24B2-2810-4215-F422AA6E2DEE}"/>
          </ac:cxnSpMkLst>
        </pc:cxnChg>
        <pc:cxnChg chg="add mod">
          <ac:chgData name="Claire MAIRET" userId="b91d9db2-e41b-4c98-9525-27312980cc2f" providerId="ADAL" clId="{C224D689-15C3-4CF6-9A7D-D17C07241162}" dt="2023-04-12T11:22:11.605" v="1586" actId="1038"/>
          <ac:cxnSpMkLst>
            <pc:docMk/>
            <pc:sldMk cId="2839324989" sldId="496"/>
            <ac:cxnSpMk id="24" creationId="{E472B094-157C-3AAC-5FAD-A932B647B2D0}"/>
          </ac:cxnSpMkLst>
        </pc:cxnChg>
      </pc:sldChg>
    </pc:docChg>
  </pc:docChgLst>
  <pc:docChgLst>
    <pc:chgData name="Claire MAIRET" userId="S::claire.mairet@totalenergies.com::b91d9db2-e41b-4c98-9525-27312980cc2f" providerId="AD" clId="Web-{63C25F74-C593-42D0-AAF1-72111490BAFB}"/>
    <pc:docChg chg="modSld">
      <pc:chgData name="Claire MAIRET" userId="S::claire.mairet@totalenergies.com::b91d9db2-e41b-4c98-9525-27312980cc2f" providerId="AD" clId="Web-{63C25F74-C593-42D0-AAF1-72111490BAFB}" dt="2023-04-12T07:31:04.078" v="19" actId="14100"/>
      <pc:docMkLst>
        <pc:docMk/>
      </pc:docMkLst>
      <pc:sldChg chg="modSp">
        <pc:chgData name="Claire MAIRET" userId="S::claire.mairet@totalenergies.com::b91d9db2-e41b-4c98-9525-27312980cc2f" providerId="AD" clId="Web-{63C25F74-C593-42D0-AAF1-72111490BAFB}" dt="2023-04-12T07:31:04.078" v="19" actId="14100"/>
        <pc:sldMkLst>
          <pc:docMk/>
          <pc:sldMk cId="2839324989" sldId="496"/>
        </pc:sldMkLst>
        <pc:spChg chg="mod">
          <ac:chgData name="Claire MAIRET" userId="S::claire.mairet@totalenergies.com::b91d9db2-e41b-4c98-9525-27312980cc2f" providerId="AD" clId="Web-{63C25F74-C593-42D0-AAF1-72111490BAFB}" dt="2023-04-12T07:30:51.015" v="17" actId="20577"/>
          <ac:spMkLst>
            <pc:docMk/>
            <pc:sldMk cId="2839324989" sldId="496"/>
            <ac:spMk id="33" creationId="{EAF76844-40CF-614B-5A4D-04AD4C7DA0D8}"/>
          </ac:spMkLst>
        </pc:spChg>
        <pc:spChg chg="mod">
          <ac:chgData name="Claire MAIRET" userId="S::claire.mairet@totalenergies.com::b91d9db2-e41b-4c98-9525-27312980cc2f" providerId="AD" clId="Web-{63C25F74-C593-42D0-AAF1-72111490BAFB}" dt="2023-04-12T07:31:04.078" v="19" actId="14100"/>
          <ac:spMkLst>
            <pc:docMk/>
            <pc:sldMk cId="2839324989" sldId="496"/>
            <ac:spMk id="38" creationId="{CBB9B77E-9D48-B208-15C4-41C66BE23B0F}"/>
          </ac:spMkLst>
        </pc:spChg>
      </pc:sldChg>
    </pc:docChg>
  </pc:docChgLst>
  <pc:docChgLst>
    <pc:chgData name="Claire MAIRET" userId="b91d9db2-e41b-4c98-9525-27312980cc2f" providerId="ADAL" clId="{FF53599B-CB6B-4044-AA5E-C25154FB5F15}"/>
    <pc:docChg chg="undo redo custSel addSld delSld modSld">
      <pc:chgData name="Claire MAIRET" userId="b91d9db2-e41b-4c98-9525-27312980cc2f" providerId="ADAL" clId="{FF53599B-CB6B-4044-AA5E-C25154FB5F15}" dt="2023-04-11T11:30:35.868" v="2722" actId="1036"/>
      <pc:docMkLst>
        <pc:docMk/>
      </pc:docMkLst>
      <pc:sldChg chg="addSp modSp mod">
        <pc:chgData name="Claire MAIRET" userId="b91d9db2-e41b-4c98-9525-27312980cc2f" providerId="ADAL" clId="{FF53599B-CB6B-4044-AA5E-C25154FB5F15}" dt="2023-04-11T11:09:52.639" v="2184" actId="20577"/>
        <pc:sldMkLst>
          <pc:docMk/>
          <pc:sldMk cId="2840150730" sldId="472"/>
        </pc:sldMkLst>
        <pc:spChg chg="add mod">
          <ac:chgData name="Claire MAIRET" userId="b91d9db2-e41b-4c98-9525-27312980cc2f" providerId="ADAL" clId="{FF53599B-CB6B-4044-AA5E-C25154FB5F15}" dt="2023-04-11T08:43:00.761" v="694" actId="20577"/>
          <ac:spMkLst>
            <pc:docMk/>
            <pc:sldMk cId="2840150730" sldId="472"/>
            <ac:spMk id="3" creationId="{9C696FAE-8005-61EE-BB85-5FFAD3149884}"/>
          </ac:spMkLst>
        </pc:spChg>
        <pc:spChg chg="mod">
          <ac:chgData name="Claire MAIRET" userId="b91d9db2-e41b-4c98-9525-27312980cc2f" providerId="ADAL" clId="{FF53599B-CB6B-4044-AA5E-C25154FB5F15}" dt="2023-04-11T11:09:52.639" v="2184" actId="20577"/>
          <ac:spMkLst>
            <pc:docMk/>
            <pc:sldMk cId="2840150730" sldId="472"/>
            <ac:spMk id="16" creationId="{9C9A0C81-63F6-40E9-B362-D7FC21D606B5}"/>
          </ac:spMkLst>
        </pc:spChg>
        <pc:spChg chg="mod">
          <ac:chgData name="Claire MAIRET" userId="b91d9db2-e41b-4c98-9525-27312980cc2f" providerId="ADAL" clId="{FF53599B-CB6B-4044-AA5E-C25154FB5F15}" dt="2023-04-11T11:09:50.450" v="2183" actId="20577"/>
          <ac:spMkLst>
            <pc:docMk/>
            <pc:sldMk cId="2840150730" sldId="472"/>
            <ac:spMk id="17" creationId="{C703E7EE-51EE-42B2-AE07-391C8131804E}"/>
          </ac:spMkLst>
        </pc:spChg>
        <pc:picChg chg="add mod ord modCrop">
          <ac:chgData name="Claire MAIRET" userId="b91d9db2-e41b-4c98-9525-27312980cc2f" providerId="ADAL" clId="{FF53599B-CB6B-4044-AA5E-C25154FB5F15}" dt="2023-04-11T08:39:55.601" v="613" actId="170"/>
          <ac:picMkLst>
            <pc:docMk/>
            <pc:sldMk cId="2840150730" sldId="472"/>
            <ac:picMk id="2" creationId="{01FC5E52-CEA4-AA91-F0DA-00A55E94A794}"/>
          </ac:picMkLst>
        </pc:picChg>
      </pc:sldChg>
      <pc:sldChg chg="del">
        <pc:chgData name="Claire MAIRET" userId="b91d9db2-e41b-4c98-9525-27312980cc2f" providerId="ADAL" clId="{FF53599B-CB6B-4044-AA5E-C25154FB5F15}" dt="2023-04-11T11:27:32.567" v="2681" actId="47"/>
        <pc:sldMkLst>
          <pc:docMk/>
          <pc:sldMk cId="667533516" sldId="474"/>
        </pc:sldMkLst>
      </pc:sldChg>
      <pc:sldChg chg="del">
        <pc:chgData name="Claire MAIRET" userId="b91d9db2-e41b-4c98-9525-27312980cc2f" providerId="ADAL" clId="{FF53599B-CB6B-4044-AA5E-C25154FB5F15}" dt="2023-04-11T11:27:35.418" v="2684" actId="47"/>
        <pc:sldMkLst>
          <pc:docMk/>
          <pc:sldMk cId="1741859485" sldId="477"/>
        </pc:sldMkLst>
      </pc:sldChg>
      <pc:sldChg chg="del">
        <pc:chgData name="Claire MAIRET" userId="b91d9db2-e41b-4c98-9525-27312980cc2f" providerId="ADAL" clId="{FF53599B-CB6B-4044-AA5E-C25154FB5F15}" dt="2023-04-11T11:27:36.588" v="2685" actId="47"/>
        <pc:sldMkLst>
          <pc:docMk/>
          <pc:sldMk cId="3451061856" sldId="478"/>
        </pc:sldMkLst>
      </pc:sldChg>
      <pc:sldChg chg="del">
        <pc:chgData name="Claire MAIRET" userId="b91d9db2-e41b-4c98-9525-27312980cc2f" providerId="ADAL" clId="{FF53599B-CB6B-4044-AA5E-C25154FB5F15}" dt="2023-04-11T11:27:37.221" v="2686" actId="47"/>
        <pc:sldMkLst>
          <pc:docMk/>
          <pc:sldMk cId="403592343" sldId="479"/>
        </pc:sldMkLst>
      </pc:sldChg>
      <pc:sldChg chg="del">
        <pc:chgData name="Claire MAIRET" userId="b91d9db2-e41b-4c98-9525-27312980cc2f" providerId="ADAL" clId="{FF53599B-CB6B-4044-AA5E-C25154FB5F15}" dt="2023-04-11T11:27:33.617" v="2682" actId="47"/>
        <pc:sldMkLst>
          <pc:docMk/>
          <pc:sldMk cId="3872744677" sldId="482"/>
        </pc:sldMkLst>
      </pc:sldChg>
      <pc:sldChg chg="del">
        <pc:chgData name="Claire MAIRET" userId="b91d9db2-e41b-4c98-9525-27312980cc2f" providerId="ADAL" clId="{FF53599B-CB6B-4044-AA5E-C25154FB5F15}" dt="2023-04-11T11:27:34.833" v="2683" actId="47"/>
        <pc:sldMkLst>
          <pc:docMk/>
          <pc:sldMk cId="3325382183" sldId="483"/>
        </pc:sldMkLst>
      </pc:sldChg>
      <pc:sldChg chg="modSp mod">
        <pc:chgData name="Claire MAIRET" userId="b91d9db2-e41b-4c98-9525-27312980cc2f" providerId="ADAL" clId="{FF53599B-CB6B-4044-AA5E-C25154FB5F15}" dt="2023-04-11T11:28:19.488" v="2701" actId="20577"/>
        <pc:sldMkLst>
          <pc:docMk/>
          <pc:sldMk cId="856252516" sldId="485"/>
        </pc:sldMkLst>
        <pc:spChg chg="mod">
          <ac:chgData name="Claire MAIRET" userId="b91d9db2-e41b-4c98-9525-27312980cc2f" providerId="ADAL" clId="{FF53599B-CB6B-4044-AA5E-C25154FB5F15}" dt="2023-04-11T11:28:19.488" v="2701" actId="20577"/>
          <ac:spMkLst>
            <pc:docMk/>
            <pc:sldMk cId="856252516" sldId="485"/>
            <ac:spMk id="8" creationId="{224618C8-9428-4140-A146-A420B766D6A9}"/>
          </ac:spMkLst>
        </pc:spChg>
      </pc:sldChg>
      <pc:sldChg chg="del">
        <pc:chgData name="Claire MAIRET" userId="b91d9db2-e41b-4c98-9525-27312980cc2f" providerId="ADAL" clId="{FF53599B-CB6B-4044-AA5E-C25154FB5F15}" dt="2023-04-11T11:28:27.250" v="2702" actId="47"/>
        <pc:sldMkLst>
          <pc:docMk/>
          <pc:sldMk cId="2303852613" sldId="486"/>
        </pc:sldMkLst>
      </pc:sldChg>
      <pc:sldChg chg="del">
        <pc:chgData name="Claire MAIRET" userId="b91d9db2-e41b-4c98-9525-27312980cc2f" providerId="ADAL" clId="{FF53599B-CB6B-4044-AA5E-C25154FB5F15}" dt="2023-04-11T11:28:28.021" v="2703" actId="47"/>
        <pc:sldMkLst>
          <pc:docMk/>
          <pc:sldMk cId="1621669667" sldId="487"/>
        </pc:sldMkLst>
      </pc:sldChg>
      <pc:sldChg chg="del">
        <pc:chgData name="Claire MAIRET" userId="b91d9db2-e41b-4c98-9525-27312980cc2f" providerId="ADAL" clId="{FF53599B-CB6B-4044-AA5E-C25154FB5F15}" dt="2023-04-11T11:28:28.623" v="2704" actId="47"/>
        <pc:sldMkLst>
          <pc:docMk/>
          <pc:sldMk cId="1741147133" sldId="488"/>
        </pc:sldMkLst>
      </pc:sldChg>
      <pc:sldChg chg="del">
        <pc:chgData name="Claire MAIRET" userId="b91d9db2-e41b-4c98-9525-27312980cc2f" providerId="ADAL" clId="{FF53599B-CB6B-4044-AA5E-C25154FB5F15}" dt="2023-04-11T11:27:32.329" v="2680" actId="47"/>
        <pc:sldMkLst>
          <pc:docMk/>
          <pc:sldMk cId="383595430" sldId="489"/>
        </pc:sldMkLst>
      </pc:sldChg>
      <pc:sldChg chg="del">
        <pc:chgData name="Claire MAIRET" userId="b91d9db2-e41b-4c98-9525-27312980cc2f" providerId="ADAL" clId="{FF53599B-CB6B-4044-AA5E-C25154FB5F15}" dt="2023-04-11T11:27:41.200" v="2687" actId="47"/>
        <pc:sldMkLst>
          <pc:docMk/>
          <pc:sldMk cId="995598568" sldId="490"/>
        </pc:sldMkLst>
      </pc:sldChg>
      <pc:sldChg chg="addSp delSp modSp new mod">
        <pc:chgData name="Claire MAIRET" userId="b91d9db2-e41b-4c98-9525-27312980cc2f" providerId="ADAL" clId="{FF53599B-CB6B-4044-AA5E-C25154FB5F15}" dt="2023-04-11T11:29:02.043" v="2710" actId="1035"/>
        <pc:sldMkLst>
          <pc:docMk/>
          <pc:sldMk cId="3028629476" sldId="493"/>
        </pc:sldMkLst>
        <pc:spChg chg="mod">
          <ac:chgData name="Claire MAIRET" userId="b91d9db2-e41b-4c98-9525-27312980cc2f" providerId="ADAL" clId="{FF53599B-CB6B-4044-AA5E-C25154FB5F15}" dt="2023-04-11T11:22:10.991" v="2462" actId="1076"/>
          <ac:spMkLst>
            <pc:docMk/>
            <pc:sldMk cId="3028629476" sldId="493"/>
            <ac:spMk id="2" creationId="{C03FAFEB-B507-C658-7A75-6E290081D13E}"/>
          </ac:spMkLst>
        </pc:spChg>
        <pc:spChg chg="mod">
          <ac:chgData name="Claire MAIRET" userId="b91d9db2-e41b-4c98-9525-27312980cc2f" providerId="ADAL" clId="{FF53599B-CB6B-4044-AA5E-C25154FB5F15}" dt="2023-04-11T08:48:07.298" v="777" actId="20577"/>
          <ac:spMkLst>
            <pc:docMk/>
            <pc:sldMk cId="3028629476" sldId="493"/>
            <ac:spMk id="3" creationId="{E4AE6CE2-BFD7-AA3E-12DB-7D2E39B5DAA8}"/>
          </ac:spMkLst>
        </pc:spChg>
        <pc:spChg chg="add mod">
          <ac:chgData name="Claire MAIRET" userId="b91d9db2-e41b-4c98-9525-27312980cc2f" providerId="ADAL" clId="{FF53599B-CB6B-4044-AA5E-C25154FB5F15}" dt="2023-04-11T09:08:37.663" v="1264" actId="207"/>
          <ac:spMkLst>
            <pc:docMk/>
            <pc:sldMk cId="3028629476" sldId="493"/>
            <ac:spMk id="6" creationId="{84AFE9BA-2C2C-062C-8D07-29A3E97C2598}"/>
          </ac:spMkLst>
        </pc:spChg>
        <pc:spChg chg="add mod">
          <ac:chgData name="Claire MAIRET" userId="b91d9db2-e41b-4c98-9525-27312980cc2f" providerId="ADAL" clId="{FF53599B-CB6B-4044-AA5E-C25154FB5F15}" dt="2023-04-11T09:09:12.811" v="1270" actId="1076"/>
          <ac:spMkLst>
            <pc:docMk/>
            <pc:sldMk cId="3028629476" sldId="493"/>
            <ac:spMk id="7" creationId="{1F5BAAA6-99E8-30C1-F0D4-C21DB6526C4F}"/>
          </ac:spMkLst>
        </pc:spChg>
        <pc:spChg chg="add del mod">
          <ac:chgData name="Claire MAIRET" userId="b91d9db2-e41b-4c98-9525-27312980cc2f" providerId="ADAL" clId="{FF53599B-CB6B-4044-AA5E-C25154FB5F15}" dt="2023-04-11T09:03:23.489" v="1223" actId="21"/>
          <ac:spMkLst>
            <pc:docMk/>
            <pc:sldMk cId="3028629476" sldId="493"/>
            <ac:spMk id="8" creationId="{1C9CAF8F-04CE-F12D-D4BF-CA0750F7DEA5}"/>
          </ac:spMkLst>
        </pc:spChg>
        <pc:picChg chg="add mod">
          <ac:chgData name="Claire MAIRET" userId="b91d9db2-e41b-4c98-9525-27312980cc2f" providerId="ADAL" clId="{FF53599B-CB6B-4044-AA5E-C25154FB5F15}" dt="2023-04-11T11:29:02.043" v="2710" actId="1035"/>
          <ac:picMkLst>
            <pc:docMk/>
            <pc:sldMk cId="3028629476" sldId="493"/>
            <ac:picMk id="9" creationId="{C1D5887A-C6A8-53E6-9CD5-CA119C2C8544}"/>
          </ac:picMkLst>
        </pc:picChg>
      </pc:sldChg>
      <pc:sldChg chg="addSp delSp modSp new mod">
        <pc:chgData name="Claire MAIRET" userId="b91d9db2-e41b-4c98-9525-27312980cc2f" providerId="ADAL" clId="{FF53599B-CB6B-4044-AA5E-C25154FB5F15}" dt="2023-04-11T11:22:34.560" v="2486" actId="1076"/>
        <pc:sldMkLst>
          <pc:docMk/>
          <pc:sldMk cId="4059082843" sldId="494"/>
        </pc:sldMkLst>
        <pc:spChg chg="del">
          <ac:chgData name="Claire MAIRET" userId="b91d9db2-e41b-4c98-9525-27312980cc2f" providerId="ADAL" clId="{FF53599B-CB6B-4044-AA5E-C25154FB5F15}" dt="2023-04-11T09:03:29.349" v="1225"/>
          <ac:spMkLst>
            <pc:docMk/>
            <pc:sldMk cId="4059082843" sldId="494"/>
            <ac:spMk id="2" creationId="{79604D42-8010-1CB9-92A3-B932919E92C8}"/>
          </ac:spMkLst>
        </pc:spChg>
        <pc:spChg chg="mod">
          <ac:chgData name="Claire MAIRET" userId="b91d9db2-e41b-4c98-9525-27312980cc2f" providerId="ADAL" clId="{FF53599B-CB6B-4044-AA5E-C25154FB5F15}" dt="2023-04-11T09:12:13.224" v="1416" actId="20577"/>
          <ac:spMkLst>
            <pc:docMk/>
            <pc:sldMk cId="4059082843" sldId="494"/>
            <ac:spMk id="3" creationId="{C8864A89-AB64-A23B-0052-BD8ADC0F07CE}"/>
          </ac:spMkLst>
        </pc:spChg>
        <pc:spChg chg="add del mod">
          <ac:chgData name="Claire MAIRET" userId="b91d9db2-e41b-4c98-9525-27312980cc2f" providerId="ADAL" clId="{FF53599B-CB6B-4044-AA5E-C25154FB5F15}" dt="2023-04-11T09:40:11.709" v="1724" actId="478"/>
          <ac:spMkLst>
            <pc:docMk/>
            <pc:sldMk cId="4059082843" sldId="494"/>
            <ac:spMk id="6" creationId="{19EF8CF0-6522-6C11-6FA3-4A15750A70D5}"/>
          </ac:spMkLst>
        </pc:spChg>
        <pc:spChg chg="add mod">
          <ac:chgData name="Claire MAIRET" userId="b91d9db2-e41b-4c98-9525-27312980cc2f" providerId="ADAL" clId="{FF53599B-CB6B-4044-AA5E-C25154FB5F15}" dt="2023-04-11T11:22:30.050" v="2485" actId="1036"/>
          <ac:spMkLst>
            <pc:docMk/>
            <pc:sldMk cId="4059082843" sldId="494"/>
            <ac:spMk id="7" creationId="{FA50C337-ED1B-7776-03E6-DB7202D35E21}"/>
          </ac:spMkLst>
        </pc:spChg>
        <pc:spChg chg="add mod">
          <ac:chgData name="Claire MAIRET" userId="b91d9db2-e41b-4c98-9525-27312980cc2f" providerId="ADAL" clId="{FF53599B-CB6B-4044-AA5E-C25154FB5F15}" dt="2023-04-11T11:22:30.050" v="2485" actId="1036"/>
          <ac:spMkLst>
            <pc:docMk/>
            <pc:sldMk cId="4059082843" sldId="494"/>
            <ac:spMk id="10" creationId="{92532BB4-0EA6-3C2A-B26E-99372D9A9208}"/>
          </ac:spMkLst>
        </pc:spChg>
        <pc:spChg chg="add mod">
          <ac:chgData name="Claire MAIRET" userId="b91d9db2-e41b-4c98-9525-27312980cc2f" providerId="ADAL" clId="{FF53599B-CB6B-4044-AA5E-C25154FB5F15}" dt="2023-04-11T11:22:30.050" v="2485" actId="1036"/>
          <ac:spMkLst>
            <pc:docMk/>
            <pc:sldMk cId="4059082843" sldId="494"/>
            <ac:spMk id="11" creationId="{C169291E-8D98-1923-F4F9-F6B0BEE965BC}"/>
          </ac:spMkLst>
        </pc:spChg>
        <pc:spChg chg="add mod">
          <ac:chgData name="Claire MAIRET" userId="b91d9db2-e41b-4c98-9525-27312980cc2f" providerId="ADAL" clId="{FF53599B-CB6B-4044-AA5E-C25154FB5F15}" dt="2023-04-11T11:22:30.050" v="2485" actId="1036"/>
          <ac:spMkLst>
            <pc:docMk/>
            <pc:sldMk cId="4059082843" sldId="494"/>
            <ac:spMk id="12" creationId="{B3A40E1E-15DE-9AFC-1810-2DCF47E195AE}"/>
          </ac:spMkLst>
        </pc:spChg>
        <pc:spChg chg="add del mod">
          <ac:chgData name="Claire MAIRET" userId="b91d9db2-e41b-4c98-9525-27312980cc2f" providerId="ADAL" clId="{FF53599B-CB6B-4044-AA5E-C25154FB5F15}" dt="2023-04-11T09:40:15.989" v="1725" actId="478"/>
          <ac:spMkLst>
            <pc:docMk/>
            <pc:sldMk cId="4059082843" sldId="494"/>
            <ac:spMk id="24" creationId="{FAA9EA39-8958-4F3F-958F-FFC54E22AD98}"/>
          </ac:spMkLst>
        </pc:spChg>
        <pc:spChg chg="add mod">
          <ac:chgData name="Claire MAIRET" userId="b91d9db2-e41b-4c98-9525-27312980cc2f" providerId="ADAL" clId="{FF53599B-CB6B-4044-AA5E-C25154FB5F15}" dt="2023-04-11T11:22:30.050" v="2485" actId="1036"/>
          <ac:spMkLst>
            <pc:docMk/>
            <pc:sldMk cId="4059082843" sldId="494"/>
            <ac:spMk id="25" creationId="{6025EE3B-56AC-4F7B-A860-84A4E6094741}"/>
          </ac:spMkLst>
        </pc:spChg>
        <pc:spChg chg="add mod">
          <ac:chgData name="Claire MAIRET" userId="b91d9db2-e41b-4c98-9525-27312980cc2f" providerId="ADAL" clId="{FF53599B-CB6B-4044-AA5E-C25154FB5F15}" dt="2023-04-11T11:22:34.560" v="2486" actId="1076"/>
          <ac:spMkLst>
            <pc:docMk/>
            <pc:sldMk cId="4059082843" sldId="494"/>
            <ac:spMk id="26" creationId="{08BC3E52-BB82-C971-FFB9-7E7AEADC4311}"/>
          </ac:spMkLst>
        </pc:spChg>
        <pc:picChg chg="add mod">
          <ac:chgData name="Claire MAIRET" userId="b91d9db2-e41b-4c98-9525-27312980cc2f" providerId="ADAL" clId="{FF53599B-CB6B-4044-AA5E-C25154FB5F15}" dt="2023-04-11T11:22:30.050" v="2485" actId="1036"/>
          <ac:picMkLst>
            <pc:docMk/>
            <pc:sldMk cId="4059082843" sldId="494"/>
            <ac:picMk id="9" creationId="{4CE02256-AA0C-7299-72E5-13CB07104C02}"/>
          </ac:picMkLst>
        </pc:picChg>
        <pc:picChg chg="add mod">
          <ac:chgData name="Claire MAIRET" userId="b91d9db2-e41b-4c98-9525-27312980cc2f" providerId="ADAL" clId="{FF53599B-CB6B-4044-AA5E-C25154FB5F15}" dt="2023-04-11T11:22:30.050" v="2485" actId="1036"/>
          <ac:picMkLst>
            <pc:docMk/>
            <pc:sldMk cId="4059082843" sldId="494"/>
            <ac:picMk id="14" creationId="{50A369FF-2595-1679-0C97-4070984830CC}"/>
          </ac:picMkLst>
        </pc:picChg>
        <pc:picChg chg="add mod">
          <ac:chgData name="Claire MAIRET" userId="b91d9db2-e41b-4c98-9525-27312980cc2f" providerId="ADAL" clId="{FF53599B-CB6B-4044-AA5E-C25154FB5F15}" dt="2023-04-11T11:22:30.050" v="2485" actId="1036"/>
          <ac:picMkLst>
            <pc:docMk/>
            <pc:sldMk cId="4059082843" sldId="494"/>
            <ac:picMk id="16" creationId="{D2A71808-FAEA-787B-62AC-F57CAF609B93}"/>
          </ac:picMkLst>
        </pc:picChg>
        <pc:picChg chg="add mod">
          <ac:chgData name="Claire MAIRET" userId="b91d9db2-e41b-4c98-9525-27312980cc2f" providerId="ADAL" clId="{FF53599B-CB6B-4044-AA5E-C25154FB5F15}" dt="2023-04-11T11:22:30.050" v="2485" actId="1036"/>
          <ac:picMkLst>
            <pc:docMk/>
            <pc:sldMk cId="4059082843" sldId="494"/>
            <ac:picMk id="18" creationId="{B7A30DCC-4F2B-8FEA-084B-B95FA7AD10AF}"/>
          </ac:picMkLst>
        </pc:picChg>
        <pc:picChg chg="add mod">
          <ac:chgData name="Claire MAIRET" userId="b91d9db2-e41b-4c98-9525-27312980cc2f" providerId="ADAL" clId="{FF53599B-CB6B-4044-AA5E-C25154FB5F15}" dt="2023-04-11T11:22:30.050" v="2485" actId="1036"/>
          <ac:picMkLst>
            <pc:docMk/>
            <pc:sldMk cId="4059082843" sldId="494"/>
            <ac:picMk id="20" creationId="{6DF8BC33-0AA5-796E-8277-7D6C54620021}"/>
          </ac:picMkLst>
        </pc:picChg>
        <pc:picChg chg="add mod">
          <ac:chgData name="Claire MAIRET" userId="b91d9db2-e41b-4c98-9525-27312980cc2f" providerId="ADAL" clId="{FF53599B-CB6B-4044-AA5E-C25154FB5F15}" dt="2023-04-11T11:22:30.050" v="2485" actId="1036"/>
          <ac:picMkLst>
            <pc:docMk/>
            <pc:sldMk cId="4059082843" sldId="494"/>
            <ac:picMk id="22" creationId="{7819F253-5A50-D41A-F7DB-4019AC843D37}"/>
          </ac:picMkLst>
        </pc:picChg>
      </pc:sldChg>
      <pc:sldChg chg="addSp delSp modSp new mod">
        <pc:chgData name="Claire MAIRET" userId="b91d9db2-e41b-4c98-9525-27312980cc2f" providerId="ADAL" clId="{FF53599B-CB6B-4044-AA5E-C25154FB5F15}" dt="2023-04-11T11:30:35.868" v="2722" actId="1036"/>
        <pc:sldMkLst>
          <pc:docMk/>
          <pc:sldMk cId="2739097521" sldId="495"/>
        </pc:sldMkLst>
        <pc:spChg chg="mod">
          <ac:chgData name="Claire MAIRET" userId="b91d9db2-e41b-4c98-9525-27312980cc2f" providerId="ADAL" clId="{FF53599B-CB6B-4044-AA5E-C25154FB5F15}" dt="2023-04-11T11:30:28.567" v="2711" actId="20577"/>
          <ac:spMkLst>
            <pc:docMk/>
            <pc:sldMk cId="2739097521" sldId="495"/>
            <ac:spMk id="2" creationId="{3F968A26-EBD1-D217-991F-44FD3B86D063}"/>
          </ac:spMkLst>
        </pc:spChg>
        <pc:spChg chg="mod">
          <ac:chgData name="Claire MAIRET" userId="b91d9db2-e41b-4c98-9525-27312980cc2f" providerId="ADAL" clId="{FF53599B-CB6B-4044-AA5E-C25154FB5F15}" dt="2023-04-11T09:51:05.653" v="2017" actId="20577"/>
          <ac:spMkLst>
            <pc:docMk/>
            <pc:sldMk cId="2739097521" sldId="495"/>
            <ac:spMk id="3" creationId="{749F29CD-25F4-B058-7AB2-7D16BC03C369}"/>
          </ac:spMkLst>
        </pc:spChg>
        <pc:spChg chg="add del mod">
          <ac:chgData name="Claire MAIRET" userId="b91d9db2-e41b-4c98-9525-27312980cc2f" providerId="ADAL" clId="{FF53599B-CB6B-4044-AA5E-C25154FB5F15}" dt="2023-04-11T11:05:50.177" v="2053" actId="478"/>
          <ac:spMkLst>
            <pc:docMk/>
            <pc:sldMk cId="2739097521" sldId="495"/>
            <ac:spMk id="7" creationId="{1800E1C4-5EAE-3C01-18B3-1404A3BC8B7F}"/>
          </ac:spMkLst>
        </pc:spChg>
        <pc:spChg chg="add del mod">
          <ac:chgData name="Claire MAIRET" userId="b91d9db2-e41b-4c98-9525-27312980cc2f" providerId="ADAL" clId="{FF53599B-CB6B-4044-AA5E-C25154FB5F15}" dt="2023-04-11T11:19:49.292" v="2436" actId="478"/>
          <ac:spMkLst>
            <pc:docMk/>
            <pc:sldMk cId="2739097521" sldId="495"/>
            <ac:spMk id="10" creationId="{389294EA-286A-AAA7-3BED-49BFDD36070C}"/>
          </ac:spMkLst>
        </pc:spChg>
        <pc:spChg chg="add mod">
          <ac:chgData name="Claire MAIRET" userId="b91d9db2-e41b-4c98-9525-27312980cc2f" providerId="ADAL" clId="{FF53599B-CB6B-4044-AA5E-C25154FB5F15}" dt="2023-04-11T11:27:10.007" v="2666" actId="1076"/>
          <ac:spMkLst>
            <pc:docMk/>
            <pc:sldMk cId="2739097521" sldId="495"/>
            <ac:spMk id="13" creationId="{9B1B2A2C-23BE-3153-C511-5FE6E9247303}"/>
          </ac:spMkLst>
        </pc:spChg>
        <pc:spChg chg="add mod">
          <ac:chgData name="Claire MAIRET" userId="b91d9db2-e41b-4c98-9525-27312980cc2f" providerId="ADAL" clId="{FF53599B-CB6B-4044-AA5E-C25154FB5F15}" dt="2023-04-11T11:23:00.968" v="2489" actId="1076"/>
          <ac:spMkLst>
            <pc:docMk/>
            <pc:sldMk cId="2739097521" sldId="495"/>
            <ac:spMk id="21" creationId="{B46D7891-DC1C-F1E6-61A5-7DF9871D1717}"/>
          </ac:spMkLst>
        </pc:spChg>
        <pc:picChg chg="add mod">
          <ac:chgData name="Claire MAIRET" userId="b91d9db2-e41b-4c98-9525-27312980cc2f" providerId="ADAL" clId="{FF53599B-CB6B-4044-AA5E-C25154FB5F15}" dt="2023-04-11T11:25:14.160" v="2565" actId="1037"/>
          <ac:picMkLst>
            <pc:docMk/>
            <pc:sldMk cId="2739097521" sldId="495"/>
            <ac:picMk id="6" creationId="{3D507C51-175E-8980-00F5-82B8F59BEC14}"/>
          </ac:picMkLst>
        </pc:picChg>
        <pc:picChg chg="add del mod">
          <ac:chgData name="Claire MAIRET" userId="b91d9db2-e41b-4c98-9525-27312980cc2f" providerId="ADAL" clId="{FF53599B-CB6B-4044-AA5E-C25154FB5F15}" dt="2023-04-11T11:12:22.941" v="2195" actId="478"/>
          <ac:picMkLst>
            <pc:docMk/>
            <pc:sldMk cId="2739097521" sldId="495"/>
            <ac:picMk id="9" creationId="{E24BEE67-1604-4667-A489-7DCBB9A72014}"/>
          </ac:picMkLst>
        </pc:picChg>
        <pc:picChg chg="add mod">
          <ac:chgData name="Claire MAIRET" userId="b91d9db2-e41b-4c98-9525-27312980cc2f" providerId="ADAL" clId="{FF53599B-CB6B-4044-AA5E-C25154FB5F15}" dt="2023-04-11T11:23:17.584" v="2490" actId="1076"/>
          <ac:picMkLst>
            <pc:docMk/>
            <pc:sldMk cId="2739097521" sldId="495"/>
            <ac:picMk id="12" creationId="{F2484D7A-09DA-C49A-60BD-CF333B0EEB41}"/>
          </ac:picMkLst>
        </pc:picChg>
        <pc:picChg chg="add mod">
          <ac:chgData name="Claire MAIRET" userId="b91d9db2-e41b-4c98-9525-27312980cc2f" providerId="ADAL" clId="{FF53599B-CB6B-4044-AA5E-C25154FB5F15}" dt="2023-04-11T11:26:44.535" v="2662" actId="1076"/>
          <ac:picMkLst>
            <pc:docMk/>
            <pc:sldMk cId="2739097521" sldId="495"/>
            <ac:picMk id="15" creationId="{F7D8113F-1B85-6FCA-E57E-2AC793602056}"/>
          </ac:picMkLst>
        </pc:picChg>
        <pc:picChg chg="add mod">
          <ac:chgData name="Claire MAIRET" userId="b91d9db2-e41b-4c98-9525-27312980cc2f" providerId="ADAL" clId="{FF53599B-CB6B-4044-AA5E-C25154FB5F15}" dt="2023-04-11T11:26:52.360" v="2663" actId="1076"/>
          <ac:picMkLst>
            <pc:docMk/>
            <pc:sldMk cId="2739097521" sldId="495"/>
            <ac:picMk id="17" creationId="{9AB016A4-6819-C03E-1DA8-1600AE5B9419}"/>
          </ac:picMkLst>
        </pc:picChg>
        <pc:picChg chg="add mod">
          <ac:chgData name="Claire MAIRET" userId="b91d9db2-e41b-4c98-9525-27312980cc2f" providerId="ADAL" clId="{FF53599B-CB6B-4044-AA5E-C25154FB5F15}" dt="2023-04-11T11:27:14.958" v="2679" actId="1037"/>
          <ac:picMkLst>
            <pc:docMk/>
            <pc:sldMk cId="2739097521" sldId="495"/>
            <ac:picMk id="19" creationId="{432B5622-923C-14A2-B23F-C2A02E5BA516}"/>
          </ac:picMkLst>
        </pc:picChg>
        <pc:picChg chg="add mod">
          <ac:chgData name="Claire MAIRET" userId="b91d9db2-e41b-4c98-9525-27312980cc2f" providerId="ADAL" clId="{FF53599B-CB6B-4044-AA5E-C25154FB5F15}" dt="2023-04-11T11:30:35.868" v="2722" actId="1036"/>
          <ac:picMkLst>
            <pc:docMk/>
            <pc:sldMk cId="2739097521" sldId="495"/>
            <ac:picMk id="22" creationId="{9E94829A-E87C-8F34-F256-76602A888D9B}"/>
          </ac:picMkLst>
        </pc:picChg>
      </pc:sldChg>
    </pc:docChg>
  </pc:docChgLst>
  <pc:docChgLst>
    <pc:chgData name="Claire MAIRET" userId="b91d9db2-e41b-4c98-9525-27312980cc2f" providerId="ADAL" clId="{B95EA92C-34EF-441E-A433-6F140DD369D7}"/>
    <pc:docChg chg="undo redo custSel delSld modSld">
      <pc:chgData name="Claire MAIRET" userId="b91d9db2-e41b-4c98-9525-27312980cc2f" providerId="ADAL" clId="{B95EA92C-34EF-441E-A433-6F140DD369D7}" dt="2023-04-07T12:37:29.551" v="718" actId="20577"/>
      <pc:docMkLst>
        <pc:docMk/>
      </pc:docMkLst>
      <pc:sldChg chg="modSp mod">
        <pc:chgData name="Claire MAIRET" userId="b91d9db2-e41b-4c98-9525-27312980cc2f" providerId="ADAL" clId="{B95EA92C-34EF-441E-A433-6F140DD369D7}" dt="2023-04-07T12:37:29.551" v="718" actId="20577"/>
        <pc:sldMkLst>
          <pc:docMk/>
          <pc:sldMk cId="2840150730" sldId="472"/>
        </pc:sldMkLst>
        <pc:spChg chg="mod">
          <ac:chgData name="Claire MAIRET" userId="b91d9db2-e41b-4c98-9525-27312980cc2f" providerId="ADAL" clId="{B95EA92C-34EF-441E-A433-6F140DD369D7}" dt="2023-04-07T12:37:29.551" v="718" actId="20577"/>
          <ac:spMkLst>
            <pc:docMk/>
            <pc:sldMk cId="2840150730" sldId="472"/>
            <ac:spMk id="16" creationId="{9C9A0C81-63F6-40E9-B362-D7FC21D606B5}"/>
          </ac:spMkLst>
        </pc:spChg>
        <pc:spChg chg="mod">
          <ac:chgData name="Claire MAIRET" userId="b91d9db2-e41b-4c98-9525-27312980cc2f" providerId="ADAL" clId="{B95EA92C-34EF-441E-A433-6F140DD369D7}" dt="2023-04-07T12:25:37.581" v="272" actId="20577"/>
          <ac:spMkLst>
            <pc:docMk/>
            <pc:sldMk cId="2840150730" sldId="472"/>
            <ac:spMk id="17" creationId="{C703E7EE-51EE-42B2-AE07-391C8131804E}"/>
          </ac:spMkLst>
        </pc:spChg>
      </pc:sldChg>
      <pc:sldChg chg="del">
        <pc:chgData name="Claire MAIRET" userId="b91d9db2-e41b-4c98-9525-27312980cc2f" providerId="ADAL" clId="{B95EA92C-34EF-441E-A433-6F140DD369D7}" dt="2023-04-07T11:59:23.583" v="0" actId="47"/>
        <pc:sldMkLst>
          <pc:docMk/>
          <pc:sldMk cId="3495563091" sldId="484"/>
        </pc:sldMkLst>
      </pc:sldChg>
      <pc:sldChg chg="addSp delSp modSp mod">
        <pc:chgData name="Claire MAIRET" userId="b91d9db2-e41b-4c98-9525-27312980cc2f" providerId="ADAL" clId="{B95EA92C-34EF-441E-A433-6F140DD369D7}" dt="2023-04-07T12:06:55.650" v="206" actId="20577"/>
        <pc:sldMkLst>
          <pc:docMk/>
          <pc:sldMk cId="856252516" sldId="485"/>
        </pc:sldMkLst>
        <pc:spChg chg="del mod">
          <ac:chgData name="Claire MAIRET" userId="b91d9db2-e41b-4c98-9525-27312980cc2f" providerId="ADAL" clId="{B95EA92C-34EF-441E-A433-6F140DD369D7}" dt="2023-04-07T12:05:46.535" v="153" actId="478"/>
          <ac:spMkLst>
            <pc:docMk/>
            <pc:sldMk cId="856252516" sldId="485"/>
            <ac:spMk id="2" creationId="{DDE7A41C-F157-46F4-8BED-5EA3D7F858FA}"/>
          </ac:spMkLst>
        </pc:spChg>
        <pc:spChg chg="mod">
          <ac:chgData name="Claire MAIRET" userId="b91d9db2-e41b-4c98-9525-27312980cc2f" providerId="ADAL" clId="{B95EA92C-34EF-441E-A433-6F140DD369D7}" dt="2023-04-07T12:06:49.632" v="203" actId="20577"/>
          <ac:spMkLst>
            <pc:docMk/>
            <pc:sldMk cId="856252516" sldId="485"/>
            <ac:spMk id="3" creationId="{D3CF3197-343E-4301-BBB0-E4AF82B287C0}"/>
          </ac:spMkLst>
        </pc:spChg>
        <pc:spChg chg="add mod">
          <ac:chgData name="Claire MAIRET" userId="b91d9db2-e41b-4c98-9525-27312980cc2f" providerId="ADAL" clId="{B95EA92C-34EF-441E-A433-6F140DD369D7}" dt="2023-04-07T12:02:30.276" v="121" actId="1076"/>
          <ac:spMkLst>
            <pc:docMk/>
            <pc:sldMk cId="856252516" sldId="485"/>
            <ac:spMk id="4" creationId="{8EB0783C-2266-300F-116A-3F92F3270945}"/>
          </ac:spMkLst>
        </pc:spChg>
        <pc:spChg chg="mod">
          <ac:chgData name="Claire MAIRET" userId="b91d9db2-e41b-4c98-9525-27312980cc2f" providerId="ADAL" clId="{B95EA92C-34EF-441E-A433-6F140DD369D7}" dt="2023-04-07T12:06:55.650" v="206" actId="20577"/>
          <ac:spMkLst>
            <pc:docMk/>
            <pc:sldMk cId="856252516" sldId="485"/>
            <ac:spMk id="8" creationId="{224618C8-9428-4140-A146-A420B766D6A9}"/>
          </ac:spMkLst>
        </pc:spChg>
        <pc:picChg chg="add mod">
          <ac:chgData name="Claire MAIRET" userId="b91d9db2-e41b-4c98-9525-27312980cc2f" providerId="ADAL" clId="{B95EA92C-34EF-441E-A433-6F140DD369D7}" dt="2023-04-07T12:05:43.713" v="152" actId="1037"/>
          <ac:picMkLst>
            <pc:docMk/>
            <pc:sldMk cId="856252516" sldId="485"/>
            <ac:picMk id="6" creationId="{DD7815C7-C20E-5F93-1532-B5775A2D1CA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614CAE6-BFFC-44D9-B589-0D037404D9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608E2BC-021C-40B7-90F3-4B68AD2B71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2EC88-F953-4BD6-A688-3279E9A6E67A}" type="datetimeFigureOut">
              <a:rPr lang="fr-FR" smtClean="0"/>
              <a:t>22/04/2023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5F619B7-E80F-4357-A079-8385235264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027D7F4-CEC4-4BC4-A31D-0DEAAFB986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5B5C3-2E1E-4008-9B77-C67FFE77BE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042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49E9D-AF7B-45D0-B389-3AE92F6B3F8A}" type="datetimeFigureOut">
              <a:rPr lang="fr-FR" smtClean="0"/>
              <a:t>22/04/2023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DE3DE-59D0-436E-9643-2C33BA4042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1461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88000" indent="-144000" algn="l" defTabSz="914400" rtl="0" eaLnBrk="1" latinLnBrk="0" hangingPunct="1"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432000" indent="-144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76000" indent="-144000" algn="l" defTabSz="914400" rtl="0" eaLnBrk="1" latinLnBrk="0" hangingPunct="1"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177BB-C340-43F6-9F80-E5555816628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4A7D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4A7D9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9196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177BB-C340-43F6-9F80-E5555816628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4A7D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4A7D9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078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to add text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2426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177BB-C340-43F6-9F80-E5555816628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8856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703975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FBE9BDA-4713-4245-8AAC-F0C3F6D2BFDA}" type="datetime1">
              <a:rPr lang="fr-FR" smtClean="0"/>
              <a:t>22/04/2023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May 2023 - #SafeDriver 2023-2024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5988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016356-3E51-4A09-9D8B-317F61D3A51B}" type="datetime1">
              <a:rPr lang="fr-FR" smtClean="0"/>
              <a:t>22/04/2023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May 2023 - #SafeDriver 2023-2024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156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3E49FD8-8A63-4B07-ABD4-791B3FCC7140}" type="datetime1">
              <a:rPr lang="fr-FR" smtClean="0"/>
              <a:t>22/04/2023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May 2023 - #SafeDriver 2023-2024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874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111C821-C219-4652-910E-CF8D3CD264A3}" type="datetime1">
              <a:rPr lang="fr-FR" smtClean="0"/>
              <a:t>22/04/2023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May 2023 - #SafeDriver 2023-2024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9469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32804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00183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397151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30721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FCB1AE-AC9C-400E-999A-339C8C6FE0D5}" type="datetime1">
              <a:rPr lang="fr-FR" smtClean="0"/>
              <a:t>22/04/2023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May 2023 - #SafeDriver 2023-2024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9481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32E281-0FD7-4134-9E80-08B009F0F384}" type="datetime1">
              <a:rPr lang="fr-FR" smtClean="0"/>
              <a:t>22/04/2023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May 2023 - #SafeDriver 2023-2024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7475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155750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897ADD4-332F-4736-874B-6056B850DB34}" type="datetime1">
              <a:rPr lang="fr-FR" smtClean="0"/>
              <a:t>22/04/2023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May 2023 - #SafeDriver 2023-2024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777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C6CE53-8C78-4A73-812E-EA29E5F790DF}" type="datetime1">
              <a:rPr lang="fr-FR" smtClean="0"/>
              <a:t>22/04/2023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May 2023 - #SafeDriver 2023-2024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73567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FB05002-FB2D-4045-A512-C998F4E80E39}" type="datetime1">
              <a:rPr lang="fr-FR" smtClean="0"/>
              <a:t>22/04/2023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May 2023 - #SafeDriver 2023-2024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115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C1FB046-1A31-4A00-B318-EE8BF79F02FE}" type="datetime1">
              <a:rPr lang="fr-FR" smtClean="0"/>
              <a:t>22/04/2023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May 2023 - #SafeDriver 2023-2024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94483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994E6FD-8FF7-429E-9803-125DAA610550}" type="datetime1">
              <a:rPr lang="fr-FR" smtClean="0"/>
              <a:t>22/04/2023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May 2023 - #SafeDriver 2023-2024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461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026025-B861-436E-BCF0-E696777B33F3}" type="datetime1">
              <a:rPr lang="fr-FR" smtClean="0"/>
              <a:t>22/04/2023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May 2023 - #SafeDriver 2023-2024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4725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3A83BAF-CD4A-41B9-A3B7-F24F9F6F282F}" type="datetime1">
              <a:rPr lang="fr-FR" smtClean="0"/>
              <a:t>22/04/2023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May 2023 - #SafeDriver 2023-2024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339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89B0B3-B089-4694-96A1-327E818A9DB0}" type="datetime1">
              <a:rPr lang="fr-FR" smtClean="0"/>
              <a:t>22/04/2023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May 2023 - #SafeDriver 2023-2024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8622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1178648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090693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48464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681047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108696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1B01B17-A286-48AF-B684-B246AC5C0A91}" type="datetime1">
              <a:rPr lang="fr-FR" smtClean="0"/>
              <a:t>22/04/2023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May 2023 - #SafeDriver 2023-2024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690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89D0AB-C1F8-4D79-AC9F-31159AA0A6FF}" type="datetime1">
              <a:rPr lang="fr-FR" smtClean="0"/>
              <a:t>22/04/2023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May 2023 - #SafeDriver 2023-2024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1492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30BC8A5-46FE-47AF-B981-EA9CF52F9B64}" type="datetime1">
              <a:rPr lang="fr-FR" smtClean="0"/>
              <a:t>22/04/2023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May 2023 - #SafeDriver 2023-2024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0058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22D707-8D63-401A-B30E-30D946564823}" type="datetime1">
              <a:rPr lang="fr-FR" smtClean="0"/>
              <a:t>22/04/2023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May 2023 - #SafeDriver 2023-2024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6280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C819F0-C734-44B7-8349-309F82472DDD}" type="datetime1">
              <a:rPr lang="fr-FR" smtClean="0"/>
              <a:t>22/04/2023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May 2023 - #SafeDriver 2023-2024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3966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8D036BB-FDA9-472E-BFD0-7231B2BBAAE6}" type="datetime1">
              <a:rPr lang="fr-FR" smtClean="0"/>
              <a:t>22/04/2023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May 2023 - #SafeDriver 2023-2024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9529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B4EBFA0-7925-4D73-A76A-35A288A346AE}" type="datetime1">
              <a:rPr lang="fr-FR" smtClean="0"/>
              <a:t>22/04/2023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May 2023 - #SafeDriver 2023-2024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54123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C63324F-DE23-4EE1-A26F-E69367856D4E}" type="datetime1">
              <a:rPr lang="fr-FR" smtClean="0"/>
              <a:t>22/04/2023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May 2023 - #SafeDriver 2023-2024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3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F62A07-4C8D-47BE-A1CE-6CB5EDB08EE8}" type="datetime1">
              <a:rPr lang="fr-FR" smtClean="0"/>
              <a:t>22/04/2023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May 2023 - #SafeDriver 2023-2024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4910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72DEBE-2A6A-4512-B2B1-382BB9A370A6}" type="datetime1">
              <a:rPr lang="fr-FR" smtClean="0"/>
              <a:t>22/04/2023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May 2023 - #SafeDriver 2023-2024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5554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F1569C6-3167-4E22-AC67-F9E08BB04EB5}" type="datetime1">
              <a:rPr lang="fr-FR" smtClean="0"/>
              <a:t>22/04/2023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May 2023 - #SafeDriver 2023-2024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6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7790964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559246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237803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163926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2AAFD8-6DA0-4DC5-931D-9C512B67AC1B}" type="datetime1">
              <a:rPr lang="fr-FR" smtClean="0"/>
              <a:t>22/04/2023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May 2023 - #SafeDriver 2023-2024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239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453ED8-F434-4715-AE67-4B8CB5C0DBB4}" type="datetime1">
              <a:rPr lang="fr-FR" smtClean="0"/>
              <a:t>22/04/2023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May 2023 - #SafeDriver 2023-2024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4211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218EE2A-4FD0-43B2-BCA8-AE67EA0F76E7}" type="datetime1">
              <a:rPr lang="fr-FR" smtClean="0"/>
              <a:t>22/04/2023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May 2023 - #SafeDriver 2023-2024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5666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D627A3-3A10-4C57-B509-B5CCF4158615}" type="datetime1">
              <a:rPr lang="fr-FR" smtClean="0"/>
              <a:t>22/04/2023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May 2023 - #SafeDriver 2023-2024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018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8B8B38-1AD0-4420-BBD1-3B6FD178A71D}" type="datetime1">
              <a:rPr lang="fr-FR" smtClean="0"/>
              <a:t>22/04/2023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May 2023 - #SafeDriver 2023-2024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562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CF434C-311A-475B-BCFD-F6D2CDDA48E4}" type="datetime1">
              <a:rPr lang="fr-FR" smtClean="0"/>
              <a:t>22/04/2023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May 2023 - #SafeDriver 2023-2024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8144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35D70A3-59E1-48CD-83EA-88AB69D9D34D}" type="datetime1">
              <a:rPr lang="fr-FR" smtClean="0"/>
              <a:t>22/04/2023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May 2023 - #SafeDriver 2023-2024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1313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0B492BE-8448-4A4D-8160-C2946C50F037}" type="datetime1">
              <a:rPr lang="fr-FR" smtClean="0"/>
              <a:t>22/04/2023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May 2023 - #SafeDriver 2023-2024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001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377292-F266-475E-865A-4A4973FF27FC}" type="datetime1">
              <a:rPr lang="fr-FR" smtClean="0"/>
              <a:t>22/04/2023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May 2023 - #SafeDriver 2023-2024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0838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2640BF-93B5-48CC-BDED-323EC93DAA77}" type="datetime1">
              <a:rPr lang="fr-FR" smtClean="0"/>
              <a:t>22/04/2023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May 2023 - #SafeDriver 2023-2024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913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101A28-4A05-42E9-973D-839547963B8D}" type="datetime1">
              <a:rPr lang="fr-FR" smtClean="0"/>
              <a:t>22/04/2023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May 2023 - #SafeDriver 2023-2024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9784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063467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D272317-96B8-4364-8F02-65CD3031979C}" type="datetime1">
              <a:rPr lang="fr-FR" noProof="0" smtClean="0"/>
              <a:t>22/04/2023</a:t>
            </a:fld>
            <a:endParaRPr lang="en-US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May 2023 - #SafeDriver 2023-2024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en-US" noProof="0" smtClean="0"/>
              <a:pPr/>
              <a:t>‹N°›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80901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6BBBFA0-30B8-4EC1-AA91-E6DC66107AFE}" type="datetime1">
              <a:rPr lang="fr-FR" smtClean="0"/>
              <a:t>22/04/2023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May 2023 - #SafeDriver 2023-2024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950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EF80A1-196D-441A-B091-8AA6C3F1F8D8}" type="datetime1">
              <a:rPr lang="fr-FR" smtClean="0"/>
              <a:t>22/04/2023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May 2023 - #SafeDriver 2023-2024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4176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800B231-A94C-43BD-9D53-5533D1C593A7}" type="datetime1">
              <a:rPr lang="fr-FR" smtClean="0"/>
              <a:t>22/04/2023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May 2023 - #SafeDriver 2023-2024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717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C101364-8034-4C15-86E3-12DBFB9B0DC0}" type="datetime1">
              <a:rPr lang="fr-FR" smtClean="0"/>
              <a:t>22/04/2023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May 2023 - #SafeDriver 2023-2024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199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44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9B8A8BC1-D427-40DC-9751-642624743931}" type="datetime1">
              <a:rPr lang="fr-FR" smtClean="0"/>
              <a:t>22/04/2023</a:t>
            </a:fld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May 2023 - #SafeDriver 2023-2024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0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66" r:id="rId6"/>
    <p:sldLayoutId id="2147483680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1" r:id="rId13"/>
    <p:sldLayoutId id="2147483682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3B5B4D98-38D0-44FC-ABE4-7BC0B3BC82B3}" type="datetime1">
              <a:rPr lang="fr-FR" smtClean="0"/>
              <a:t>22/04/2023</a:t>
            </a:fld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May 2023 - #SafeDriver 2023-2024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94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8A818A56-520E-40DA-A9C6-877AF71E9761}" type="datetime1">
              <a:rPr lang="fr-FR" smtClean="0"/>
              <a:t>22/04/2023</a:t>
            </a:fld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May 2023 - #SafeDriver 2023-2024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00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4C226BDA-BF94-442D-B526-6D8A46485C77}" type="datetime1">
              <a:rPr lang="fr-FR" smtClean="0"/>
              <a:t>22/04/2023</a:t>
            </a:fld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May 2023 - #SafeDriver 2023-2024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556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toolbox-hse.totalenergies.com/en/safedriver-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8.png"/><Relationship Id="rId2" Type="http://schemas.openxmlformats.org/officeDocument/2006/relationships/hyperlink" Target="https://toolbox-hse.totalenergies.com/en/safedriver-0" TargetMode="Externa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D3CF3197-343E-4301-BBB0-E4AF82B287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199" y="4521600"/>
            <a:ext cx="5830801" cy="828000"/>
          </a:xfrm>
        </p:spPr>
        <p:txBody>
          <a:bodyPr/>
          <a:lstStyle/>
          <a:p>
            <a:r>
              <a:rPr lang="en-US"/>
              <a:t>#SafeDriver</a:t>
            </a:r>
          </a:p>
          <a:p>
            <a:r>
              <a:rPr lang="en-US" sz="2400"/>
              <a:t>New awareness campaign 2023-2024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24618C8-9428-4140-A146-A420B766D6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516764" cy="720000"/>
          </a:xfrm>
        </p:spPr>
        <p:txBody>
          <a:bodyPr/>
          <a:lstStyle/>
          <a:p>
            <a:r>
              <a:rPr lang="fr-FR" dirty="0"/>
              <a:t>Roll-out support – May 2023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EB0783C-2266-300F-116A-3F92F3270945}"/>
              </a:ext>
            </a:extLst>
          </p:cNvPr>
          <p:cNvSpPr txBox="1"/>
          <p:nvPr/>
        </p:nvSpPr>
        <p:spPr>
          <a:xfrm>
            <a:off x="1219200" y="3039293"/>
            <a:ext cx="393627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fr-FR"/>
              <a:t>Ajouter image mosaïque des portraits de l’affiche générique</a:t>
            </a:r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6BB649CA-FEF5-70A2-EDC4-9CAA731F88D7}"/>
              </a:ext>
            </a:extLst>
          </p:cNvPr>
          <p:cNvGrpSpPr/>
          <p:nvPr/>
        </p:nvGrpSpPr>
        <p:grpSpPr>
          <a:xfrm>
            <a:off x="-1" y="9235"/>
            <a:ext cx="6097855" cy="6301487"/>
            <a:chOff x="-1" y="-1"/>
            <a:chExt cx="6097855" cy="6301487"/>
          </a:xfrm>
        </p:grpSpPr>
        <p:pic>
          <p:nvPicPr>
            <p:cNvPr id="16" name="Image 15" descr="Une image contenant texte, personne, transport, Voiturette de golf&#10;&#10;Description générée automatiquement">
              <a:extLst>
                <a:ext uri="{FF2B5EF4-FFF2-40B4-BE49-F238E27FC236}">
                  <a16:creationId xmlns:a16="http://schemas.microsoft.com/office/drawing/2014/main" id="{F2A117C1-1AF1-70F8-4CC2-A5D1246A0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-1"/>
              <a:ext cx="6097855" cy="4245429"/>
            </a:xfrm>
            <a:prstGeom prst="rect">
              <a:avLst/>
            </a:prstGeom>
          </p:spPr>
        </p:pic>
        <p:pic>
          <p:nvPicPr>
            <p:cNvPr id="34" name="Image 33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397707EF-7D03-09EE-5C02-57727F1EA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841" y="4398403"/>
              <a:ext cx="5135204" cy="19030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625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">
            <a:extLst>
              <a:ext uri="{FF2B5EF4-FFF2-40B4-BE49-F238E27FC236}">
                <a16:creationId xmlns:a16="http://schemas.microsoft.com/office/drawing/2014/main" id="{9C9A0C81-63F6-40E9-B362-D7FC21D606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1800"/>
              <a:t>Road Safety is </a:t>
            </a:r>
            <a:r>
              <a:rPr lang="en-US" sz="18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 major priority for TotalEnergies </a:t>
            </a:r>
            <a:r>
              <a:rPr lang="en-US" sz="1800"/>
              <a:t>which aims to become a benchmark for safety:</a:t>
            </a:r>
          </a:p>
          <a:p>
            <a:pPr marL="269875" indent="-269875">
              <a:buClr>
                <a:schemeClr val="tx2"/>
              </a:buClr>
              <a:buFont typeface="Arial" panose="020B0604020202020204" pitchFamily="34" charset="0"/>
              <a:buChar char="►"/>
            </a:pPr>
            <a:r>
              <a:rPr lang="en-US" sz="1600"/>
              <a:t>Road accidents remain one of the leading causes of our severe accidents;</a:t>
            </a:r>
          </a:p>
          <a:p>
            <a:pPr marL="269875" indent="-269875">
              <a:buClr>
                <a:schemeClr val="tx2"/>
              </a:buClr>
              <a:buFont typeface="Arial" panose="020B0604020202020204" pitchFamily="34" charset="0"/>
              <a:buChar char="►"/>
            </a:pPr>
            <a:r>
              <a:rPr lang="en-US" sz="1600"/>
              <a:t>All accidents can be prevented, especially through shared vigilance;</a:t>
            </a:r>
          </a:p>
          <a:p>
            <a:pPr marL="269875" indent="-269875">
              <a:buClr>
                <a:schemeClr val="tx2"/>
              </a:buClr>
              <a:buFont typeface="Arial" panose="020B0604020202020204" pitchFamily="34" charset="0"/>
              <a:buChar char="►"/>
            </a:pPr>
            <a:r>
              <a:rPr lang="en-US" sz="1600"/>
              <a:t>Our ʺZero fatal accidentsʺ goal.</a:t>
            </a:r>
          </a:p>
          <a:p>
            <a:pPr marL="269875" indent="-269875">
              <a:buNone/>
            </a:pPr>
            <a:r>
              <a:rPr lang="en-US" sz="1800"/>
              <a:t>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/>
              <a:t>TotalEnergies is a major player in mobility </a:t>
            </a:r>
            <a:r>
              <a:rPr lang="en-US" sz="18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worldwide</a:t>
            </a:r>
            <a:r>
              <a:rPr lang="en-US" sz="1800"/>
              <a:t>:</a:t>
            </a:r>
          </a:p>
          <a:p>
            <a:pPr marL="269875" indent="-269875">
              <a:buClr>
                <a:schemeClr val="tx2"/>
              </a:buClr>
              <a:buFont typeface="Arial" panose="020B0604020202020204" pitchFamily="34" charset="0"/>
              <a:buChar char="►"/>
            </a:pPr>
            <a:r>
              <a:rPr lang="en-US" sz="1600"/>
              <a:t>Signatory to a national call to action by French businesses to promote road safety.</a:t>
            </a:r>
          </a:p>
          <a:p>
            <a:pPr marL="269875" indent="-269875">
              <a:buClr>
                <a:schemeClr val="tx2"/>
              </a:buClr>
              <a:buFont typeface="Arial" panose="020B0604020202020204" pitchFamily="34" charset="0"/>
              <a:buChar char="►"/>
            </a:pPr>
            <a:r>
              <a:rPr lang="en-US" sz="1600"/>
              <a:t>Member of the Global Road Safety Partnership to prevent road accidents.</a:t>
            </a:r>
          </a:p>
          <a:p>
            <a:pPr marL="269875" indent="-269875">
              <a:buClr>
                <a:schemeClr val="tx2"/>
              </a:buClr>
              <a:buFont typeface="Arial" panose="020B0604020202020204" pitchFamily="34" charset="0"/>
              <a:buChar char="►"/>
            </a:pPr>
            <a:r>
              <a:rPr lang="en-US" sz="1600"/>
              <a:t>Founding member of the United Nations Road Safety Fund. </a:t>
            </a:r>
          </a:p>
          <a:p>
            <a:pPr marL="269875" indent="-269875">
              <a:buClr>
                <a:schemeClr val="tx2"/>
              </a:buClr>
              <a:buFont typeface="Arial" panose="020B0604020202020204" pitchFamily="34" charset="0"/>
              <a:buChar char="►"/>
            </a:pPr>
            <a:r>
              <a:rPr lang="en-US" sz="1600"/>
              <a:t>Signatory to the Decade of Action for Road Safety, which has set the ambitious target of preventing at least 50% of road traffic deaths and injuries by 2030.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17" name="Titre 2">
            <a:extLst>
              <a:ext uri="{FF2B5EF4-FFF2-40B4-BE49-F238E27FC236}">
                <a16:creationId xmlns:a16="http://schemas.microsoft.com/office/drawing/2014/main" id="{C703E7EE-51EE-42B2-AE07-391C81318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Road Safety: a priority for TotalEnergies</a:t>
            </a:r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1837D243-0866-4644-8343-EEE790487C0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>
            <a:noAutofit/>
          </a:bodyPr>
          <a:lstStyle/>
          <a:p>
            <a:pPr lvl="0"/>
            <a:r>
              <a:rPr lang="fr-FR" noProof="0"/>
              <a:t>May 2023 - #SafeDriver 2023-2024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9B1235D-5DFF-4154-9B63-C53564C6F0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>
            <a:noAutofit/>
          </a:bodyPr>
          <a:lstStyle/>
          <a:p>
            <a:pPr lvl="0"/>
            <a:fld id="{975A587B-5814-4D9B-9598-FE9CB954CB01}" type="slidenum">
              <a:rPr lang="fr-FR" noProof="0" smtClean="0"/>
              <a:pPr lvl="0"/>
              <a:t>2</a:t>
            </a:fld>
            <a:endParaRPr lang="fr-FR" noProof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C696FAE-8005-61EE-BB85-5FFAD3149884}"/>
              </a:ext>
            </a:extLst>
          </p:cNvPr>
          <p:cNvSpPr txBox="1"/>
          <p:nvPr/>
        </p:nvSpPr>
        <p:spPr>
          <a:xfrm>
            <a:off x="3229818" y="5519650"/>
            <a:ext cx="7632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And also, </a:t>
            </a:r>
            <a:r>
              <a:rPr lang="en-US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internally </a:t>
            </a:r>
            <a:r>
              <a:rPr lang="en-US" dirty="0"/>
              <a:t>with 2 successive campaigns </a:t>
            </a:r>
            <a:r>
              <a:rPr lang="en-US" b="1" dirty="0">
                <a:solidFill>
                  <a:srgbClr val="FF0000"/>
                </a:solidFill>
              </a:rPr>
              <a:t>#SafeDriver</a:t>
            </a:r>
            <a:r>
              <a:rPr lang="en-US" dirty="0">
                <a:solidFill>
                  <a:srgbClr val="374649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015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03FAFEB-B507-C658-7A75-6E290081D1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3422" y="1590064"/>
            <a:ext cx="11268000" cy="4860000"/>
          </a:xfrm>
        </p:spPr>
        <p:txBody>
          <a:bodyPr/>
          <a:lstStyle/>
          <a:p>
            <a:pPr marL="0" indent="0">
              <a:spcAft>
                <a:spcPts val="600"/>
              </a:spcAft>
              <a:buClr>
                <a:schemeClr val="tx2"/>
              </a:buClr>
              <a:buNone/>
            </a:pPr>
            <a:r>
              <a:rPr lang="en-US" dirty="0"/>
              <a:t>Launched in 2017, the program to raise road safety awareness was rolled out in the Company in 2 successive campaigns known as </a:t>
            </a:r>
            <a:r>
              <a:rPr lang="en-US" b="1" dirty="0">
                <a:solidFill>
                  <a:srgbClr val="FF0000"/>
                </a:solidFill>
              </a:rPr>
              <a:t>#SafeDriver</a:t>
            </a:r>
            <a:r>
              <a:rPr lang="en-US" dirty="0"/>
              <a:t>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4AE6CE2-BFD7-AA3E-12DB-7D2E39B5D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#SafeDriver, road risk awareness campaigns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3992950-5CF5-010B-0FD0-9EEDF9F2303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May 2023 - #SafeDriver 2023-2024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15407D8-CA18-080D-FF40-9E5D9E07AC6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4AFE9BA-2C2C-062C-8D07-29A3E97C2598}"/>
              </a:ext>
            </a:extLst>
          </p:cNvPr>
          <p:cNvSpPr txBox="1"/>
          <p:nvPr/>
        </p:nvSpPr>
        <p:spPr>
          <a:xfrm>
            <a:off x="748936" y="3078349"/>
            <a:ext cx="4781009" cy="2094190"/>
          </a:xfrm>
          <a:prstGeom prst="roundRect">
            <a:avLst/>
          </a:prstGeom>
          <a:solidFill>
            <a:srgbClr val="F8F8F8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fr-FR" b="1" dirty="0">
                <a:solidFill>
                  <a:schemeClr val="tx2"/>
                </a:solidFill>
              </a:rPr>
              <a:t>Objectives</a:t>
            </a:r>
          </a:p>
          <a:p>
            <a:pPr marL="87313" indent="-87313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Increase awareness of road safety risks</a:t>
            </a:r>
            <a:r>
              <a:rPr lang="fr-FR" sz="1400" dirty="0"/>
              <a:t>;</a:t>
            </a:r>
          </a:p>
          <a:p>
            <a:pPr marL="87313" indent="-87313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Remind everyone of fundamental driving rules and the importance of complying with them;</a:t>
            </a:r>
          </a:p>
          <a:p>
            <a:pPr marL="87313" indent="-87313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Encourage everyone to change habits and behaviors through a collaborative, educational approach at team meetings/safety toolbox meetings.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F5BAAA6-99E8-30C1-F0D4-C21DB6526C4F}"/>
              </a:ext>
            </a:extLst>
          </p:cNvPr>
          <p:cNvSpPr txBox="1"/>
          <p:nvPr/>
        </p:nvSpPr>
        <p:spPr>
          <a:xfrm>
            <a:off x="6070922" y="3876899"/>
            <a:ext cx="5225145" cy="1293971"/>
          </a:xfrm>
          <a:prstGeom prst="roundRect">
            <a:avLst/>
          </a:prstGeom>
          <a:solidFill>
            <a:srgbClr val="F8F8F8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fr-FR" b="1" dirty="0">
                <a:solidFill>
                  <a:schemeClr val="tx2"/>
                </a:solidFill>
              </a:rPr>
              <a:t>Target</a:t>
            </a:r>
          </a:p>
          <a:p>
            <a:pPr marL="87313" indent="-87313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Employees of TotalEnergies and contractors using a vehicle (heavy or light) for business or personal use;</a:t>
            </a:r>
          </a:p>
          <a:p>
            <a:pPr marL="87313" indent="-87313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All external stakeholders as road users.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028629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EA575385-ACD7-94AC-AF44-1745DD813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007" y="3629890"/>
            <a:ext cx="1379746" cy="145934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C1337BC-0094-58E7-EA71-27C8588FA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689" y="3982528"/>
            <a:ext cx="1456604" cy="146201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C8864A89-AB64-A23B-0052-BD8ADC0F0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Themes and materials of previous campaigns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5C9D355-8CB3-B9F7-12AA-2545DAE2FC0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May 2023 - #SafeDriver 2023-2024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5386C8A-D44F-203D-0948-80DF7771983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A50C337-ED1B-7776-03E6-DB7202D35E21}"/>
              </a:ext>
            </a:extLst>
          </p:cNvPr>
          <p:cNvSpPr txBox="1"/>
          <p:nvPr/>
        </p:nvSpPr>
        <p:spPr>
          <a:xfrm>
            <a:off x="574767" y="1315002"/>
            <a:ext cx="3971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b="1">
                <a:solidFill>
                  <a:schemeClr val="tx2"/>
                </a:solidFill>
              </a:rPr>
              <a:t>#SafeDriver 2017-2018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2532BB4-0EA6-3C2A-B26E-99372D9A9208}"/>
              </a:ext>
            </a:extLst>
          </p:cNvPr>
          <p:cNvSpPr txBox="1"/>
          <p:nvPr/>
        </p:nvSpPr>
        <p:spPr>
          <a:xfrm>
            <a:off x="575557" y="1672581"/>
            <a:ext cx="453716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/>
              <a:t>6 themes:</a:t>
            </a: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1 generic poster and  1 poster by theme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1 global booklet and 1 booklet by theme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169291E-8D98-1923-F4F9-F6B0BEE965BC}"/>
              </a:ext>
            </a:extLst>
          </p:cNvPr>
          <p:cNvSpPr txBox="1"/>
          <p:nvPr/>
        </p:nvSpPr>
        <p:spPr>
          <a:xfrm>
            <a:off x="544286" y="3740339"/>
            <a:ext cx="3971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b="1">
                <a:solidFill>
                  <a:schemeClr val="tx2"/>
                </a:solidFill>
              </a:rPr>
              <a:t>#SafeDriver 2019-2022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3A40E1E-15DE-9AFC-1810-2DCF47E195AE}"/>
              </a:ext>
            </a:extLst>
          </p:cNvPr>
          <p:cNvSpPr txBox="1"/>
          <p:nvPr/>
        </p:nvSpPr>
        <p:spPr>
          <a:xfrm>
            <a:off x="553786" y="4069681"/>
            <a:ext cx="453716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/>
              <a:t>6 themes:</a:t>
            </a:r>
            <a:endParaRPr lang="en-US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/>
              <a:t>1 booklet by theme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/>
              <a:t>1 video by theme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8BC3E52-BB82-C971-FFB9-7E7AEADC4311}"/>
              </a:ext>
            </a:extLst>
          </p:cNvPr>
          <p:cNvSpPr txBox="1"/>
          <p:nvPr/>
        </p:nvSpPr>
        <p:spPr>
          <a:xfrm>
            <a:off x="0" y="6225309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Go to the </a:t>
            </a:r>
            <a:r>
              <a:rPr lang="en-US" sz="1600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HSE Toolbox </a:t>
            </a:r>
            <a:r>
              <a:rPr lang="en-US" sz="1600" dirty="0">
                <a:solidFill>
                  <a:schemeClr val="tx2"/>
                </a:solidFill>
              </a:rPr>
              <a:t>to find all the materials!</a:t>
            </a:r>
            <a:endParaRPr lang="fr-FR" sz="1600" dirty="0">
              <a:solidFill>
                <a:schemeClr val="tx2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AFA5140-D246-037F-2AD0-9B456EA6ED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7421" y="1068490"/>
            <a:ext cx="4392000" cy="226449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F157EED-726E-649F-A8EE-1A7D8F0B7B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9856" y="4373419"/>
            <a:ext cx="1440872" cy="159711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6492D0DC-5777-A1C3-1AE2-0E011C8545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69207" y="3611419"/>
            <a:ext cx="2362144" cy="1228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7D831C2B-88C8-FFD0-7BD2-E096A8AD8B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74545" y="4892675"/>
            <a:ext cx="2364509" cy="1286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59082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F968A26-EBD1-D217-991F-44FD3B86D0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548" y="1354933"/>
            <a:ext cx="7733595" cy="260746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en-US" sz="1700" dirty="0"/>
              <a:t>Between 2016 and 2022, the number of serious accidents involving our own and contractor drivers declined by a factor of </a:t>
            </a:r>
            <a:r>
              <a:rPr lang="en-US" sz="1700" dirty="0">
                <a:solidFill>
                  <a:schemeClr val="tx2"/>
                </a:solidFill>
              </a:rPr>
              <a:t>3</a:t>
            </a:r>
            <a:r>
              <a:rPr lang="en-US" sz="1700" dirty="0"/>
              <a:t>.</a:t>
            </a:r>
          </a:p>
          <a:p>
            <a:pPr marL="0" indent="0" algn="just">
              <a:buNone/>
            </a:pPr>
            <a:r>
              <a:rPr lang="en-US" sz="1700" dirty="0"/>
              <a:t>But road accidents are still </a:t>
            </a:r>
            <a:r>
              <a:rPr lang="en-US" sz="1700" dirty="0">
                <a:solidFill>
                  <a:schemeClr val="tx2"/>
                </a:solidFill>
              </a:rPr>
              <a:t>one of the leading causes of serious accidents </a:t>
            </a:r>
            <a:r>
              <a:rPr lang="en-US" sz="1700" dirty="0"/>
              <a:t>at the Company.</a:t>
            </a:r>
            <a:endParaRPr lang="fr-FR" sz="1700" dirty="0"/>
          </a:p>
          <a:p>
            <a:pPr marL="0" indent="0" algn="just">
              <a:buNone/>
            </a:pPr>
            <a:r>
              <a:rPr lang="en-US" sz="1700" dirty="0"/>
              <a:t>Driver behavior is the leading cause of road accidents, far ahead of other causes (behavior of other road users, mechanical problems weather and infrastructure and weather).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17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en-US" sz="1700" dirty="0"/>
              <a:t>Let's keep up our efforts!</a:t>
            </a:r>
            <a:r>
              <a:rPr lang="fr-FR" sz="1700" dirty="0"/>
              <a:t>	</a:t>
            </a:r>
          </a:p>
          <a:p>
            <a:pPr marL="0" indent="0" algn="just">
              <a:buNone/>
            </a:pPr>
            <a:endParaRPr lang="fr-FR" sz="170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49F29CD-25F4-B058-7AB2-7D16BC03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2023-2024 campaign: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0A029D7-08D7-4DD6-E135-D85A482CE1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May 2023 - #SafeDriver 2023-2024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5AE3900-705D-B15A-F347-686EBA26371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46D7891-DC1C-F1E6-61A5-7DF9871D1717}"/>
              </a:ext>
            </a:extLst>
          </p:cNvPr>
          <p:cNvSpPr txBox="1"/>
          <p:nvPr/>
        </p:nvSpPr>
        <p:spPr>
          <a:xfrm>
            <a:off x="512581" y="4265866"/>
            <a:ext cx="10485120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1700" dirty="0"/>
              <a:t>The new 2023-2024 campaign focuses on three priority driving behaviors:</a:t>
            </a:r>
            <a:endParaRPr lang="fr-FR" sz="17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40BA3E3-C11E-D1EE-4363-D9364DABA794}"/>
              </a:ext>
            </a:extLst>
          </p:cNvPr>
          <p:cNvSpPr txBox="1"/>
          <p:nvPr/>
        </p:nvSpPr>
        <p:spPr>
          <a:xfrm>
            <a:off x="1788198" y="5085272"/>
            <a:ext cx="1693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374649"/>
                </a:solidFill>
              </a:rPr>
              <a:t>I keep control </a:t>
            </a:r>
          </a:p>
          <a:p>
            <a:r>
              <a:rPr lang="en-US" sz="1200" b="1" dirty="0">
                <a:solidFill>
                  <a:srgbClr val="374649"/>
                </a:solidFill>
              </a:rPr>
              <a:t>of my vehicle at all times</a:t>
            </a:r>
            <a:endParaRPr lang="fr-FR" sz="1200" b="1" dirty="0">
              <a:solidFill>
                <a:srgbClr val="374649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1B9C554-6EAD-F1EE-E040-56AE8DF92DEB}"/>
              </a:ext>
            </a:extLst>
          </p:cNvPr>
          <p:cNvSpPr txBox="1"/>
          <p:nvPr/>
        </p:nvSpPr>
        <p:spPr>
          <a:xfrm>
            <a:off x="4886895" y="5076036"/>
            <a:ext cx="1956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374649"/>
                </a:solidFill>
              </a:rPr>
              <a:t>I don’t drive if I’m tired </a:t>
            </a:r>
          </a:p>
          <a:p>
            <a:r>
              <a:rPr lang="en-US" sz="1200" b="1" dirty="0">
                <a:solidFill>
                  <a:srgbClr val="374649"/>
                </a:solidFill>
              </a:rPr>
              <a:t>and I don’t allow </a:t>
            </a:r>
          </a:p>
          <a:p>
            <a:r>
              <a:rPr lang="en-US" sz="1200" b="1" dirty="0">
                <a:solidFill>
                  <a:srgbClr val="374649"/>
                </a:solidFill>
              </a:rPr>
              <a:t>distractions</a:t>
            </a:r>
            <a:endParaRPr lang="fr-FR" sz="1200" b="1" dirty="0">
              <a:solidFill>
                <a:srgbClr val="374649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494B110-CA52-0207-467D-7DCBD1B3852E}"/>
              </a:ext>
            </a:extLst>
          </p:cNvPr>
          <p:cNvSpPr txBox="1"/>
          <p:nvPr/>
        </p:nvSpPr>
        <p:spPr>
          <a:xfrm>
            <a:off x="8065297" y="5076036"/>
            <a:ext cx="1873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374649"/>
                </a:solidFill>
              </a:rPr>
              <a:t>I pay attention to other </a:t>
            </a:r>
          </a:p>
          <a:p>
            <a:r>
              <a:rPr lang="en-US" sz="1200" b="1" dirty="0">
                <a:solidFill>
                  <a:srgbClr val="374649"/>
                </a:solidFill>
              </a:rPr>
              <a:t>road users and pedestrians </a:t>
            </a:r>
          </a:p>
          <a:p>
            <a:r>
              <a:rPr lang="en-US" sz="1200" b="1" dirty="0">
                <a:solidFill>
                  <a:srgbClr val="374649"/>
                </a:solidFill>
              </a:rPr>
              <a:t>when I’m driving</a:t>
            </a:r>
            <a:endParaRPr lang="fr-FR" sz="1200" b="1" dirty="0">
              <a:solidFill>
                <a:srgbClr val="374649"/>
              </a:solidFill>
            </a:endParaRPr>
          </a:p>
        </p:txBody>
      </p:sp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A54362E6-19AE-7539-CE1B-99947F817A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88"/>
          <a:stretch/>
        </p:blipFill>
        <p:spPr>
          <a:xfrm>
            <a:off x="5156815" y="378225"/>
            <a:ext cx="3563975" cy="305266"/>
          </a:xfrm>
          <a:prstGeom prst="rect">
            <a:avLst/>
          </a:prstGeom>
        </p:spPr>
      </p:pic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BB26048D-1DA2-7C7C-71C2-C65D30FA3E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88"/>
          <a:stretch/>
        </p:blipFill>
        <p:spPr>
          <a:xfrm>
            <a:off x="3110962" y="3689462"/>
            <a:ext cx="2052000" cy="17576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38F1CA4F-2EC7-D513-C331-38542B2F12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02" y="4863127"/>
            <a:ext cx="903738" cy="900000"/>
          </a:xfrm>
          <a:prstGeom prst="rect">
            <a:avLst/>
          </a:prstGeom>
        </p:spPr>
      </p:pic>
      <p:pic>
        <p:nvPicPr>
          <p:cNvPr id="22" name="Image 21" descr="Une image contenant texte, signe&#10;&#10;Description générée automatiquement">
            <a:extLst>
              <a:ext uri="{FF2B5EF4-FFF2-40B4-BE49-F238E27FC236}">
                <a16:creationId xmlns:a16="http://schemas.microsoft.com/office/drawing/2014/main" id="{6AEA1626-BF31-6631-1008-4B76918A3F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177" y="4863127"/>
            <a:ext cx="903741" cy="900000"/>
          </a:xfrm>
          <a:prstGeom prst="rect">
            <a:avLst/>
          </a:prstGeom>
        </p:spPr>
      </p:pic>
      <p:pic>
        <p:nvPicPr>
          <p:cNvPr id="23" name="Image 22" descr="Une image contenant logo&#10;&#10;Description générée automatiquement">
            <a:extLst>
              <a:ext uri="{FF2B5EF4-FFF2-40B4-BE49-F238E27FC236}">
                <a16:creationId xmlns:a16="http://schemas.microsoft.com/office/drawing/2014/main" id="{EEEBA6A0-68D1-54B6-17DB-9CED9F01EB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155" y="4863127"/>
            <a:ext cx="903741" cy="90000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668468-67D8-7A92-AE52-7C0F4666B9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6676" y="2152505"/>
            <a:ext cx="231457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97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F2EE9B7-7364-9D41-8A85-8AEDE8F9B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Roll-out schedule for the new campaign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BF9E70-33F9-7F3B-0625-52CFCCC8861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May 2023 - #SafeDriver 2023-2024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46123A-61EE-E29B-0870-16E26FCAA3E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B3BA41B-A32B-7F53-C7D4-0787E9E73BB6}"/>
              </a:ext>
            </a:extLst>
          </p:cNvPr>
          <p:cNvSpPr txBox="1"/>
          <p:nvPr/>
        </p:nvSpPr>
        <p:spPr>
          <a:xfrm>
            <a:off x="701964" y="4547367"/>
            <a:ext cx="1077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See you on the WAT on 15 May for the launch of the new campaign and beforehand </a:t>
            </a:r>
            <a:r>
              <a:rPr lang="en-US" sz="16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 the HSE Toolbox </a:t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to find out the deployment materials!</a:t>
            </a:r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9" name="Flèche : droite 7">
            <a:extLst>
              <a:ext uri="{FF2B5EF4-FFF2-40B4-BE49-F238E27FC236}">
                <a16:creationId xmlns:a16="http://schemas.microsoft.com/office/drawing/2014/main" id="{7E0F4305-0956-6B8E-AE56-1C3AC415D9D2}"/>
              </a:ext>
            </a:extLst>
          </p:cNvPr>
          <p:cNvSpPr/>
          <p:nvPr/>
        </p:nvSpPr>
        <p:spPr>
          <a:xfrm>
            <a:off x="1240145" y="2042670"/>
            <a:ext cx="296421" cy="276327"/>
          </a:xfrm>
          <a:prstGeom prst="ellipse">
            <a:avLst/>
          </a:prstGeom>
          <a:gradFill flip="none" rotWithShape="1">
            <a:gsLst>
              <a:gs pos="55500">
                <a:schemeClr val="tx2"/>
              </a:gs>
              <a:gs pos="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Flèche : droite 7">
            <a:extLst>
              <a:ext uri="{FF2B5EF4-FFF2-40B4-BE49-F238E27FC236}">
                <a16:creationId xmlns:a16="http://schemas.microsoft.com/office/drawing/2014/main" id="{EA8E7794-6A13-9EBF-969A-1D6B70B5A227}"/>
              </a:ext>
            </a:extLst>
          </p:cNvPr>
          <p:cNvSpPr/>
          <p:nvPr/>
        </p:nvSpPr>
        <p:spPr>
          <a:xfrm>
            <a:off x="947954" y="2562716"/>
            <a:ext cx="9180000" cy="18000"/>
          </a:xfrm>
          <a:prstGeom prst="rect">
            <a:avLst/>
          </a:prstGeom>
          <a:solidFill>
            <a:srgbClr val="374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898EA880-2549-76F1-496F-0C10B31CBD79}"/>
              </a:ext>
            </a:extLst>
          </p:cNvPr>
          <p:cNvCxnSpPr>
            <a:cxnSpLocks/>
          </p:cNvCxnSpPr>
          <p:nvPr/>
        </p:nvCxnSpPr>
        <p:spPr>
          <a:xfrm>
            <a:off x="1388356" y="2309572"/>
            <a:ext cx="0" cy="252000"/>
          </a:xfrm>
          <a:prstGeom prst="line">
            <a:avLst/>
          </a:prstGeom>
          <a:ln>
            <a:solidFill>
              <a:srgbClr val="37464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E13376A1-C9EB-9166-FCC0-2D8E82E5837E}"/>
              </a:ext>
            </a:extLst>
          </p:cNvPr>
          <p:cNvSpPr txBox="1"/>
          <p:nvPr/>
        </p:nvSpPr>
        <p:spPr>
          <a:xfrm>
            <a:off x="3047849" y="2576741"/>
            <a:ext cx="1382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tx2"/>
                </a:solidFill>
              </a:rPr>
              <a:t>November 2023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EFA12EDA-226C-47D9-8F6D-DFD30A0F88AD}"/>
              </a:ext>
            </a:extLst>
          </p:cNvPr>
          <p:cNvSpPr txBox="1"/>
          <p:nvPr/>
        </p:nvSpPr>
        <p:spPr>
          <a:xfrm>
            <a:off x="5594094" y="2578311"/>
            <a:ext cx="1156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tx2"/>
                </a:solidFill>
              </a:rPr>
              <a:t>May 2024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83DC4232-6C1B-18E9-8448-54445CECC2D8}"/>
              </a:ext>
            </a:extLst>
          </p:cNvPr>
          <p:cNvSpPr txBox="1"/>
          <p:nvPr/>
        </p:nvSpPr>
        <p:spPr>
          <a:xfrm>
            <a:off x="7902513" y="2578123"/>
            <a:ext cx="1456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tx2"/>
                </a:solidFill>
              </a:rPr>
              <a:t>November 2024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564AB13-F547-ADF0-F0EF-4177DBB3313C}"/>
              </a:ext>
            </a:extLst>
          </p:cNvPr>
          <p:cNvSpPr txBox="1"/>
          <p:nvPr/>
        </p:nvSpPr>
        <p:spPr>
          <a:xfrm>
            <a:off x="816835" y="2588927"/>
            <a:ext cx="1156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tx2"/>
                </a:solidFill>
              </a:rPr>
              <a:t>May 2023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B7BC9C44-8DF1-5757-ED95-6F69A8556183}"/>
              </a:ext>
            </a:extLst>
          </p:cNvPr>
          <p:cNvSpPr txBox="1"/>
          <p:nvPr/>
        </p:nvSpPr>
        <p:spPr>
          <a:xfrm>
            <a:off x="1550558" y="1889774"/>
            <a:ext cx="1739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374649"/>
                </a:solidFill>
              </a:rPr>
              <a:t>Launch of the </a:t>
            </a:r>
            <a:r>
              <a:rPr lang="fr-FR" sz="1200" dirty="0" err="1">
                <a:solidFill>
                  <a:srgbClr val="374649"/>
                </a:solidFill>
              </a:rPr>
              <a:t>campaign</a:t>
            </a:r>
            <a:endParaRPr lang="fr-FR" sz="1200" dirty="0">
              <a:solidFill>
                <a:srgbClr val="374649"/>
              </a:solidFill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EAF76844-40CF-614B-5A4D-04AD4C7DA0D8}"/>
              </a:ext>
            </a:extLst>
          </p:cNvPr>
          <p:cNvSpPr txBox="1"/>
          <p:nvPr/>
        </p:nvSpPr>
        <p:spPr>
          <a:xfrm>
            <a:off x="970959" y="2868091"/>
            <a:ext cx="2854184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l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374649"/>
                </a:solidFill>
              </a:rPr>
              <a:t>Supporting presentation</a:t>
            </a:r>
          </a:p>
          <a:p>
            <a:pPr marL="285750" indent="-285750" algn="l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374649"/>
                </a:solidFill>
              </a:rPr>
              <a:t>Poster</a:t>
            </a:r>
          </a:p>
          <a:p>
            <a:pPr marL="285750" indent="-285750" algn="l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374649"/>
                </a:solidFill>
              </a:rPr>
              <a:t>Video </a:t>
            </a:r>
          </a:p>
          <a:p>
            <a:pPr marL="285750" indent="-285750" algn="l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374649"/>
                </a:solidFill>
              </a:rPr>
              <a:t>Booklet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374649"/>
                </a:solidFill>
                <a:cs typeface="Arial" panose="020B0604020202020204"/>
              </a:rPr>
              <a:t>Goodies (T-shirt, cap)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374649"/>
                </a:solidFill>
                <a:cs typeface="Arial" panose="020B0604020202020204"/>
              </a:rPr>
              <a:t>Clean Tag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D4D341D1-6389-293E-180B-DE649AAE579C}"/>
              </a:ext>
            </a:extLst>
          </p:cNvPr>
          <p:cNvSpPr txBox="1"/>
          <p:nvPr/>
        </p:nvSpPr>
        <p:spPr>
          <a:xfrm>
            <a:off x="5446453" y="3404649"/>
            <a:ext cx="3716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tx2"/>
              </a:buClr>
            </a:pPr>
            <a:r>
              <a:rPr lang="en-US" sz="1200">
                <a:solidFill>
                  <a:srgbClr val="374649"/>
                </a:solidFill>
              </a:rPr>
              <a:t>For each theme:</a:t>
            </a:r>
          </a:p>
          <a:p>
            <a:pPr marL="285750" indent="-285750" algn="l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374649"/>
                </a:solidFill>
              </a:rPr>
              <a:t>Poster (declination for heavy and light vehicles) </a:t>
            </a:r>
          </a:p>
          <a:p>
            <a:pPr marL="285750" indent="-285750" algn="l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374649"/>
                </a:solidFill>
              </a:rPr>
              <a:t>Video </a:t>
            </a:r>
          </a:p>
        </p:txBody>
      </p:sp>
      <p:sp>
        <p:nvSpPr>
          <p:cNvPr id="37" name="Flèche : droite 7">
            <a:extLst>
              <a:ext uri="{FF2B5EF4-FFF2-40B4-BE49-F238E27FC236}">
                <a16:creationId xmlns:a16="http://schemas.microsoft.com/office/drawing/2014/main" id="{7F495419-C809-0B32-0FEF-6E4A135209F0}"/>
              </a:ext>
            </a:extLst>
          </p:cNvPr>
          <p:cNvSpPr/>
          <p:nvPr/>
        </p:nvSpPr>
        <p:spPr>
          <a:xfrm>
            <a:off x="3656545" y="3195883"/>
            <a:ext cx="4968000" cy="0"/>
          </a:xfrm>
          <a:prstGeom prst="rect">
            <a:avLst/>
          </a:prstGeom>
          <a:solidFill>
            <a:srgbClr val="374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Accolade fermante 37">
            <a:extLst>
              <a:ext uri="{FF2B5EF4-FFF2-40B4-BE49-F238E27FC236}">
                <a16:creationId xmlns:a16="http://schemas.microsoft.com/office/drawing/2014/main" id="{CBB9B77E-9D48-B208-15C4-41C66BE23B0F}"/>
              </a:ext>
            </a:extLst>
          </p:cNvPr>
          <p:cNvSpPr/>
          <p:nvPr/>
        </p:nvSpPr>
        <p:spPr>
          <a:xfrm rot="5400000">
            <a:off x="5971959" y="399469"/>
            <a:ext cx="311576" cy="5488861"/>
          </a:xfrm>
          <a:prstGeom prst="rightBrace">
            <a:avLst>
              <a:gd name="adj1" fmla="val 345947"/>
              <a:gd name="adj2" fmla="val 47872"/>
            </a:avLst>
          </a:prstGeom>
          <a:ln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5D51AD6-1792-7B7A-9423-4AE524AF9C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92" y="5316405"/>
            <a:ext cx="10796016" cy="935736"/>
          </a:xfrm>
          <a:prstGeom prst="rect">
            <a:avLst/>
          </a:prstGeom>
        </p:spPr>
      </p:pic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ADCB3AE5-B479-C48B-03DA-80A41F875D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88"/>
          <a:stretch/>
        </p:blipFill>
        <p:spPr>
          <a:xfrm>
            <a:off x="663326" y="1648225"/>
            <a:ext cx="2052000" cy="17576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B4E1C25-99ED-61BA-A237-B034BBB0D97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" r="65231" b="40349"/>
          <a:stretch/>
        </p:blipFill>
        <p:spPr>
          <a:xfrm>
            <a:off x="3410613" y="1716063"/>
            <a:ext cx="784898" cy="68748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C2617B2-8494-5E7A-D41C-622486EA95A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541" t="2717" r="62766" b="46746"/>
          <a:stretch/>
        </p:blipFill>
        <p:spPr>
          <a:xfrm>
            <a:off x="5962559" y="1716063"/>
            <a:ext cx="650450" cy="67873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40A2A32-0457-2A74-F0FD-3FBCAD7C695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84" t="5297" r="67433" b="38620"/>
          <a:stretch/>
        </p:blipFill>
        <p:spPr>
          <a:xfrm>
            <a:off x="8407765" y="1716063"/>
            <a:ext cx="650449" cy="641022"/>
          </a:xfrm>
          <a:prstGeom prst="rect">
            <a:avLst/>
          </a:prstGeom>
        </p:spPr>
      </p:pic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C90384B6-3F21-6E15-C676-D3FB2F3F12DF}"/>
              </a:ext>
            </a:extLst>
          </p:cNvPr>
          <p:cNvCxnSpPr>
            <a:cxnSpLocks/>
          </p:cNvCxnSpPr>
          <p:nvPr/>
        </p:nvCxnSpPr>
        <p:spPr>
          <a:xfrm>
            <a:off x="3727786" y="2290909"/>
            <a:ext cx="0" cy="274949"/>
          </a:xfrm>
          <a:prstGeom prst="line">
            <a:avLst/>
          </a:prstGeom>
          <a:ln>
            <a:solidFill>
              <a:srgbClr val="37464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0AD29DC4-24B2-2810-4215-F422AA6E2DEE}"/>
              </a:ext>
            </a:extLst>
          </p:cNvPr>
          <p:cNvCxnSpPr>
            <a:cxnSpLocks/>
          </p:cNvCxnSpPr>
          <p:nvPr/>
        </p:nvCxnSpPr>
        <p:spPr>
          <a:xfrm>
            <a:off x="6170142" y="2292481"/>
            <a:ext cx="0" cy="274949"/>
          </a:xfrm>
          <a:prstGeom prst="line">
            <a:avLst/>
          </a:prstGeom>
          <a:ln>
            <a:solidFill>
              <a:srgbClr val="37464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E472B094-157C-3AAC-5FAD-A932B647B2D0}"/>
              </a:ext>
            </a:extLst>
          </p:cNvPr>
          <p:cNvCxnSpPr>
            <a:cxnSpLocks/>
          </p:cNvCxnSpPr>
          <p:nvPr/>
        </p:nvCxnSpPr>
        <p:spPr>
          <a:xfrm>
            <a:off x="8630960" y="2284435"/>
            <a:ext cx="0" cy="274949"/>
          </a:xfrm>
          <a:prstGeom prst="line">
            <a:avLst/>
          </a:prstGeom>
          <a:ln>
            <a:solidFill>
              <a:srgbClr val="37464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685CD841-4A71-5A2D-ED28-CBDC1DD50B7E}"/>
              </a:ext>
            </a:extLst>
          </p:cNvPr>
          <p:cNvSpPr txBox="1"/>
          <p:nvPr/>
        </p:nvSpPr>
        <p:spPr>
          <a:xfrm>
            <a:off x="4198889" y="1547745"/>
            <a:ext cx="1693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374649"/>
                </a:solidFill>
              </a:rPr>
              <a:t>I keep control </a:t>
            </a:r>
          </a:p>
          <a:p>
            <a:r>
              <a:rPr lang="en-US" sz="1200" dirty="0">
                <a:solidFill>
                  <a:srgbClr val="374649"/>
                </a:solidFill>
              </a:rPr>
              <a:t>of my vehicle at all times</a:t>
            </a:r>
            <a:endParaRPr lang="fr-FR" sz="1200" dirty="0">
              <a:solidFill>
                <a:srgbClr val="374649"/>
              </a:solidFill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1D3ED4D5-D37E-0EAC-F9B9-52C2C40D0466}"/>
              </a:ext>
            </a:extLst>
          </p:cNvPr>
          <p:cNvSpPr txBox="1"/>
          <p:nvPr/>
        </p:nvSpPr>
        <p:spPr>
          <a:xfrm>
            <a:off x="6604859" y="1547745"/>
            <a:ext cx="1956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374649"/>
                </a:solidFill>
              </a:rPr>
              <a:t>I don’t drive if I’m tired </a:t>
            </a:r>
          </a:p>
          <a:p>
            <a:r>
              <a:rPr lang="en-US" sz="1200" dirty="0">
                <a:solidFill>
                  <a:srgbClr val="374649"/>
                </a:solidFill>
              </a:rPr>
              <a:t>and I don’t allow </a:t>
            </a:r>
          </a:p>
          <a:p>
            <a:r>
              <a:rPr lang="en-US" sz="1200" dirty="0">
                <a:solidFill>
                  <a:srgbClr val="374649"/>
                </a:solidFill>
              </a:rPr>
              <a:t>distractions</a:t>
            </a:r>
            <a:endParaRPr lang="fr-FR" sz="1200" dirty="0">
              <a:solidFill>
                <a:srgbClr val="374649"/>
              </a:solidFill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D61BBEA4-7289-FB20-5436-C65E76EFC4D4}"/>
              </a:ext>
            </a:extLst>
          </p:cNvPr>
          <p:cNvSpPr txBox="1"/>
          <p:nvPr/>
        </p:nvSpPr>
        <p:spPr>
          <a:xfrm>
            <a:off x="9072060" y="1547745"/>
            <a:ext cx="1873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374649"/>
                </a:solidFill>
              </a:rPr>
              <a:t>I pay attention to other </a:t>
            </a:r>
          </a:p>
          <a:p>
            <a:r>
              <a:rPr lang="en-US" sz="1200" dirty="0">
                <a:solidFill>
                  <a:srgbClr val="374649"/>
                </a:solidFill>
              </a:rPr>
              <a:t>road users and pedestrians </a:t>
            </a:r>
          </a:p>
          <a:p>
            <a:r>
              <a:rPr lang="en-US" sz="1200" dirty="0">
                <a:solidFill>
                  <a:srgbClr val="374649"/>
                </a:solidFill>
              </a:rPr>
              <a:t>when I’m driving</a:t>
            </a:r>
            <a:endParaRPr lang="fr-FR" sz="1200" dirty="0">
              <a:solidFill>
                <a:srgbClr val="3746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324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002621F-C1BB-43B4-8C0A-B5A489C576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400" b="1" noProof="0" dirty="0"/>
              <a:t>Definition - </a:t>
            </a:r>
            <a:r>
              <a:rPr lang="en-US" sz="1400" b="1" noProof="0" dirty="0" err="1"/>
              <a:t>TotalEnergies</a:t>
            </a:r>
            <a:r>
              <a:rPr lang="en-US" sz="1400" b="1" noProof="0" dirty="0"/>
              <a:t> / Company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noProof="0" dirty="0"/>
              <a:t>The entities in which </a:t>
            </a:r>
            <a:r>
              <a:rPr lang="en-US" sz="1400" noProof="0" dirty="0" err="1"/>
              <a:t>TotalEnergies</a:t>
            </a:r>
            <a:r>
              <a:rPr lang="en-US" sz="1400" noProof="0" dirty="0"/>
              <a:t> SE directly or indirectly holds an interest are separate and independent legal entities. The terms "</a:t>
            </a:r>
            <a:r>
              <a:rPr lang="en-US" sz="1400" noProof="0" dirty="0" err="1"/>
              <a:t>TotalEnergies</a:t>
            </a:r>
            <a:r>
              <a:rPr lang="en-US" sz="1400" noProof="0" dirty="0"/>
              <a:t>", "</a:t>
            </a:r>
            <a:r>
              <a:rPr lang="en-US" sz="1400" noProof="0" dirty="0" err="1"/>
              <a:t>TotalEnergies</a:t>
            </a:r>
            <a:r>
              <a:rPr lang="en-US" sz="1400" noProof="0" dirty="0"/>
              <a:t> company" and "Company" used in this document are generic and used for convenience to refer to </a:t>
            </a:r>
            <a:r>
              <a:rPr lang="en-US" sz="1400" noProof="0" dirty="0" err="1"/>
              <a:t>TotalEnergies</a:t>
            </a:r>
            <a:r>
              <a:rPr lang="en-US" sz="1400" noProof="0" dirty="0"/>
              <a:t> SE and its affiliates included in the scope of consolidation. Similarly, the terms "we", "us", "our" may also be used to refer to these entities or their employees.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noProof="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b="1" noProof="0" dirty="0"/>
              <a:t>Disclaimer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noProof="0" dirty="0"/>
              <a:t>This presentation may include forward-looking statement within the meaning of the Private Securities Litigation Reform Act of 1995 with respect to the financial condition, results of operations, business, strategy and plans of </a:t>
            </a:r>
            <a:r>
              <a:rPr lang="en-US" sz="1400" noProof="0" dirty="0" err="1"/>
              <a:t>TotalEnergies</a:t>
            </a:r>
            <a:r>
              <a:rPr lang="en-US" sz="1400" noProof="0" dirty="0"/>
              <a:t> that are subject to risk factors and uncertainties caused by changes in, without limitation, technological development and innovation, supply sources, legal framework, market conditions, political or economic events.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noProof="0" dirty="0" err="1"/>
              <a:t>TotalEnergies</a:t>
            </a:r>
            <a:r>
              <a:rPr lang="en-US" sz="1400" noProof="0" dirty="0"/>
              <a:t> does not assume any obligation to update publicly any forward-looking statement, whether as a result of new information, future events or otherwise. Further information on factors which could affect the company’s financial results is provided in documents filed by </a:t>
            </a:r>
            <a:r>
              <a:rPr lang="en-US" sz="1400" noProof="0" dirty="0" err="1"/>
              <a:t>TotalEnergies</a:t>
            </a:r>
            <a:r>
              <a:rPr lang="en-US" sz="1400" noProof="0" dirty="0"/>
              <a:t> with the French </a:t>
            </a:r>
            <a:r>
              <a:rPr lang="en-US" sz="1400" i="1" noProof="0" dirty="0" err="1"/>
              <a:t>Autorité</a:t>
            </a:r>
            <a:r>
              <a:rPr lang="en-US" sz="1400" i="1" noProof="0" dirty="0"/>
              <a:t> des </a:t>
            </a:r>
            <a:r>
              <a:rPr lang="en-US" sz="1400" i="1" noProof="0" dirty="0" err="1"/>
              <a:t>Marchés</a:t>
            </a:r>
            <a:r>
              <a:rPr lang="en-US" sz="1400" i="1" noProof="0" dirty="0"/>
              <a:t> Financiers </a:t>
            </a:r>
            <a:r>
              <a:rPr lang="en-US" sz="1400" noProof="0" dirty="0"/>
              <a:t>and the US Securities and Exchange Commission.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noProof="0" dirty="0"/>
              <a:t>Accordingly, no reliance may be placed on the accuracy or correctness of any such statements.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noProof="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b="1" noProof="0" dirty="0"/>
              <a:t>Copyright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noProof="0" dirty="0"/>
              <a:t>All rights are reserved and all material in this presentation may not be </a:t>
            </a:r>
            <a:r>
              <a:rPr lang="en-US" sz="1400" noProof="0"/>
              <a:t>reproduced without </a:t>
            </a:r>
            <a:r>
              <a:rPr lang="en-US" sz="1400" noProof="0" dirty="0"/>
              <a:t>the express written permission of </a:t>
            </a:r>
            <a:r>
              <a:rPr lang="en-US" sz="1400" noProof="0" dirty="0" err="1"/>
              <a:t>TotalEnergies</a:t>
            </a:r>
            <a:r>
              <a:rPr lang="en-US" sz="1400" noProof="0" dirty="0"/>
              <a:t>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04952F2-25F9-4223-88E7-57047B8CB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Disclaimer and copyright reservation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9B21E5E-B7EF-4D3A-A1BE-474C853069E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May 2023 - #SafeDriver 2023-2024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8B6EE8F-AFD4-4201-A864-811BC173DD1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0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176EB1-E45B-4878-A58C-9C7D25274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Thank you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303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otalEnergies AA - Bleu">
  <a:themeElements>
    <a:clrScheme name="TotalEnergies AA - Bleu">
      <a:dk1>
        <a:srgbClr val="374649"/>
      </a:dk1>
      <a:lt1>
        <a:srgbClr val="FFFFFF"/>
      </a:lt1>
      <a:dk2>
        <a:srgbClr val="009CEA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009CE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Orange 16-9 FR_v24.potx" id="{E439BF0B-C952-4144-8597-EC63A27DDECD}" vid="{69CBC91B-05A5-4B9C-9611-531EEE3B2B31}"/>
    </a:ext>
  </a:extLst>
</a:theme>
</file>

<file path=ppt/theme/theme2.xml><?xml version="1.0" encoding="utf-8"?>
<a:theme xmlns:a="http://schemas.openxmlformats.org/drawingml/2006/main" name="TotalEnergies AA - Roug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Orange 16-9 FR_v24.potx" id="{E439BF0B-C952-4144-8597-EC63A27DDECD}" vid="{9B666CA5-52AB-4C04-91A3-94457615C8BB}"/>
    </a:ext>
  </a:extLst>
</a:theme>
</file>

<file path=ppt/theme/theme3.xml><?xml version="1.0" encoding="utf-8"?>
<a:theme xmlns:a="http://schemas.openxmlformats.org/drawingml/2006/main" name="TotalEnergies AA - Vert">
  <a:themeElements>
    <a:clrScheme name="TotalEnergies AA - Vert">
      <a:dk1>
        <a:srgbClr val="374649"/>
      </a:dk1>
      <a:lt1>
        <a:srgbClr val="FFFFFF"/>
      </a:lt1>
      <a:dk2>
        <a:srgbClr val="40A9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40A9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Orange 16-9 FR_v24.potx" id="{E439BF0B-C952-4144-8597-EC63A27DDECD}" vid="{7D8ED79C-1A8D-4C4D-94F7-AC8F2BAAC7BE}"/>
    </a:ext>
  </a:extLst>
</a:theme>
</file>

<file path=ppt/theme/theme4.xml><?xml version="1.0" encoding="utf-8"?>
<a:theme xmlns:a="http://schemas.openxmlformats.org/drawingml/2006/main" name="TotalEnergies AA - Orange">
  <a:themeElements>
    <a:clrScheme name="TotalEnergies AA - Orange">
      <a:dk1>
        <a:srgbClr val="374649"/>
      </a:dk1>
      <a:lt1>
        <a:srgbClr val="FFFFFF"/>
      </a:lt1>
      <a:dk2>
        <a:srgbClr val="F66A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F66A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Orange 16-9 FR_v24.potx" id="{E439BF0B-C952-4144-8597-EC63A27DDECD}" vid="{E9790180-EC24-4F4E-8539-6BD100E1E0D3}"/>
    </a:ext>
  </a:extLst>
</a:theme>
</file>

<file path=ppt/theme/theme5.xml><?xml version="1.0" encoding="utf-8"?>
<a:theme xmlns:a="http://schemas.openxmlformats.org/drawingml/2006/main" name="Thème Office">
  <a:themeElements>
    <a:clrScheme name="TotalEnergies AA - Orange">
      <a:dk1>
        <a:srgbClr val="374649"/>
      </a:dk1>
      <a:lt1>
        <a:srgbClr val="FFFFFF"/>
      </a:lt1>
      <a:dk2>
        <a:srgbClr val="F66A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F66A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TotalEnergies AA - Orange">
      <a:dk1>
        <a:srgbClr val="374649"/>
      </a:dk1>
      <a:lt1>
        <a:srgbClr val="FFFFFF"/>
      </a:lt1>
      <a:dk2>
        <a:srgbClr val="F66A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F66A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7df1beb-9555-4a34-a0bb-bc4222cc815e">
      <Terms xmlns="http://schemas.microsoft.com/office/infopath/2007/PartnerControls"/>
    </lcf76f155ced4ddcb4097134ff3c332f>
    <TaxCatchAll xmlns="b93f7d12-03ed-48c2-84fb-322e6708359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0117C2CCE7924285B64660865AB5EB" ma:contentTypeVersion="14" ma:contentTypeDescription="Crée un document." ma:contentTypeScope="" ma:versionID="831879fef9b82efb0457bce614f75274">
  <xsd:schema xmlns:xsd="http://www.w3.org/2001/XMLSchema" xmlns:xs="http://www.w3.org/2001/XMLSchema" xmlns:p="http://schemas.microsoft.com/office/2006/metadata/properties" xmlns:ns2="c7df1beb-9555-4a34-a0bb-bc4222cc815e" xmlns:ns3="b93f7d12-03ed-48c2-84fb-322e67083590" targetNamespace="http://schemas.microsoft.com/office/2006/metadata/properties" ma:root="true" ma:fieldsID="e34c89cd144872b2465e00d5afddf587" ns2:_="" ns3:_="">
    <xsd:import namespace="c7df1beb-9555-4a34-a0bb-bc4222cc815e"/>
    <xsd:import namespace="b93f7d12-03ed-48c2-84fb-322e670835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df1beb-9555-4a34-a0bb-bc4222cc81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7d7a317d-19e9-4a41-b675-f2bd41b4ca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3f7d12-03ed-48c2-84fb-322e67083590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690069a7-9aa9-4af8-b785-53069a55ecb7}" ma:internalName="TaxCatchAll" ma:showField="CatchAllData" ma:web="b93f7d12-03ed-48c2-84fb-322e670835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5B8F89-514F-4180-B86F-4682DBE6C8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70DEFE-A148-4733-B069-F7F62B124D4D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481b33a4-6385-4bd1-b666-b97b88b99f66"/>
    <ds:schemaRef ds:uri="http://www.w3.org/XML/1998/namespace"/>
    <ds:schemaRef ds:uri="http://schemas.openxmlformats.org/package/2006/metadata/core-properties"/>
    <ds:schemaRef ds:uri="7d963570-5ebf-4f30-a3a7-d05e60193f16"/>
    <ds:schemaRef ds:uri="http://purl.org/dc/dcmitype/"/>
    <ds:schemaRef ds:uri="c7df1beb-9555-4a34-a0bb-bc4222cc815e"/>
    <ds:schemaRef ds:uri="b93f7d12-03ed-48c2-84fb-322e67083590"/>
  </ds:schemaRefs>
</ds:datastoreItem>
</file>

<file path=customXml/itemProps3.xml><?xml version="1.0" encoding="utf-8"?>
<ds:datastoreItem xmlns:ds="http://schemas.openxmlformats.org/officeDocument/2006/customXml" ds:itemID="{8D5EC0BE-E648-4AD6-97FD-234FC8870A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df1beb-9555-4a34-a0bb-bc4222cc815e"/>
    <ds:schemaRef ds:uri="b93f7d12-03ed-48c2-84fb-322e670835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TotalEnergies AA - Bleu</Template>
  <TotalTime>421</TotalTime>
  <Words>865</Words>
  <Application>Microsoft Office PowerPoint</Application>
  <PresentationFormat>Grand écran</PresentationFormat>
  <Paragraphs>103</Paragraphs>
  <Slides>8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TotalEnergies AA - Bleu</vt:lpstr>
      <vt:lpstr>TotalEnergies AA - Rouge</vt:lpstr>
      <vt:lpstr>TotalEnergies AA - Vert</vt:lpstr>
      <vt:lpstr>TotalEnergies AA - Orange</vt:lpstr>
      <vt:lpstr>Présentation PowerPoint</vt:lpstr>
      <vt:lpstr>Road Safety: a priority for TotalEnergies</vt:lpstr>
      <vt:lpstr>#SafeDriver, road risk awareness campaigns</vt:lpstr>
      <vt:lpstr>Themes and materials of previous campaigns</vt:lpstr>
      <vt:lpstr>New 2023-2024 campaign:</vt:lpstr>
      <vt:lpstr>Roll-out schedule for the new campaign</vt:lpstr>
      <vt:lpstr>Disclaimer and copyright reservation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votre présentation  sur plusieurs lignes [Arial 32 pt regular] lorem ipsum dolor sit amet</dc:title>
  <dc:creator>Josephine Beauchesne</dc:creator>
  <cp:lastModifiedBy>Claire MAIRET</cp:lastModifiedBy>
  <cp:revision>2</cp:revision>
  <dcterms:created xsi:type="dcterms:W3CDTF">2021-08-30T17:13:50Z</dcterms:created>
  <dcterms:modified xsi:type="dcterms:W3CDTF">2023-04-22T15:36:39Z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0x010100700117C2CCE7924285B64660865AB5EB</vt:lpwstr>
  </property>
  <property fmtid="{D5CDD505-2E9C-101B-9397-08002B2CF9AE}" pid="3" name="MSIP_Label_a4593b6e-8994-43c5-a486-e951b5f02cec_Enabled">
    <vt:lpwstr>true</vt:lpwstr>
  </property>
  <property fmtid="{D5CDD505-2E9C-101B-9397-08002B2CF9AE}" pid="4" name="MSIP_Label_a4593b6e-8994-43c5-a486-e951b5f02cec_SetDate">
    <vt:lpwstr>2022-05-03T09:35:29Z</vt:lpwstr>
  </property>
  <property fmtid="{D5CDD505-2E9C-101B-9397-08002B2CF9AE}" pid="5" name="MSIP_Label_a4593b6e-8994-43c5-a486-e951b5f02cec_Method">
    <vt:lpwstr>Privileged</vt:lpwstr>
  </property>
  <property fmtid="{D5CDD505-2E9C-101B-9397-08002B2CF9AE}" pid="6" name="MSIP_Label_a4593b6e-8994-43c5-a486-e951b5f02cec_Name">
    <vt:lpwstr>a4593b6e-8994-43c5-a486-e951b5f02cec</vt:lpwstr>
  </property>
  <property fmtid="{D5CDD505-2E9C-101B-9397-08002B2CF9AE}" pid="7" name="MSIP_Label_a4593b6e-8994-43c5-a486-e951b5f02cec_SiteId">
    <vt:lpwstr>329e91b0-e21f-48fb-a071-456717ecc28e</vt:lpwstr>
  </property>
  <property fmtid="{D5CDD505-2E9C-101B-9397-08002B2CF9AE}" pid="8" name="MSIP_Label_a4593b6e-8994-43c5-a486-e951b5f02cec_ActionId">
    <vt:lpwstr>c2396daf-8066-4334-ac22-0dfa99ccdcda</vt:lpwstr>
  </property>
  <property fmtid="{D5CDD505-2E9C-101B-9397-08002B2CF9AE}" pid="9" name="MSIP_Label_a4593b6e-8994-43c5-a486-e951b5f02cec_ContentBits">
    <vt:lpwstr>0</vt:lpwstr>
  </property>
  <property fmtid="{D5CDD505-2E9C-101B-9397-08002B2CF9AE}" pid="10" name="MediaServiceImageTags">
    <vt:lpwstr/>
  </property>
</Properties>
</file>