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>
        <p:scale>
          <a:sx n="81" d="100"/>
          <a:sy n="81" d="100"/>
        </p:scale>
        <p:origin x="-1944" y="-10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5" name="Espace réservé du texte 65">
            <a:extLst>
              <a:ext uri="{FF2B5EF4-FFF2-40B4-BE49-F238E27FC236}">
                <a16:creationId xmlns:a16="http://schemas.microsoft.com/office/drawing/2014/main" id="{EAA96276-E86D-FDC6-31AE-5943852B81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323704" y="25238181"/>
            <a:ext cx="11343960" cy="3707564"/>
          </a:xfrm>
          <a:noFill/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I </a:t>
            </a:r>
            <a:r>
              <a:rPr lang="fr-FR" sz="8000" dirty="0" err="1">
                <a:solidFill>
                  <a:srgbClr val="374649"/>
                </a:solidFill>
              </a:rPr>
              <a:t>don’t</a:t>
            </a:r>
            <a:r>
              <a:rPr lang="fr-FR" sz="8000" dirty="0">
                <a:solidFill>
                  <a:srgbClr val="374649"/>
                </a:solidFill>
              </a:rPr>
              <a:t> drive if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 err="1">
                <a:solidFill>
                  <a:srgbClr val="374649"/>
                </a:solidFill>
              </a:rPr>
              <a:t>I’m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tired</a:t>
            </a:r>
            <a:r>
              <a:rPr lang="fr-FR" sz="8000" dirty="0">
                <a:solidFill>
                  <a:srgbClr val="374649"/>
                </a:solidFill>
              </a:rPr>
              <a:t> and I </a:t>
            </a:r>
            <a:r>
              <a:rPr lang="fr-FR" sz="8000" dirty="0" err="1">
                <a:solidFill>
                  <a:srgbClr val="374649"/>
                </a:solidFill>
              </a:rPr>
              <a:t>don’t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allow</a:t>
            </a:r>
            <a:r>
              <a:rPr lang="fr-FR" sz="8000" dirty="0">
                <a:solidFill>
                  <a:srgbClr val="374649"/>
                </a:solidFill>
              </a:rPr>
              <a:t> distractions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35E9C6-2B64-D57E-3B19-236648F1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34521" y="25076913"/>
            <a:ext cx="4012538" cy="38405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AC1D44F-548F-6080-D4E6-CE0414C12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8" t="3058" r="2880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</TotalTime>
  <Words>16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11</cp:revision>
  <dcterms:created xsi:type="dcterms:W3CDTF">2023-04-05T15:59:59Z</dcterms:created>
  <dcterms:modified xsi:type="dcterms:W3CDTF">2024-02-23T12:41:49Z</dcterms:modified>
</cp:coreProperties>
</file>