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1A"/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9" d="100"/>
          <a:sy n="19" d="100"/>
        </p:scale>
        <p:origin x="38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15/06/2022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204AE25-448C-8C47-9508-4FE01599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10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E1001A"/>
                </a:solidFill>
                <a:latin typeface="Gotham Rounded Bold" pitchFamily="2" charset="77"/>
              </a:rPr>
              <a:t>Travaux </a:t>
            </a:r>
            <a:br>
              <a:rPr lang="fr-FR" sz="20400" b="1" spc="-700" dirty="0">
                <a:solidFill>
                  <a:srgbClr val="E1001A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E1001A"/>
                </a:solidFill>
                <a:latin typeface="Gotham Rounded Bold" pitchFamily="2" charset="77"/>
              </a:rPr>
              <a:t>en hauteur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Je me protège du risque de chute</a:t>
            </a:r>
            <a:b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</a:b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lors d’un travail en hauteur 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≥ 1,5 m.</a:t>
            </a:r>
          </a:p>
          <a:p>
            <a:pPr>
              <a:lnSpc>
                <a:spcPts val="6800"/>
              </a:lnSpc>
            </a:pPr>
            <a:endParaRPr lang="fr-FR" sz="6800" spc="-230" dirty="0">
              <a:solidFill>
                <a:srgbClr val="35494C"/>
              </a:solidFill>
              <a:latin typeface="Gotham Rounded Book" pitchFamily="2" charset="77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24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18</cp:revision>
  <dcterms:created xsi:type="dcterms:W3CDTF">2022-01-17T11:44:19Z</dcterms:created>
  <dcterms:modified xsi:type="dcterms:W3CDTF">2022-06-15T09:44:48Z</dcterms:modified>
</cp:coreProperties>
</file>