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0688638" cy="15124113"/>
  <p:notesSz cx="6858000" cy="9144000"/>
  <p:defaultTextStyle>
    <a:defPPr>
      <a:defRPr lang="fr-FR"/>
    </a:defPPr>
    <a:lvl1pPr marL="0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431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862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295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9726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157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4588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019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9452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4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E1AAEE-B1A1-430C-8E72-F563C87F1FF3}" v="1" dt="2022-05-11T15:22:41.3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3114" y="36"/>
      </p:cViewPr>
      <p:guideLst>
        <p:guide orient="horz" pos="4764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1648" y="4698279"/>
            <a:ext cx="9085342" cy="3241882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3296" y="8570331"/>
            <a:ext cx="7482047" cy="386505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9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7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4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2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9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322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88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083488" y="1337365"/>
            <a:ext cx="2816901" cy="2849425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7216" y="1337365"/>
            <a:ext cx="8278128" cy="284942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335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787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329" y="9718645"/>
            <a:ext cx="9085342" cy="3003816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4329" y="6410246"/>
            <a:ext cx="9085342" cy="330839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431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86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1229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972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715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458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201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945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81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7216" y="7793120"/>
            <a:ext cx="5546587" cy="22038495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51948" y="7793120"/>
            <a:ext cx="5548442" cy="22038495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56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2" y="605666"/>
            <a:ext cx="9619774" cy="2520686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433" y="3385422"/>
            <a:ext cx="4722671" cy="1410883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31" indent="0">
              <a:buNone/>
              <a:defRPr sz="3200" b="1"/>
            </a:lvl2pPr>
            <a:lvl3pPr marL="1474862" indent="0">
              <a:buNone/>
              <a:defRPr sz="2900" b="1"/>
            </a:lvl3pPr>
            <a:lvl4pPr marL="2212295" indent="0">
              <a:buNone/>
              <a:defRPr sz="2600" b="1"/>
            </a:lvl4pPr>
            <a:lvl5pPr marL="2949726" indent="0">
              <a:buNone/>
              <a:defRPr sz="2600" b="1"/>
            </a:lvl5pPr>
            <a:lvl6pPr marL="3687157" indent="0">
              <a:buNone/>
              <a:defRPr sz="2600" b="1"/>
            </a:lvl6pPr>
            <a:lvl7pPr marL="4424588" indent="0">
              <a:buNone/>
              <a:defRPr sz="2600" b="1"/>
            </a:lvl7pPr>
            <a:lvl8pPr marL="5162019" indent="0">
              <a:buNone/>
              <a:defRPr sz="2600" b="1"/>
            </a:lvl8pPr>
            <a:lvl9pPr marL="5899452" indent="0">
              <a:buNone/>
              <a:defRPr sz="2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4433" y="4796304"/>
            <a:ext cx="4722671" cy="8713871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29681" y="3385422"/>
            <a:ext cx="4724526" cy="1410883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31" indent="0">
              <a:buNone/>
              <a:defRPr sz="3200" b="1"/>
            </a:lvl2pPr>
            <a:lvl3pPr marL="1474862" indent="0">
              <a:buNone/>
              <a:defRPr sz="2900" b="1"/>
            </a:lvl3pPr>
            <a:lvl4pPr marL="2212295" indent="0">
              <a:buNone/>
              <a:defRPr sz="2600" b="1"/>
            </a:lvl4pPr>
            <a:lvl5pPr marL="2949726" indent="0">
              <a:buNone/>
              <a:defRPr sz="2600" b="1"/>
            </a:lvl5pPr>
            <a:lvl6pPr marL="3687157" indent="0">
              <a:buNone/>
              <a:defRPr sz="2600" b="1"/>
            </a:lvl6pPr>
            <a:lvl7pPr marL="4424588" indent="0">
              <a:buNone/>
              <a:defRPr sz="2600" b="1"/>
            </a:lvl7pPr>
            <a:lvl8pPr marL="5162019" indent="0">
              <a:buNone/>
              <a:defRPr sz="2600" b="1"/>
            </a:lvl8pPr>
            <a:lvl9pPr marL="5899452" indent="0">
              <a:buNone/>
              <a:defRPr sz="2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29681" y="4796304"/>
            <a:ext cx="4724526" cy="8713871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00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658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374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3" y="602164"/>
            <a:ext cx="3516488" cy="2562697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8960" y="602165"/>
            <a:ext cx="5975246" cy="1290801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4433" y="3164862"/>
            <a:ext cx="3516488" cy="10345314"/>
          </a:xfrm>
        </p:spPr>
        <p:txBody>
          <a:bodyPr/>
          <a:lstStyle>
            <a:lvl1pPr marL="0" indent="0">
              <a:buNone/>
              <a:defRPr sz="2300"/>
            </a:lvl1pPr>
            <a:lvl2pPr marL="737431" indent="0">
              <a:buNone/>
              <a:defRPr sz="1900"/>
            </a:lvl2pPr>
            <a:lvl3pPr marL="1474862" indent="0">
              <a:buNone/>
              <a:defRPr sz="1600"/>
            </a:lvl3pPr>
            <a:lvl4pPr marL="2212295" indent="0">
              <a:buNone/>
              <a:defRPr sz="1500"/>
            </a:lvl4pPr>
            <a:lvl5pPr marL="2949726" indent="0">
              <a:buNone/>
              <a:defRPr sz="1500"/>
            </a:lvl5pPr>
            <a:lvl6pPr marL="3687157" indent="0">
              <a:buNone/>
              <a:defRPr sz="1500"/>
            </a:lvl6pPr>
            <a:lvl7pPr marL="4424588" indent="0">
              <a:buNone/>
              <a:defRPr sz="1500"/>
            </a:lvl7pPr>
            <a:lvl8pPr marL="5162019" indent="0">
              <a:buNone/>
              <a:defRPr sz="1500"/>
            </a:lvl8pPr>
            <a:lvl9pPr marL="5899452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29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048" y="10586879"/>
            <a:ext cx="6413183" cy="124984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095048" y="1351368"/>
            <a:ext cx="6413183" cy="9074468"/>
          </a:xfrm>
        </p:spPr>
        <p:txBody>
          <a:bodyPr/>
          <a:lstStyle>
            <a:lvl1pPr marL="0" indent="0">
              <a:buNone/>
              <a:defRPr sz="5200"/>
            </a:lvl1pPr>
            <a:lvl2pPr marL="737431" indent="0">
              <a:buNone/>
              <a:defRPr sz="4500"/>
            </a:lvl2pPr>
            <a:lvl3pPr marL="1474862" indent="0">
              <a:buNone/>
              <a:defRPr sz="3900"/>
            </a:lvl3pPr>
            <a:lvl4pPr marL="2212295" indent="0">
              <a:buNone/>
              <a:defRPr sz="3200"/>
            </a:lvl4pPr>
            <a:lvl5pPr marL="2949726" indent="0">
              <a:buNone/>
              <a:defRPr sz="3200"/>
            </a:lvl5pPr>
            <a:lvl6pPr marL="3687157" indent="0">
              <a:buNone/>
              <a:defRPr sz="3200"/>
            </a:lvl6pPr>
            <a:lvl7pPr marL="4424588" indent="0">
              <a:buNone/>
              <a:defRPr sz="3200"/>
            </a:lvl7pPr>
            <a:lvl8pPr marL="5162019" indent="0">
              <a:buNone/>
              <a:defRPr sz="3200"/>
            </a:lvl8pPr>
            <a:lvl9pPr marL="5899452" indent="0">
              <a:buNone/>
              <a:defRPr sz="3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95048" y="11836721"/>
            <a:ext cx="6413183" cy="1774981"/>
          </a:xfrm>
        </p:spPr>
        <p:txBody>
          <a:bodyPr/>
          <a:lstStyle>
            <a:lvl1pPr marL="0" indent="0">
              <a:buNone/>
              <a:defRPr sz="2300"/>
            </a:lvl1pPr>
            <a:lvl2pPr marL="737431" indent="0">
              <a:buNone/>
              <a:defRPr sz="1900"/>
            </a:lvl2pPr>
            <a:lvl3pPr marL="1474862" indent="0">
              <a:buNone/>
              <a:defRPr sz="1600"/>
            </a:lvl3pPr>
            <a:lvl4pPr marL="2212295" indent="0">
              <a:buNone/>
              <a:defRPr sz="1500"/>
            </a:lvl4pPr>
            <a:lvl5pPr marL="2949726" indent="0">
              <a:buNone/>
              <a:defRPr sz="1500"/>
            </a:lvl5pPr>
            <a:lvl6pPr marL="3687157" indent="0">
              <a:buNone/>
              <a:defRPr sz="1500"/>
            </a:lvl6pPr>
            <a:lvl7pPr marL="4424588" indent="0">
              <a:buNone/>
              <a:defRPr sz="1500"/>
            </a:lvl7pPr>
            <a:lvl8pPr marL="5162019" indent="0">
              <a:buNone/>
              <a:defRPr sz="1500"/>
            </a:lvl8pPr>
            <a:lvl9pPr marL="5899452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55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4432" y="605666"/>
            <a:ext cx="9619774" cy="2520686"/>
          </a:xfrm>
          <a:prstGeom prst="rect">
            <a:avLst/>
          </a:prstGeom>
        </p:spPr>
        <p:txBody>
          <a:bodyPr vert="horz" lIns="147486" tIns="73744" rIns="147486" bIns="73744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432" y="3528961"/>
            <a:ext cx="9619774" cy="9981216"/>
          </a:xfrm>
          <a:prstGeom prst="rect">
            <a:avLst/>
          </a:prstGeom>
        </p:spPr>
        <p:txBody>
          <a:bodyPr vert="horz" lIns="147486" tIns="73744" rIns="147486" bIns="73744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4432" y="14017814"/>
            <a:ext cx="2494016" cy="805219"/>
          </a:xfrm>
          <a:prstGeom prst="rect">
            <a:avLst/>
          </a:prstGeom>
        </p:spPr>
        <p:txBody>
          <a:bodyPr vert="horz" lIns="147486" tIns="73744" rIns="147486" bIns="73744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51952" y="14017814"/>
            <a:ext cx="3384735" cy="805219"/>
          </a:xfrm>
          <a:prstGeom prst="rect">
            <a:avLst/>
          </a:prstGeom>
        </p:spPr>
        <p:txBody>
          <a:bodyPr vert="horz" lIns="147486" tIns="73744" rIns="147486" bIns="73744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60190" y="14017814"/>
            <a:ext cx="2494016" cy="805219"/>
          </a:xfrm>
          <a:prstGeom prst="rect">
            <a:avLst/>
          </a:prstGeom>
        </p:spPr>
        <p:txBody>
          <a:bodyPr vert="horz" lIns="147486" tIns="73744" rIns="147486" bIns="73744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03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7431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73" indent="-553073" algn="l" defTabSz="737431" rtl="0" eaLnBrk="1" latinLnBrk="0" hangingPunct="1">
        <a:spcBef>
          <a:spcPct val="20000"/>
        </a:spcBef>
        <a:buFont typeface="Arial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326" indent="-460895" algn="l" defTabSz="737431" rtl="0" eaLnBrk="1" latinLnBrk="0" hangingPunct="1">
        <a:spcBef>
          <a:spcPct val="20000"/>
        </a:spcBef>
        <a:buFont typeface="Arial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579" indent="-368716" algn="l" defTabSz="737431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010" indent="-368716" algn="l" defTabSz="737431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8441" indent="-368716" algn="l" defTabSz="737431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5873" indent="-368716" algn="l" defTabSz="7374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3304" indent="-368716" algn="l" defTabSz="7374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0736" indent="-368716" algn="l" defTabSz="7374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8167" indent="-368716" algn="l" defTabSz="7374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431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862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295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9726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157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4588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019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9452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otalEnergies_BIO_A3_EN©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15111300"/>
          </a:xfrm>
          <a:prstGeom prst="rect">
            <a:avLst/>
          </a:prstGeom>
        </p:spPr>
      </p:pic>
      <p:pic>
        <p:nvPicPr>
          <p:cNvPr id="11" name="Image 10" descr="TotalEnergies_BIO_A3_EN©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88638" cy="1511583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24311" y="554588"/>
            <a:ext cx="10064327" cy="2272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7500" spc="150" dirty="0">
                <a:solidFill>
                  <a:srgbClr val="28C896"/>
                </a:solidFill>
                <a:latin typeface="Roboto"/>
                <a:cs typeface="Roboto"/>
              </a:rPr>
              <a:t>Biodiversité</a:t>
            </a:r>
          </a:p>
          <a:p>
            <a:pPr>
              <a:lnSpc>
                <a:spcPct val="90000"/>
              </a:lnSpc>
            </a:pPr>
            <a:r>
              <a:rPr lang="fr-FR" sz="7500" b="1" spc="150" dirty="0">
                <a:solidFill>
                  <a:srgbClr val="28C896"/>
                </a:solidFill>
                <a:latin typeface="Roboto"/>
                <a:cs typeface="Roboto"/>
              </a:rPr>
              <a:t>Moi aussi, j’agis !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24310" y="3099624"/>
            <a:ext cx="10064327" cy="138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400" baseline="30000" dirty="0">
                <a:latin typeface="Roboto"/>
                <a:cs typeface="Roboto"/>
              </a:rPr>
              <a:t>Journée mondiale de l’environnement</a:t>
            </a:r>
          </a:p>
          <a:p>
            <a:pPr>
              <a:lnSpc>
                <a:spcPct val="90000"/>
              </a:lnSpc>
            </a:pPr>
            <a:r>
              <a:rPr lang="en-US" sz="6400" spc="150" baseline="30000" dirty="0">
                <a:solidFill>
                  <a:srgbClr val="28C896"/>
                </a:solidFill>
                <a:latin typeface="Roboto"/>
                <a:cs typeface="Roboto"/>
              </a:rPr>
              <a:t>10 </a:t>
            </a:r>
            <a:r>
              <a:rPr lang="en-US" sz="6400" spc="150" baseline="30000" dirty="0" err="1">
                <a:solidFill>
                  <a:srgbClr val="28C896"/>
                </a:solidFill>
                <a:latin typeface="Roboto"/>
                <a:cs typeface="Roboto"/>
              </a:rPr>
              <a:t>juin</a:t>
            </a:r>
            <a:r>
              <a:rPr lang="en-US" sz="6400" spc="150" baseline="30000" dirty="0">
                <a:solidFill>
                  <a:srgbClr val="28C896"/>
                </a:solidFill>
                <a:latin typeface="Roboto"/>
                <a:cs typeface="Roboto"/>
              </a:rPr>
              <a:t> 2022</a:t>
            </a:r>
            <a:endParaRPr lang="fr-FR" sz="6400" spc="150" dirty="0">
              <a:solidFill>
                <a:srgbClr val="28C896"/>
              </a:solidFill>
              <a:latin typeface="Roboto"/>
              <a:cs typeface="Roboto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499346" y="10797919"/>
            <a:ext cx="6189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aseline="30000" dirty="0">
                <a:latin typeface="Roboto"/>
                <a:cs typeface="Roboto"/>
              </a:rPr>
              <a:t>Préserver la biodiversité est l’affaire</a:t>
            </a:r>
          </a:p>
          <a:p>
            <a:r>
              <a:rPr lang="fr-FR" sz="4000" baseline="30000" dirty="0">
                <a:latin typeface="Roboto"/>
                <a:cs typeface="Roboto"/>
              </a:rPr>
              <a:t>de tous. </a:t>
            </a:r>
            <a:r>
              <a:rPr lang="fr-FR" sz="4000" b="1" baseline="30000" dirty="0">
                <a:latin typeface="Roboto"/>
                <a:cs typeface="Roboto"/>
              </a:rPr>
              <a:t>Agissons au quotidien, dans </a:t>
            </a:r>
            <a:br>
              <a:rPr lang="fr-FR" sz="4000" b="1" baseline="30000" dirty="0">
                <a:latin typeface="Roboto"/>
                <a:cs typeface="Roboto"/>
              </a:rPr>
            </a:br>
            <a:r>
              <a:rPr lang="fr-FR" sz="4000" b="1" baseline="30000" dirty="0">
                <a:latin typeface="Roboto"/>
                <a:cs typeface="Roboto"/>
              </a:rPr>
              <a:t>nos activités, pour en prendre soin !</a:t>
            </a:r>
            <a:endParaRPr lang="en-US" sz="3900" b="1" spc="100" baseline="30000" dirty="0"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934760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35</Words>
  <Application>Microsoft Office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Biodiversité Moi aussi,</dc:title>
  <dc:creator>TITOF</dc:creator>
  <cp:lastModifiedBy>Isabelle CANAZZI</cp:lastModifiedBy>
  <cp:revision>12</cp:revision>
  <dcterms:created xsi:type="dcterms:W3CDTF">2022-05-10T13:36:34Z</dcterms:created>
  <dcterms:modified xsi:type="dcterms:W3CDTF">2022-05-11T15:34:41Z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2022-05-11T15:15:33Z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326e7bc1-e8a8-4059-970a-c0af62446498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2022-05-11T15:34:28Z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fe9f9c7d-dc72-4b91-b099-7a33f192e313</vt:lpwstr>
  </property>
  <property fmtid="{D5CDD505-2E9C-101B-9397-08002B2CF9AE}" pid="15" name="MSIP_Label_a4593b6e-8994-43c5-a486-e951b5f02cec_ContentBits">
    <vt:lpwstr>0</vt:lpwstr>
  </property>
</Properties>
</file>