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fr-FR"/>
    </a:defPPr>
    <a:lvl1pPr marL="0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31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862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295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726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157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588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019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452" algn="l" defTabSz="7374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1AAEE-B1A1-430C-8E72-F563C87F1FF3}" v="1" dt="2022-05-11T15:22:4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3114" y="36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2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83488" y="1337365"/>
            <a:ext cx="2816901" cy="284942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216" y="1337365"/>
            <a:ext cx="8278128" cy="284942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8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9718645"/>
            <a:ext cx="9085342" cy="3003816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6410246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8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2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7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1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5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0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4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216" y="7793120"/>
            <a:ext cx="5546587" cy="2203849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51948" y="7793120"/>
            <a:ext cx="5548442" cy="2203849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31" indent="0">
              <a:buNone/>
              <a:defRPr sz="3200" b="1"/>
            </a:lvl2pPr>
            <a:lvl3pPr marL="1474862" indent="0">
              <a:buNone/>
              <a:defRPr sz="2900" b="1"/>
            </a:lvl3pPr>
            <a:lvl4pPr marL="2212295" indent="0">
              <a:buNone/>
              <a:defRPr sz="2600" b="1"/>
            </a:lvl4pPr>
            <a:lvl5pPr marL="2949726" indent="0">
              <a:buNone/>
              <a:defRPr sz="2600" b="1"/>
            </a:lvl5pPr>
            <a:lvl6pPr marL="3687157" indent="0">
              <a:buNone/>
              <a:defRPr sz="2600" b="1"/>
            </a:lvl6pPr>
            <a:lvl7pPr marL="4424588" indent="0">
              <a:buNone/>
              <a:defRPr sz="2600" b="1"/>
            </a:lvl7pPr>
            <a:lvl8pPr marL="5162019" indent="0">
              <a:buNone/>
              <a:defRPr sz="2600" b="1"/>
            </a:lvl8pPr>
            <a:lvl9pPr marL="5899452" indent="0">
              <a:buNone/>
              <a:defRPr sz="2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3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1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31" indent="0">
              <a:buNone/>
              <a:defRPr sz="3200" b="1"/>
            </a:lvl2pPr>
            <a:lvl3pPr marL="1474862" indent="0">
              <a:buNone/>
              <a:defRPr sz="2900" b="1"/>
            </a:lvl3pPr>
            <a:lvl4pPr marL="2212295" indent="0">
              <a:buNone/>
              <a:defRPr sz="2600" b="1"/>
            </a:lvl4pPr>
            <a:lvl5pPr marL="2949726" indent="0">
              <a:buNone/>
              <a:defRPr sz="2600" b="1"/>
            </a:lvl5pPr>
            <a:lvl6pPr marL="3687157" indent="0">
              <a:buNone/>
              <a:defRPr sz="2600" b="1"/>
            </a:lvl6pPr>
            <a:lvl7pPr marL="4424588" indent="0">
              <a:buNone/>
              <a:defRPr sz="2600" b="1"/>
            </a:lvl7pPr>
            <a:lvl8pPr marL="5162019" indent="0">
              <a:buNone/>
              <a:defRPr sz="2600" b="1"/>
            </a:lvl8pPr>
            <a:lvl9pPr marL="5899452" indent="0">
              <a:buNone/>
              <a:defRPr sz="2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1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00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4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4"/>
          </a:xfrm>
        </p:spPr>
        <p:txBody>
          <a:bodyPr/>
          <a:lstStyle>
            <a:lvl1pPr marL="0" indent="0">
              <a:buNone/>
              <a:defRPr sz="2300"/>
            </a:lvl1pPr>
            <a:lvl2pPr marL="737431" indent="0">
              <a:buNone/>
              <a:defRPr sz="1900"/>
            </a:lvl2pPr>
            <a:lvl3pPr marL="1474862" indent="0">
              <a:buNone/>
              <a:defRPr sz="1600"/>
            </a:lvl3pPr>
            <a:lvl4pPr marL="2212295" indent="0">
              <a:buNone/>
              <a:defRPr sz="1500"/>
            </a:lvl4pPr>
            <a:lvl5pPr marL="2949726" indent="0">
              <a:buNone/>
              <a:defRPr sz="1500"/>
            </a:lvl5pPr>
            <a:lvl6pPr marL="3687157" indent="0">
              <a:buNone/>
              <a:defRPr sz="1500"/>
            </a:lvl6pPr>
            <a:lvl7pPr marL="4424588" indent="0">
              <a:buNone/>
              <a:defRPr sz="1500"/>
            </a:lvl7pPr>
            <a:lvl8pPr marL="5162019" indent="0">
              <a:buNone/>
              <a:defRPr sz="1500"/>
            </a:lvl8pPr>
            <a:lvl9pPr marL="5899452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29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1351368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31" indent="0">
              <a:buNone/>
              <a:defRPr sz="4500"/>
            </a:lvl2pPr>
            <a:lvl3pPr marL="1474862" indent="0">
              <a:buNone/>
              <a:defRPr sz="3900"/>
            </a:lvl3pPr>
            <a:lvl4pPr marL="2212295" indent="0">
              <a:buNone/>
              <a:defRPr sz="3200"/>
            </a:lvl4pPr>
            <a:lvl5pPr marL="2949726" indent="0">
              <a:buNone/>
              <a:defRPr sz="3200"/>
            </a:lvl5pPr>
            <a:lvl6pPr marL="3687157" indent="0">
              <a:buNone/>
              <a:defRPr sz="3200"/>
            </a:lvl6pPr>
            <a:lvl7pPr marL="4424588" indent="0">
              <a:buNone/>
              <a:defRPr sz="3200"/>
            </a:lvl7pPr>
            <a:lvl8pPr marL="5162019" indent="0">
              <a:buNone/>
              <a:defRPr sz="3200"/>
            </a:lvl8pPr>
            <a:lvl9pPr marL="5899452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11836721"/>
            <a:ext cx="6413183" cy="1774981"/>
          </a:xfrm>
        </p:spPr>
        <p:txBody>
          <a:bodyPr/>
          <a:lstStyle>
            <a:lvl1pPr marL="0" indent="0">
              <a:buNone/>
              <a:defRPr sz="2300"/>
            </a:lvl1pPr>
            <a:lvl2pPr marL="737431" indent="0">
              <a:buNone/>
              <a:defRPr sz="1900"/>
            </a:lvl2pPr>
            <a:lvl3pPr marL="1474862" indent="0">
              <a:buNone/>
              <a:defRPr sz="1600"/>
            </a:lvl3pPr>
            <a:lvl4pPr marL="2212295" indent="0">
              <a:buNone/>
              <a:defRPr sz="1500"/>
            </a:lvl4pPr>
            <a:lvl5pPr marL="2949726" indent="0">
              <a:buNone/>
              <a:defRPr sz="1500"/>
            </a:lvl5pPr>
            <a:lvl6pPr marL="3687157" indent="0">
              <a:buNone/>
              <a:defRPr sz="1500"/>
            </a:lvl6pPr>
            <a:lvl7pPr marL="4424588" indent="0">
              <a:buNone/>
              <a:defRPr sz="1500"/>
            </a:lvl7pPr>
            <a:lvl8pPr marL="5162019" indent="0">
              <a:buNone/>
              <a:defRPr sz="1500"/>
            </a:lvl8pPr>
            <a:lvl9pPr marL="5899452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86" tIns="73744" rIns="147486" bIns="7374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6"/>
          </a:xfrm>
          <a:prstGeom prst="rect">
            <a:avLst/>
          </a:prstGeom>
        </p:spPr>
        <p:txBody>
          <a:bodyPr vert="horz" lIns="147486" tIns="73744" rIns="147486" bIns="737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14017814"/>
            <a:ext cx="2494016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4D8B-91B9-2446-A477-EDBA62DE7A6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14017814"/>
            <a:ext cx="3384735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14017814"/>
            <a:ext cx="2494016" cy="805219"/>
          </a:xfrm>
          <a:prstGeom prst="rect">
            <a:avLst/>
          </a:prstGeom>
        </p:spPr>
        <p:txBody>
          <a:bodyPr vert="horz" lIns="147486" tIns="73744" rIns="147486" bIns="7374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7876-AA24-614E-B3E4-1A79A49C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31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73" indent="-553073" algn="l" defTabSz="737431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26" indent="-460895" algn="l" defTabSz="737431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579" indent="-368716" algn="l" defTabSz="73743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010" indent="-368716" algn="l" defTabSz="737431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441" indent="-368716" algn="l" defTabSz="737431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873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304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736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167" indent="-368716" algn="l" defTabSz="7374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31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862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295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726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157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588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019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452" algn="l" defTabSz="7374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talEnergies_BIO_A3_EN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15111300"/>
          </a:xfrm>
          <a:prstGeom prst="rect">
            <a:avLst/>
          </a:prstGeom>
        </p:spPr>
      </p:pic>
      <p:pic>
        <p:nvPicPr>
          <p:cNvPr id="11" name="Image 10" descr="TotalEnergies_BIO_A3_EN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151158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4311" y="554588"/>
            <a:ext cx="10064327" cy="227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7500" spc="150" dirty="0">
                <a:solidFill>
                  <a:srgbClr val="28C896"/>
                </a:solidFill>
                <a:latin typeface="Roboto"/>
                <a:cs typeface="Roboto"/>
              </a:rPr>
              <a:t>Biodiversité</a:t>
            </a:r>
          </a:p>
          <a:p>
            <a:pPr>
              <a:lnSpc>
                <a:spcPct val="90000"/>
              </a:lnSpc>
            </a:pPr>
            <a:r>
              <a:rPr lang="fr-FR" sz="7500" b="1" spc="150" dirty="0">
                <a:solidFill>
                  <a:srgbClr val="28C896"/>
                </a:solidFill>
                <a:latin typeface="Roboto"/>
                <a:cs typeface="Roboto"/>
              </a:rPr>
              <a:t>Moi aussi, j’agis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4310" y="3099624"/>
            <a:ext cx="10064327" cy="13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400" baseline="30000" dirty="0">
                <a:latin typeface="Roboto"/>
                <a:cs typeface="Roboto"/>
              </a:rPr>
              <a:t>Journée mondiale de l’environnement</a:t>
            </a:r>
          </a:p>
          <a:p>
            <a:pPr>
              <a:lnSpc>
                <a:spcPct val="90000"/>
              </a:lnSpc>
            </a:pPr>
            <a:r>
              <a:rPr lang="en-US" sz="6400" spc="150" baseline="30000" dirty="0">
                <a:solidFill>
                  <a:srgbClr val="28C896"/>
                </a:solidFill>
                <a:latin typeface="Roboto"/>
                <a:cs typeface="Roboto"/>
              </a:rPr>
              <a:t>10 </a:t>
            </a:r>
            <a:r>
              <a:rPr lang="en-US" sz="6400" spc="150" baseline="30000" dirty="0" err="1">
                <a:solidFill>
                  <a:srgbClr val="28C896"/>
                </a:solidFill>
                <a:latin typeface="Roboto"/>
                <a:cs typeface="Roboto"/>
              </a:rPr>
              <a:t>juin</a:t>
            </a:r>
            <a:r>
              <a:rPr lang="en-US" sz="6400" spc="150" baseline="30000" dirty="0">
                <a:solidFill>
                  <a:srgbClr val="28C896"/>
                </a:solidFill>
                <a:latin typeface="Roboto"/>
                <a:cs typeface="Roboto"/>
              </a:rPr>
              <a:t> 2022</a:t>
            </a:r>
            <a:endParaRPr lang="fr-FR" sz="6400" spc="150" dirty="0">
              <a:solidFill>
                <a:srgbClr val="28C896"/>
              </a:solidFill>
              <a:latin typeface="Roboto"/>
              <a:cs typeface="Roboto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99346" y="10797919"/>
            <a:ext cx="618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aseline="30000" dirty="0">
                <a:latin typeface="Roboto"/>
                <a:cs typeface="Roboto"/>
              </a:rPr>
              <a:t>Préserver la biodiversité est l’affaire</a:t>
            </a:r>
          </a:p>
          <a:p>
            <a:r>
              <a:rPr lang="fr-FR" sz="4000" baseline="30000" dirty="0">
                <a:latin typeface="Roboto"/>
                <a:cs typeface="Roboto"/>
              </a:rPr>
              <a:t>de tous. </a:t>
            </a:r>
            <a:r>
              <a:rPr lang="fr-FR" sz="4000" b="1" baseline="30000" dirty="0">
                <a:latin typeface="Roboto"/>
                <a:cs typeface="Roboto"/>
              </a:rPr>
              <a:t>Agissons au quotidien, dans </a:t>
            </a:r>
            <a:br>
              <a:rPr lang="fr-FR" sz="4000" b="1" baseline="30000" dirty="0">
                <a:latin typeface="Roboto"/>
                <a:cs typeface="Roboto"/>
              </a:rPr>
            </a:br>
            <a:r>
              <a:rPr lang="fr-FR" sz="4000" b="1" baseline="30000" dirty="0">
                <a:latin typeface="Roboto"/>
                <a:cs typeface="Roboto"/>
              </a:rPr>
              <a:t>nos activités, pour en prendre soin !</a:t>
            </a:r>
            <a:endParaRPr lang="en-US" sz="3900" b="1" spc="100" baseline="30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3476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35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Biodiversité Moi aussi,</dc:title>
  <dc:creator>TITOF</dc:creator>
  <cp:lastModifiedBy>Isabelle CANAZZI</cp:lastModifiedBy>
  <cp:revision>12</cp:revision>
  <dcterms:created xsi:type="dcterms:W3CDTF">2022-05-10T13:36:34Z</dcterms:created>
  <dcterms:modified xsi:type="dcterms:W3CDTF">2022-05-11T15:34:41Z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04a875-6eb2-484b-a14b-e2519851b720_Enabled">
    <vt:lpwstr>true</vt:lpwstr>
  </property>
  <property fmtid="{D5CDD505-2E9C-101B-9397-08002B2CF9AE}" pid="3" name="MSIP_Label_6c04a875-6eb2-484b-a14b-e2519851b720_SetDate">
    <vt:lpwstr>2022-05-11T15:15:33Z</vt:lpwstr>
  </property>
  <property fmtid="{D5CDD505-2E9C-101B-9397-08002B2CF9AE}" pid="4" name="MSIP_Label_6c04a875-6eb2-484b-a14b-e2519851b720_Method">
    <vt:lpwstr>Standard</vt:lpwstr>
  </property>
  <property fmtid="{D5CDD505-2E9C-101B-9397-08002B2CF9AE}" pid="5" name="MSIP_Label_6c04a875-6eb2-484b-a14b-e2519851b720_Name">
    <vt:lpwstr>External</vt:lpwstr>
  </property>
  <property fmtid="{D5CDD505-2E9C-101B-9397-08002B2CF9AE}" pid="6" name="MSIP_Label_6c04a875-6eb2-484b-a14b-e2519851b720_SiteId">
    <vt:lpwstr>14cb4ab4-62b8-45a2-a944-e225383ee1f9</vt:lpwstr>
  </property>
  <property fmtid="{D5CDD505-2E9C-101B-9397-08002B2CF9AE}" pid="7" name="MSIP_Label_6c04a875-6eb2-484b-a14b-e2519851b720_ActionId">
    <vt:lpwstr>326e7bc1-e8a8-4059-970a-c0af62446498</vt:lpwstr>
  </property>
  <property fmtid="{D5CDD505-2E9C-101B-9397-08002B2CF9AE}" pid="8" name="MSIP_Label_6c04a875-6eb2-484b-a14b-e2519851b720_ContentBits">
    <vt:lpwstr>0</vt:lpwstr>
  </property>
  <property fmtid="{D5CDD505-2E9C-101B-9397-08002B2CF9AE}" pid="9" name="MSIP_Label_a4593b6e-8994-43c5-a486-e951b5f02cec_Enabled">
    <vt:lpwstr>true</vt:lpwstr>
  </property>
  <property fmtid="{D5CDD505-2E9C-101B-9397-08002B2CF9AE}" pid="10" name="MSIP_Label_a4593b6e-8994-43c5-a486-e951b5f02cec_SetDate">
    <vt:lpwstr>2022-05-11T15:34:28Z</vt:lpwstr>
  </property>
  <property fmtid="{D5CDD505-2E9C-101B-9397-08002B2CF9AE}" pid="11" name="MSIP_Label_a4593b6e-8994-43c5-a486-e951b5f02cec_Method">
    <vt:lpwstr>Privileged</vt:lpwstr>
  </property>
  <property fmtid="{D5CDD505-2E9C-101B-9397-08002B2CF9AE}" pid="12" name="MSIP_Label_a4593b6e-8994-43c5-a486-e951b5f02cec_Name">
    <vt:lpwstr>a4593b6e-8994-43c5-a486-e951b5f02cec</vt:lpwstr>
  </property>
  <property fmtid="{D5CDD505-2E9C-101B-9397-08002B2CF9AE}" pid="13" name="MSIP_Label_a4593b6e-8994-43c5-a486-e951b5f02cec_SiteId">
    <vt:lpwstr>329e91b0-e21f-48fb-a071-456717ecc28e</vt:lpwstr>
  </property>
  <property fmtid="{D5CDD505-2E9C-101B-9397-08002B2CF9AE}" pid="14" name="MSIP_Label_a4593b6e-8994-43c5-a486-e951b5f02cec_ActionId">
    <vt:lpwstr>fe9f9c7d-dc72-4b91-b099-7a33f192e313</vt:lpwstr>
  </property>
  <property fmtid="{D5CDD505-2E9C-101B-9397-08002B2CF9AE}" pid="15" name="MSIP_Label_a4593b6e-8994-43c5-a486-e951b5f02cec_ContentBits">
    <vt:lpwstr>0</vt:lpwstr>
  </property>
</Properties>
</file>