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Lst>
  <p:notesMasterIdLst>
    <p:notesMasterId r:id="rId61"/>
  </p:notesMasterIdLst>
  <p:handoutMasterIdLst>
    <p:handoutMasterId r:id="rId62"/>
  </p:handoutMasterIdLst>
  <p:sldIdLst>
    <p:sldId id="2147470605" r:id="rId8"/>
    <p:sldId id="2147470537" r:id="rId9"/>
    <p:sldId id="2147470527" r:id="rId10"/>
    <p:sldId id="2147470503" r:id="rId11"/>
    <p:sldId id="2147470504" r:id="rId12"/>
    <p:sldId id="2147470608" r:id="rId13"/>
    <p:sldId id="488" r:id="rId14"/>
    <p:sldId id="554" r:id="rId15"/>
    <p:sldId id="2147470609" r:id="rId16"/>
    <p:sldId id="2147470568" r:id="rId17"/>
    <p:sldId id="2147470619" r:id="rId18"/>
    <p:sldId id="2147470570" r:id="rId19"/>
    <p:sldId id="2147470571" r:id="rId20"/>
    <p:sldId id="2147470572" r:id="rId21"/>
    <p:sldId id="2147470573" r:id="rId22"/>
    <p:sldId id="2147470541" r:id="rId23"/>
    <p:sldId id="2147470575" r:id="rId24"/>
    <p:sldId id="2147470576" r:id="rId25"/>
    <p:sldId id="2147470577" r:id="rId26"/>
    <p:sldId id="2147470610" r:id="rId27"/>
    <p:sldId id="2147470510" r:id="rId28"/>
    <p:sldId id="2147470611" r:id="rId29"/>
    <p:sldId id="2147470515" r:id="rId30"/>
    <p:sldId id="2147470597" r:id="rId31"/>
    <p:sldId id="271" r:id="rId32"/>
    <p:sldId id="10398" r:id="rId33"/>
    <p:sldId id="2147470520" r:id="rId34"/>
    <p:sldId id="2147470499" r:id="rId35"/>
    <p:sldId id="2147470591" r:id="rId36"/>
    <p:sldId id="2147470516" r:id="rId37"/>
    <p:sldId id="2147470469" r:id="rId38"/>
    <p:sldId id="2147470511" r:id="rId39"/>
    <p:sldId id="2147470614" r:id="rId40"/>
    <p:sldId id="2147470596" r:id="rId41"/>
    <p:sldId id="2147470618" r:id="rId42"/>
    <p:sldId id="2147470549" r:id="rId43"/>
    <p:sldId id="2147470603" r:id="rId44"/>
    <p:sldId id="503" r:id="rId45"/>
    <p:sldId id="2147470607" r:id="rId46"/>
    <p:sldId id="2147470613" r:id="rId47"/>
    <p:sldId id="2147470550" r:id="rId48"/>
    <p:sldId id="2147470564" r:id="rId49"/>
    <p:sldId id="2147470565" r:id="rId50"/>
    <p:sldId id="2147470583" r:id="rId51"/>
    <p:sldId id="2147470615" r:id="rId52"/>
    <p:sldId id="2147470579" r:id="rId53"/>
    <p:sldId id="2147470616" r:id="rId54"/>
    <p:sldId id="2147470578" r:id="rId55"/>
    <p:sldId id="2147470587" r:id="rId56"/>
    <p:sldId id="2147470582" r:id="rId57"/>
    <p:sldId id="2147470581" r:id="rId58"/>
    <p:sldId id="2147470617" r:id="rId59"/>
    <p:sldId id="2147470606" r:id="rId6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76606-AA15-687A-24E3-18C810733FB2}" name="Isabelle CANAZZI" initials="IC" userId="S::isabelle.canazzi@totalenergies.com::64254555-de53-474c-86b5-c9287ddefd55" providerId="AD"/>
  <p188:author id="{561B161A-F817-4F22-EBC2-DF6B70EF1625}" name="Fabien LEBAS" initials="FL" userId="S::fabien-albert.lebas@totalenergies.com::b99579b5-77bf-49af-88b4-47e52255f71a" providerId="AD"/>
  <p188:author id="{33F40224-F692-CCCB-2D0C-F3BA76D84528}" name="Claire MAIRET" initials="CM" userId="S::claire.mairet@totalenergies.com::b91d9db2-e41b-4c98-9525-27312980cc2f" providerId="AD"/>
  <p188:author id="{D19AB6B8-8AF7-F341-7821-8FC7AC6968E8}" name="Cyril DE-COATPONT" initials="CD" userId="S::cyril.de-coatpont@totalenergies.com::8e2a7a85-c243-49c2-bdd5-9a8a2591b005" providerId="AD"/>
  <p188:author id="{56A37AC5-7ACB-6EFD-C4F2-CA8255E23F3B}" name="Ronan PENSEC" initials="RP" userId="S::ronan.pensec@totalenergies.com::c742cb3f-be64-4e9d-be2e-c624262116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72F"/>
    <a:srgbClr val="5797FF"/>
    <a:srgbClr val="2582FF"/>
    <a:srgbClr val="0043B0"/>
    <a:srgbClr val="004494"/>
    <a:srgbClr val="CC00CC"/>
    <a:srgbClr val="FFA74F"/>
    <a:srgbClr val="CC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BE964-E18A-4F42-B903-6EA51CCEE9C9}" v="3" dt="2024-04-05T15:40:00.193"/>
    <p1510:client id="{E9641DC5-9C32-4240-A94B-C7827EF0D59D}" v="4" dt="2024-04-05T15:51:22.7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9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S::claire.mairet@totalenergies.com::b91d9db2-e41b-4c98-9525-27312980cc2f" providerId="AD" clId="Web-{E9641DC5-9C32-4240-A94B-C7827EF0D59D}"/>
    <pc:docChg chg="modSld">
      <pc:chgData name="Claire MAIRET" userId="S::claire.mairet@totalenergies.com::b91d9db2-e41b-4c98-9525-27312980cc2f" providerId="AD" clId="Web-{E9641DC5-9C32-4240-A94B-C7827EF0D59D}" dt="2024-04-05T15:51:22.768" v="3" actId="14100"/>
      <pc:docMkLst>
        <pc:docMk/>
      </pc:docMkLst>
      <pc:sldChg chg="modSp">
        <pc:chgData name="Claire MAIRET" userId="S::claire.mairet@totalenergies.com::b91d9db2-e41b-4c98-9525-27312980cc2f" providerId="AD" clId="Web-{E9641DC5-9C32-4240-A94B-C7827EF0D59D}" dt="2024-04-05T15:50:58.548" v="0" actId="1076"/>
        <pc:sldMkLst>
          <pc:docMk/>
          <pc:sldMk cId="1129204954" sldId="2147470605"/>
        </pc:sldMkLst>
        <pc:spChg chg="mod">
          <ac:chgData name="Claire MAIRET" userId="S::claire.mairet@totalenergies.com::b91d9db2-e41b-4c98-9525-27312980cc2f" providerId="AD" clId="Web-{E9641DC5-9C32-4240-A94B-C7827EF0D59D}" dt="2024-04-05T15:50:58.548" v="0" actId="1076"/>
          <ac:spMkLst>
            <pc:docMk/>
            <pc:sldMk cId="1129204954" sldId="2147470605"/>
            <ac:spMk id="7" creationId="{42A37688-41AC-3C0C-7D95-7BEA611EF114}"/>
          </ac:spMkLst>
        </pc:spChg>
      </pc:sldChg>
      <pc:sldChg chg="modSp">
        <pc:chgData name="Claire MAIRET" userId="S::claire.mairet@totalenergies.com::b91d9db2-e41b-4c98-9525-27312980cc2f" providerId="AD" clId="Web-{E9641DC5-9C32-4240-A94B-C7827EF0D59D}" dt="2024-04-05T15:51:22.768" v="3" actId="14100"/>
        <pc:sldMkLst>
          <pc:docMk/>
          <pc:sldMk cId="212695247" sldId="2147470619"/>
        </pc:sldMkLst>
        <pc:spChg chg="mod">
          <ac:chgData name="Claire MAIRET" userId="S::claire.mairet@totalenergies.com::b91d9db2-e41b-4c98-9525-27312980cc2f" providerId="AD" clId="Web-{E9641DC5-9C32-4240-A94B-C7827EF0D59D}" dt="2024-04-05T15:51:16.424" v="1" actId="14100"/>
          <ac:spMkLst>
            <pc:docMk/>
            <pc:sldMk cId="212695247" sldId="2147470619"/>
            <ac:spMk id="5" creationId="{8D750D25-7835-73EF-41CF-8D45274DC6D4}"/>
          </ac:spMkLst>
        </pc:spChg>
        <pc:spChg chg="mod">
          <ac:chgData name="Claire MAIRET" userId="S::claire.mairet@totalenergies.com::b91d9db2-e41b-4c98-9525-27312980cc2f" providerId="AD" clId="Web-{E9641DC5-9C32-4240-A94B-C7827EF0D59D}" dt="2024-04-05T15:51:22.768" v="3" actId="14100"/>
          <ac:spMkLst>
            <pc:docMk/>
            <pc:sldMk cId="212695247" sldId="2147470619"/>
            <ac:spMk id="7" creationId="{7F512CC0-B6BF-26BE-8314-E8F86F8AB2E1}"/>
          </ac:spMkLst>
        </pc:spChg>
        <pc:spChg chg="mod">
          <ac:chgData name="Claire MAIRET" userId="S::claire.mairet@totalenergies.com::b91d9db2-e41b-4c98-9525-27312980cc2f" providerId="AD" clId="Web-{E9641DC5-9C32-4240-A94B-C7827EF0D59D}" dt="2024-04-05T15:51:19.346" v="2" actId="14100"/>
          <ac:spMkLst>
            <pc:docMk/>
            <pc:sldMk cId="212695247" sldId="2147470619"/>
            <ac:spMk id="16" creationId="{9C9A0C81-63F6-40E9-B362-D7FC21D606B5}"/>
          </ac:spMkLst>
        </pc:spChg>
      </pc:sldChg>
    </pc:docChg>
  </pc:docChgLst>
  <pc:docChgLst>
    <pc:chgData name="Claire MAIRET" userId="b91d9db2-e41b-4c98-9525-27312980cc2f" providerId="ADAL" clId="{14EBE964-E18A-4F42-B903-6EA51CCEE9C9}"/>
    <pc:docChg chg="custSel addSld delSld modSld">
      <pc:chgData name="Claire MAIRET" userId="b91d9db2-e41b-4c98-9525-27312980cc2f" providerId="ADAL" clId="{14EBE964-E18A-4F42-B903-6EA51CCEE9C9}" dt="2024-04-05T15:42:52.114" v="95" actId="20577"/>
      <pc:docMkLst>
        <pc:docMk/>
      </pc:docMkLst>
      <pc:sldChg chg="addSp delSp modSp mod">
        <pc:chgData name="Claire MAIRET" userId="b91d9db2-e41b-4c98-9525-27312980cc2f" providerId="ADAL" clId="{14EBE964-E18A-4F42-B903-6EA51CCEE9C9}" dt="2024-04-05T15:40:06.156" v="5" actId="167"/>
        <pc:sldMkLst>
          <pc:docMk/>
          <pc:sldMk cId="553365564" sldId="2147470568"/>
        </pc:sldMkLst>
        <pc:picChg chg="add mod ord">
          <ac:chgData name="Claire MAIRET" userId="b91d9db2-e41b-4c98-9525-27312980cc2f" providerId="ADAL" clId="{14EBE964-E18A-4F42-B903-6EA51CCEE9C9}" dt="2024-04-05T15:40:06.156" v="5" actId="167"/>
          <ac:picMkLst>
            <pc:docMk/>
            <pc:sldMk cId="553365564" sldId="2147470568"/>
            <ac:picMk id="3" creationId="{AD0419B9-964E-34D1-AE12-113DB3EB6003}"/>
          </ac:picMkLst>
        </pc:picChg>
        <pc:picChg chg="del">
          <ac:chgData name="Claire MAIRET" userId="b91d9db2-e41b-4c98-9525-27312980cc2f" providerId="ADAL" clId="{14EBE964-E18A-4F42-B903-6EA51CCEE9C9}" dt="2024-04-05T15:39:58.867" v="3" actId="478"/>
          <ac:picMkLst>
            <pc:docMk/>
            <pc:sldMk cId="553365564" sldId="2147470568"/>
            <ac:picMk id="1028" creationId="{8BF2E73E-650E-5E29-FF0A-874C810023FD}"/>
          </ac:picMkLst>
        </pc:picChg>
      </pc:sldChg>
      <pc:sldChg chg="del">
        <pc:chgData name="Claire MAIRET" userId="b91d9db2-e41b-4c98-9525-27312980cc2f" providerId="ADAL" clId="{14EBE964-E18A-4F42-B903-6EA51CCEE9C9}" dt="2024-04-05T15:38:39.707" v="1" actId="47"/>
        <pc:sldMkLst>
          <pc:docMk/>
          <pc:sldMk cId="1901260633" sldId="2147470569"/>
        </pc:sldMkLst>
      </pc:sldChg>
      <pc:sldChg chg="addSp modSp mod">
        <pc:chgData name="Claire MAIRET" userId="b91d9db2-e41b-4c98-9525-27312980cc2f" providerId="ADAL" clId="{14EBE964-E18A-4F42-B903-6EA51CCEE9C9}" dt="2024-04-05T15:42:52.114" v="95" actId="20577"/>
        <pc:sldMkLst>
          <pc:docMk/>
          <pc:sldMk cId="1129204954" sldId="2147470605"/>
        </pc:sldMkLst>
        <pc:spChg chg="add mod">
          <ac:chgData name="Claire MAIRET" userId="b91d9db2-e41b-4c98-9525-27312980cc2f" providerId="ADAL" clId="{14EBE964-E18A-4F42-B903-6EA51CCEE9C9}" dt="2024-04-05T15:42:24.154" v="92" actId="20577"/>
          <ac:spMkLst>
            <pc:docMk/>
            <pc:sldMk cId="1129204954" sldId="2147470605"/>
            <ac:spMk id="7" creationId="{42A37688-41AC-3C0C-7D95-7BEA611EF114}"/>
          </ac:spMkLst>
        </pc:spChg>
        <pc:spChg chg="mod">
          <ac:chgData name="Claire MAIRET" userId="b91d9db2-e41b-4c98-9525-27312980cc2f" providerId="ADAL" clId="{14EBE964-E18A-4F42-B903-6EA51CCEE9C9}" dt="2024-04-05T15:42:52.114" v="95" actId="20577"/>
          <ac:spMkLst>
            <pc:docMk/>
            <pc:sldMk cId="1129204954" sldId="2147470605"/>
            <ac:spMk id="24" creationId="{56C28A9D-2CBB-4FE1-BA7F-BA3CC496CD60}"/>
          </ac:spMkLst>
        </pc:spChg>
      </pc:sldChg>
      <pc:sldChg chg="delSp add mod">
        <pc:chgData name="Claire MAIRET" userId="b91d9db2-e41b-4c98-9525-27312980cc2f" providerId="ADAL" clId="{14EBE964-E18A-4F42-B903-6EA51CCEE9C9}" dt="2024-04-05T15:38:44.647" v="2" actId="478"/>
        <pc:sldMkLst>
          <pc:docMk/>
          <pc:sldMk cId="212695247" sldId="2147470619"/>
        </pc:sldMkLst>
        <pc:spChg chg="del">
          <ac:chgData name="Claire MAIRET" userId="b91d9db2-e41b-4c98-9525-27312980cc2f" providerId="ADAL" clId="{14EBE964-E18A-4F42-B903-6EA51CCEE9C9}" dt="2024-04-05T15:38:44.647" v="2" actId="478"/>
          <ac:spMkLst>
            <pc:docMk/>
            <pc:sldMk cId="212695247" sldId="2147470619"/>
            <ac:spMk id="4" creationId="{FD0ACE1C-807E-77C5-2838-51E95639FFFD}"/>
          </ac:spMkLst>
        </pc:spChg>
      </pc:sldChg>
    </pc:docChg>
  </pc:docChgLst>
  <pc:docChgLst>
    <pc:chgData name="Isabelle CANAZZI" userId="64254555-de53-474c-86b5-c9287ddefd55" providerId="ADAL" clId="{CD917B81-29A8-4095-8207-4C4AFF51CA14}"/>
    <pc:docChg chg="modSld">
      <pc:chgData name="Isabelle CANAZZI" userId="64254555-de53-474c-86b5-c9287ddefd55" providerId="ADAL" clId="{CD917B81-29A8-4095-8207-4C4AFF51CA14}" dt="2024-03-22T14:33:44.269" v="13" actId="20577"/>
      <pc:docMkLst>
        <pc:docMk/>
      </pc:docMkLst>
      <pc:sldChg chg="modSp mod">
        <pc:chgData name="Isabelle CANAZZI" userId="64254555-de53-474c-86b5-c9287ddefd55" providerId="ADAL" clId="{CD917B81-29A8-4095-8207-4C4AFF51CA14}" dt="2024-03-21T17:31:49.878" v="10" actId="20577"/>
        <pc:sldMkLst>
          <pc:docMk/>
          <pc:sldMk cId="1741147133" sldId="488"/>
        </pc:sldMkLst>
        <pc:spChg chg="mod">
          <ac:chgData name="Isabelle CANAZZI" userId="64254555-de53-474c-86b5-c9287ddefd55" providerId="ADAL" clId="{CD917B81-29A8-4095-8207-4C4AFF51CA14}" dt="2024-03-21T17:31:49.878" v="10" actId="20577"/>
          <ac:spMkLst>
            <pc:docMk/>
            <pc:sldMk cId="1741147133" sldId="488"/>
            <ac:spMk id="2" creationId="{F954CACA-35CE-CFC8-5E75-59FC9D10E1E6}"/>
          </ac:spMkLst>
        </pc:spChg>
      </pc:sldChg>
      <pc:sldChg chg="modSp mod">
        <pc:chgData name="Isabelle CANAZZI" userId="64254555-de53-474c-86b5-c9287ddefd55" providerId="ADAL" clId="{CD917B81-29A8-4095-8207-4C4AFF51CA14}" dt="2024-03-21T17:31:31.998" v="3" actId="20577"/>
        <pc:sldMkLst>
          <pc:docMk/>
          <pc:sldMk cId="3191419782" sldId="2147470503"/>
        </pc:sldMkLst>
        <pc:spChg chg="mod">
          <ac:chgData name="Isabelle CANAZZI" userId="64254555-de53-474c-86b5-c9287ddefd55" providerId="ADAL" clId="{CD917B81-29A8-4095-8207-4C4AFF51CA14}" dt="2024-03-21T17:31:31.998" v="3" actId="20577"/>
          <ac:spMkLst>
            <pc:docMk/>
            <pc:sldMk cId="3191419782" sldId="2147470503"/>
            <ac:spMk id="4" creationId="{0319C427-4D01-45E0-0ADC-265406897AEB}"/>
          </ac:spMkLst>
        </pc:spChg>
      </pc:sldChg>
      <pc:sldChg chg="modSp mod">
        <pc:chgData name="Isabelle CANAZZI" userId="64254555-de53-474c-86b5-c9287ddefd55" providerId="ADAL" clId="{CD917B81-29A8-4095-8207-4C4AFF51CA14}" dt="2024-03-21T17:31:38.013" v="5" actId="20577"/>
        <pc:sldMkLst>
          <pc:docMk/>
          <pc:sldMk cId="3823245466" sldId="2147470504"/>
        </pc:sldMkLst>
        <pc:spChg chg="mod">
          <ac:chgData name="Isabelle CANAZZI" userId="64254555-de53-474c-86b5-c9287ddefd55" providerId="ADAL" clId="{CD917B81-29A8-4095-8207-4C4AFF51CA14}" dt="2024-03-21T17:31:38.013" v="5" actId="20577"/>
          <ac:spMkLst>
            <pc:docMk/>
            <pc:sldMk cId="3823245466" sldId="2147470504"/>
            <ac:spMk id="4" creationId="{4A60968A-F4B9-D983-B630-0B4D831DFD85}"/>
          </ac:spMkLst>
        </pc:spChg>
      </pc:sldChg>
      <pc:sldChg chg="modSp mod">
        <pc:chgData name="Isabelle CANAZZI" userId="64254555-de53-474c-86b5-c9287ddefd55" providerId="ADAL" clId="{CD917B81-29A8-4095-8207-4C4AFF51CA14}" dt="2024-03-21T17:32:12.472" v="12" actId="20577"/>
        <pc:sldMkLst>
          <pc:docMk/>
          <pc:sldMk cId="689973563" sldId="2147470520"/>
        </pc:sldMkLst>
        <pc:spChg chg="mod">
          <ac:chgData name="Isabelle CANAZZI" userId="64254555-de53-474c-86b5-c9287ddefd55" providerId="ADAL" clId="{CD917B81-29A8-4095-8207-4C4AFF51CA14}" dt="2024-03-21T17:32:12.472" v="12" actId="20577"/>
          <ac:spMkLst>
            <pc:docMk/>
            <pc:sldMk cId="689973563" sldId="2147470520"/>
            <ac:spMk id="25" creationId="{8025D804-F953-024B-043B-15F8092E02D8}"/>
          </ac:spMkLst>
        </pc:spChg>
      </pc:sldChg>
      <pc:sldChg chg="modSp mod">
        <pc:chgData name="Isabelle CANAZZI" userId="64254555-de53-474c-86b5-c9287ddefd55" providerId="ADAL" clId="{CD917B81-29A8-4095-8207-4C4AFF51CA14}" dt="2024-03-21T17:31:24.727" v="1" actId="20577"/>
        <pc:sldMkLst>
          <pc:docMk/>
          <pc:sldMk cId="2092704564" sldId="2147470537"/>
        </pc:sldMkLst>
        <pc:spChg chg="mod">
          <ac:chgData name="Isabelle CANAZZI" userId="64254555-de53-474c-86b5-c9287ddefd55" providerId="ADAL" clId="{CD917B81-29A8-4095-8207-4C4AFF51CA14}" dt="2024-03-21T17:31:24.727" v="1" actId="20577"/>
          <ac:spMkLst>
            <pc:docMk/>
            <pc:sldMk cId="2092704564" sldId="2147470537"/>
            <ac:spMk id="3" creationId="{CA938911-C2FD-D3C0-A10F-DAD73A6A6163}"/>
          </ac:spMkLst>
        </pc:spChg>
      </pc:sldChg>
      <pc:sldChg chg="modSp mod">
        <pc:chgData name="Isabelle CANAZZI" userId="64254555-de53-474c-86b5-c9287ddefd55" providerId="ADAL" clId="{CD917B81-29A8-4095-8207-4C4AFF51CA14}" dt="2024-03-22T14:33:44.269" v="13" actId="20577"/>
        <pc:sldMkLst>
          <pc:docMk/>
          <pc:sldMk cId="342904401" sldId="2147470550"/>
        </pc:sldMkLst>
        <pc:spChg chg="mod">
          <ac:chgData name="Isabelle CANAZZI" userId="64254555-de53-474c-86b5-c9287ddefd55" providerId="ADAL" clId="{CD917B81-29A8-4095-8207-4C4AFF51CA14}" dt="2024-03-22T14:33:44.269" v="13" actId="20577"/>
          <ac:spMkLst>
            <pc:docMk/>
            <pc:sldMk cId="342904401" sldId="2147470550"/>
            <ac:spMk id="6" creationId="{5B4F3BFF-BA79-B635-2B5E-EA1178976279}"/>
          </ac:spMkLst>
        </pc:spChg>
      </pc:sldChg>
      <pc:sldChg chg="modSp mod">
        <pc:chgData name="Isabelle CANAZZI" userId="64254555-de53-474c-86b5-c9287ddefd55" providerId="ADAL" clId="{CD917B81-29A8-4095-8207-4C4AFF51CA14}" dt="2024-03-21T17:31:43.256" v="7" actId="20577"/>
        <pc:sldMkLst>
          <pc:docMk/>
          <pc:sldMk cId="1356273669" sldId="2147470608"/>
        </pc:sldMkLst>
        <pc:spChg chg="mod">
          <ac:chgData name="Isabelle CANAZZI" userId="64254555-de53-474c-86b5-c9287ddefd55" providerId="ADAL" clId="{CD917B81-29A8-4095-8207-4C4AFF51CA14}" dt="2024-03-21T17:31:43.256" v="7" actId="20577"/>
          <ac:spMkLst>
            <pc:docMk/>
            <pc:sldMk cId="1356273669" sldId="2147470608"/>
            <ac:spMk id="4" creationId="{91AD699D-8E66-8D7F-B3D0-FCD42E5801EC}"/>
          </ac:spMkLst>
        </pc:spChg>
      </pc:sldChg>
    </pc:docChg>
  </pc:docChgLst>
  <pc:docChgLst>
    <pc:chgData name="Claire MAIRET" userId="S::claire.mairet@totalenergies.com::b91d9db2-e41b-4c98-9525-27312980cc2f" providerId="AD" clId="Web-{A7F79B6A-86F4-9FC8-FD46-E0D93BD820E1}"/>
    <pc:docChg chg="mod">
      <pc:chgData name="Claire MAIRET" userId="S::claire.mairet@totalenergies.com::b91d9db2-e41b-4c98-9525-27312980cc2f" providerId="AD" clId="Web-{A7F79B6A-86F4-9FC8-FD46-E0D93BD820E1}" dt="2024-03-22T10:26:33.527" v="1"/>
      <pc:docMkLst>
        <pc:docMk/>
      </pc:docMkLst>
      <pc:sldChg chg="addCm">
        <pc:chgData name="Claire MAIRET" userId="S::claire.mairet@totalenergies.com::b91d9db2-e41b-4c98-9525-27312980cc2f" providerId="AD" clId="Web-{A7F79B6A-86F4-9FC8-FD46-E0D93BD820E1}" dt="2024-03-22T10:26:33.527" v="1"/>
        <pc:sldMkLst>
          <pc:docMk/>
          <pc:sldMk cId="2092704564" sldId="2147470537"/>
        </pc:sldMkLst>
        <pc:extLst>
          <p:ext xmlns:p="http://schemas.openxmlformats.org/presentationml/2006/main" uri="{D6D511B9-2390-475A-947B-AFAB55BFBCF1}">
            <pc226:cmChg xmlns:pc226="http://schemas.microsoft.com/office/powerpoint/2022/06/main/command" chg="add">
              <pc226:chgData name="Claire MAIRET" userId="S::claire.mairet@totalenergies.com::b91d9db2-e41b-4c98-9525-27312980cc2f" providerId="AD" clId="Web-{A7F79B6A-86F4-9FC8-FD46-E0D93BD820E1}" dt="2024-03-22T10:26:33.527" v="1"/>
              <pc2:cmMkLst xmlns:pc2="http://schemas.microsoft.com/office/powerpoint/2019/9/main/command">
                <pc:docMk/>
                <pc:sldMk cId="2092704564" sldId="2147470537"/>
                <pc2:cmMk id="{8B04465B-3F4C-4F07-A122-A0C2CED85704}"/>
              </pc2:cmMkLst>
            </pc226:cmChg>
          </p:ext>
        </pc:extLst>
      </pc:sldChg>
    </pc:docChg>
  </pc:docChgLst>
  <pc:docChgLst>
    <pc:chgData name="Ronan PENSEC" userId="c742cb3f-be64-4e9d-be2e-c62426211631" providerId="ADAL" clId="{E13710D5-AE2F-4669-9867-0B073DD8A0FE}"/>
    <pc:docChg chg="undo redo custSel addSld modSld">
      <pc:chgData name="Ronan PENSEC" userId="c742cb3f-be64-4e9d-be2e-c62426211631" providerId="ADAL" clId="{E13710D5-AE2F-4669-9867-0B073DD8A0FE}" dt="2024-03-25T09:08:57.858" v="1941" actId="12789"/>
      <pc:docMkLst>
        <pc:docMk/>
      </pc:docMkLst>
      <pc:sldChg chg="modSp mod">
        <pc:chgData name="Ronan PENSEC" userId="c742cb3f-be64-4e9d-be2e-c62426211631" providerId="ADAL" clId="{E13710D5-AE2F-4669-9867-0B073DD8A0FE}" dt="2024-03-22T10:27:05.424" v="518" actId="113"/>
        <pc:sldMkLst>
          <pc:docMk/>
          <pc:sldMk cId="1383696289" sldId="271"/>
        </pc:sldMkLst>
        <pc:spChg chg="mod">
          <ac:chgData name="Ronan PENSEC" userId="c742cb3f-be64-4e9d-be2e-c62426211631" providerId="ADAL" clId="{E13710D5-AE2F-4669-9867-0B073DD8A0FE}" dt="2024-03-22T10:27:05.424" v="518" actId="113"/>
          <ac:spMkLst>
            <pc:docMk/>
            <pc:sldMk cId="1383696289" sldId="271"/>
            <ac:spMk id="6" creationId="{14A21841-A61F-E5A6-DBA7-73474680A673}"/>
          </ac:spMkLst>
        </pc:spChg>
      </pc:sldChg>
      <pc:sldChg chg="modSp mod">
        <pc:chgData name="Ronan PENSEC" userId="c742cb3f-be64-4e9d-be2e-c62426211631" providerId="ADAL" clId="{E13710D5-AE2F-4669-9867-0B073DD8A0FE}" dt="2024-03-25T08:46:21.261" v="1603" actId="1036"/>
        <pc:sldMkLst>
          <pc:docMk/>
          <pc:sldMk cId="1741147133" sldId="488"/>
        </pc:sldMkLst>
        <pc:spChg chg="mod">
          <ac:chgData name="Ronan PENSEC" userId="c742cb3f-be64-4e9d-be2e-c62426211631" providerId="ADAL" clId="{E13710D5-AE2F-4669-9867-0B073DD8A0FE}" dt="2024-03-25T08:46:21.261" v="1603" actId="1036"/>
          <ac:spMkLst>
            <pc:docMk/>
            <pc:sldMk cId="1741147133" sldId="488"/>
            <ac:spMk id="24" creationId="{56C28A9D-2CBB-4FE1-BA7F-BA3CC496CD60}"/>
          </ac:spMkLst>
        </pc:spChg>
      </pc:sldChg>
      <pc:sldChg chg="delSp modSp mod">
        <pc:chgData name="Ronan PENSEC" userId="c742cb3f-be64-4e9d-be2e-c62426211631" providerId="ADAL" clId="{E13710D5-AE2F-4669-9867-0B073DD8A0FE}" dt="2024-03-22T09:53:55.419" v="12" actId="1076"/>
        <pc:sldMkLst>
          <pc:docMk/>
          <pc:sldMk cId="1882590526" sldId="554"/>
        </pc:sldMkLst>
        <pc:spChg chg="del">
          <ac:chgData name="Ronan PENSEC" userId="c742cb3f-be64-4e9d-be2e-c62426211631" providerId="ADAL" clId="{E13710D5-AE2F-4669-9867-0B073DD8A0FE}" dt="2024-03-22T09:53:51.671" v="9" actId="478"/>
          <ac:spMkLst>
            <pc:docMk/>
            <pc:sldMk cId="1882590526" sldId="554"/>
            <ac:spMk id="15" creationId="{0049079D-A623-F07A-066F-7D4F60B44F0A}"/>
          </ac:spMkLst>
        </pc:spChg>
        <pc:picChg chg="mod">
          <ac:chgData name="Ronan PENSEC" userId="c742cb3f-be64-4e9d-be2e-c62426211631" providerId="ADAL" clId="{E13710D5-AE2F-4669-9867-0B073DD8A0FE}" dt="2024-03-22T09:53:55.419" v="12" actId="1076"/>
          <ac:picMkLst>
            <pc:docMk/>
            <pc:sldMk cId="1882590526" sldId="554"/>
            <ac:picMk id="4" creationId="{F8806DC3-196D-9C6F-ED89-EC801DB4DD84}"/>
          </ac:picMkLst>
        </pc:picChg>
      </pc:sldChg>
      <pc:sldChg chg="modSp mod">
        <pc:chgData name="Ronan PENSEC" userId="c742cb3f-be64-4e9d-be2e-c62426211631" providerId="ADAL" clId="{E13710D5-AE2F-4669-9867-0B073DD8A0FE}" dt="2024-03-22T10:27:11.995" v="520" actId="113"/>
        <pc:sldMkLst>
          <pc:docMk/>
          <pc:sldMk cId="263581773" sldId="10398"/>
        </pc:sldMkLst>
        <pc:spChg chg="mod">
          <ac:chgData name="Ronan PENSEC" userId="c742cb3f-be64-4e9d-be2e-c62426211631" providerId="ADAL" clId="{E13710D5-AE2F-4669-9867-0B073DD8A0FE}" dt="2024-03-22T10:27:11.995" v="520" actId="113"/>
          <ac:spMkLst>
            <pc:docMk/>
            <pc:sldMk cId="263581773" sldId="10398"/>
            <ac:spMk id="3" creationId="{18997F48-5A49-1E3D-5F7D-1517108AEEAD}"/>
          </ac:spMkLst>
        </pc:spChg>
      </pc:sldChg>
      <pc:sldChg chg="modSp mod">
        <pc:chgData name="Ronan PENSEC" userId="c742cb3f-be64-4e9d-be2e-c62426211631" providerId="ADAL" clId="{E13710D5-AE2F-4669-9867-0B073DD8A0FE}" dt="2024-03-22T10:27:38.284" v="524" actId="113"/>
        <pc:sldMkLst>
          <pc:docMk/>
          <pc:sldMk cId="3248412932" sldId="2147470499"/>
        </pc:sldMkLst>
        <pc:spChg chg="mod">
          <ac:chgData name="Ronan PENSEC" userId="c742cb3f-be64-4e9d-be2e-c62426211631" providerId="ADAL" clId="{E13710D5-AE2F-4669-9867-0B073DD8A0FE}" dt="2024-03-22T10:27:38.284" v="524" actId="113"/>
          <ac:spMkLst>
            <pc:docMk/>
            <pc:sldMk cId="3248412932" sldId="2147470499"/>
            <ac:spMk id="3" creationId="{EFDB446C-D5F5-1EC4-9398-8B1DF1930816}"/>
          </ac:spMkLst>
        </pc:spChg>
      </pc:sldChg>
      <pc:sldChg chg="addSp modSp mod">
        <pc:chgData name="Ronan PENSEC" userId="c742cb3f-be64-4e9d-be2e-c62426211631" providerId="ADAL" clId="{E13710D5-AE2F-4669-9867-0B073DD8A0FE}" dt="2024-03-25T08:46:07.629" v="1601" actId="20577"/>
        <pc:sldMkLst>
          <pc:docMk/>
          <pc:sldMk cId="3823245466" sldId="2147470504"/>
        </pc:sldMkLst>
        <pc:spChg chg="add mod">
          <ac:chgData name="Ronan PENSEC" userId="c742cb3f-be64-4e9d-be2e-c62426211631" providerId="ADAL" clId="{E13710D5-AE2F-4669-9867-0B073DD8A0FE}" dt="2024-03-25T08:46:07.629" v="1601" actId="20577"/>
          <ac:spMkLst>
            <pc:docMk/>
            <pc:sldMk cId="3823245466" sldId="2147470504"/>
            <ac:spMk id="9" creationId="{25BA04D4-3C81-2AF9-EFD4-362478B244BE}"/>
          </ac:spMkLst>
        </pc:spChg>
        <pc:spChg chg="mod">
          <ac:chgData name="Ronan PENSEC" userId="c742cb3f-be64-4e9d-be2e-c62426211631" providerId="ADAL" clId="{E13710D5-AE2F-4669-9867-0B073DD8A0FE}" dt="2024-03-22T09:53:23.007" v="1" actId="14100"/>
          <ac:spMkLst>
            <pc:docMk/>
            <pc:sldMk cId="3823245466" sldId="2147470504"/>
            <ac:spMk id="11" creationId="{5874FD25-8B63-1A73-4D4F-15B8455078ED}"/>
          </ac:spMkLst>
        </pc:spChg>
      </pc:sldChg>
      <pc:sldChg chg="modSp mod">
        <pc:chgData name="Ronan PENSEC" userId="c742cb3f-be64-4e9d-be2e-c62426211631" providerId="ADAL" clId="{E13710D5-AE2F-4669-9867-0B073DD8A0FE}" dt="2024-03-22T10:30:49.283" v="646" actId="20577"/>
        <pc:sldMkLst>
          <pc:docMk/>
          <pc:sldMk cId="3590752908" sldId="2147470511"/>
        </pc:sldMkLst>
        <pc:spChg chg="mod">
          <ac:chgData name="Ronan PENSEC" userId="c742cb3f-be64-4e9d-be2e-c62426211631" providerId="ADAL" clId="{E13710D5-AE2F-4669-9867-0B073DD8A0FE}" dt="2024-03-22T10:30:49.283" v="646" actId="20577"/>
          <ac:spMkLst>
            <pc:docMk/>
            <pc:sldMk cId="3590752908" sldId="2147470511"/>
            <ac:spMk id="2" creationId="{E92BDFE0-053A-34CD-1799-2785679D9E6A}"/>
          </ac:spMkLst>
        </pc:spChg>
      </pc:sldChg>
      <pc:sldChg chg="addSp modSp mod">
        <pc:chgData name="Ronan PENSEC" userId="c742cb3f-be64-4e9d-be2e-c62426211631" providerId="ADAL" clId="{E13710D5-AE2F-4669-9867-0B073DD8A0FE}" dt="2024-03-22T10:26:33.755" v="512" actId="20577"/>
        <pc:sldMkLst>
          <pc:docMk/>
          <pc:sldMk cId="810348709" sldId="2147470515"/>
        </pc:sldMkLst>
        <pc:spChg chg="add mod">
          <ac:chgData name="Ronan PENSEC" userId="c742cb3f-be64-4e9d-be2e-c62426211631" providerId="ADAL" clId="{E13710D5-AE2F-4669-9867-0B073DD8A0FE}" dt="2024-03-22T10:26:33.755" v="512" actId="20577"/>
          <ac:spMkLst>
            <pc:docMk/>
            <pc:sldMk cId="810348709" sldId="2147470515"/>
            <ac:spMk id="7" creationId="{7F979FA0-666C-CB28-C601-83DBC64B6DD9}"/>
          </ac:spMkLst>
        </pc:spChg>
      </pc:sldChg>
      <pc:sldChg chg="modSp mod">
        <pc:chgData name="Ronan PENSEC" userId="c742cb3f-be64-4e9d-be2e-c62426211631" providerId="ADAL" clId="{E13710D5-AE2F-4669-9867-0B073DD8A0FE}" dt="2024-03-25T09:03:08.136" v="1868" actId="20577"/>
        <pc:sldMkLst>
          <pc:docMk/>
          <pc:sldMk cId="996580956" sldId="2147470516"/>
        </pc:sldMkLst>
        <pc:spChg chg="mod">
          <ac:chgData name="Ronan PENSEC" userId="c742cb3f-be64-4e9d-be2e-c62426211631" providerId="ADAL" clId="{E13710D5-AE2F-4669-9867-0B073DD8A0FE}" dt="2024-03-25T08:58:33.924" v="1772" actId="20577"/>
          <ac:spMkLst>
            <pc:docMk/>
            <pc:sldMk cId="996580956" sldId="2147470516"/>
            <ac:spMk id="9" creationId="{DB661CA8-9D09-0213-9BDA-B59184AFED8B}"/>
          </ac:spMkLst>
        </pc:spChg>
        <pc:spChg chg="mod">
          <ac:chgData name="Ronan PENSEC" userId="c742cb3f-be64-4e9d-be2e-c62426211631" providerId="ADAL" clId="{E13710D5-AE2F-4669-9867-0B073DD8A0FE}" dt="2024-03-25T09:03:08.136" v="1868" actId="20577"/>
          <ac:spMkLst>
            <pc:docMk/>
            <pc:sldMk cId="996580956" sldId="2147470516"/>
            <ac:spMk id="12" creationId="{4CC06D79-3414-4333-BAA9-4E7903354AC2}"/>
          </ac:spMkLst>
        </pc:spChg>
        <pc:spChg chg="mod">
          <ac:chgData name="Ronan PENSEC" userId="c742cb3f-be64-4e9d-be2e-c62426211631" providerId="ADAL" clId="{E13710D5-AE2F-4669-9867-0B073DD8A0FE}" dt="2024-03-25T08:59:52.615" v="1848" actId="12789"/>
          <ac:spMkLst>
            <pc:docMk/>
            <pc:sldMk cId="996580956" sldId="2147470516"/>
            <ac:spMk id="14" creationId="{C60EB4F5-0E34-D278-07ED-3F72D052973B}"/>
          </ac:spMkLst>
        </pc:spChg>
        <pc:spChg chg="mod">
          <ac:chgData name="Ronan PENSEC" userId="c742cb3f-be64-4e9d-be2e-c62426211631" providerId="ADAL" clId="{E13710D5-AE2F-4669-9867-0B073DD8A0FE}" dt="2024-03-25T09:02:04.873" v="1866" actId="20577"/>
          <ac:spMkLst>
            <pc:docMk/>
            <pc:sldMk cId="996580956" sldId="2147470516"/>
            <ac:spMk id="15" creationId="{5C3752C6-6465-DAFC-7429-1149B0F45225}"/>
          </ac:spMkLst>
        </pc:spChg>
        <pc:spChg chg="mod">
          <ac:chgData name="Ronan PENSEC" userId="c742cb3f-be64-4e9d-be2e-c62426211631" providerId="ADAL" clId="{E13710D5-AE2F-4669-9867-0B073DD8A0FE}" dt="2024-03-25T09:00:01.366" v="1849" actId="20577"/>
          <ac:spMkLst>
            <pc:docMk/>
            <pc:sldMk cId="996580956" sldId="2147470516"/>
            <ac:spMk id="41" creationId="{3E8FC7A8-29F7-5054-C577-9AA8C66C3CE6}"/>
          </ac:spMkLst>
        </pc:spChg>
        <pc:cxnChg chg="mod">
          <ac:chgData name="Ronan PENSEC" userId="c742cb3f-be64-4e9d-be2e-c62426211631" providerId="ADAL" clId="{E13710D5-AE2F-4669-9867-0B073DD8A0FE}" dt="2024-03-25T08:59:52.615" v="1848" actId="12789"/>
          <ac:cxnSpMkLst>
            <pc:docMk/>
            <pc:sldMk cId="996580956" sldId="2147470516"/>
            <ac:cxnSpMk id="48" creationId="{9200F66A-CD71-2503-3611-15F62F193844}"/>
          </ac:cxnSpMkLst>
        </pc:cxnChg>
        <pc:cxnChg chg="mod">
          <ac:chgData name="Ronan PENSEC" userId="c742cb3f-be64-4e9d-be2e-c62426211631" providerId="ADAL" clId="{E13710D5-AE2F-4669-9867-0B073DD8A0FE}" dt="2024-03-25T08:59:52.615" v="1848" actId="12789"/>
          <ac:cxnSpMkLst>
            <pc:docMk/>
            <pc:sldMk cId="996580956" sldId="2147470516"/>
            <ac:cxnSpMk id="50" creationId="{7BAF598B-F444-4D22-F4EF-025714047F3B}"/>
          </ac:cxnSpMkLst>
        </pc:cxnChg>
      </pc:sldChg>
      <pc:sldChg chg="modSp mod">
        <pc:chgData name="Ronan PENSEC" userId="c742cb3f-be64-4e9d-be2e-c62426211631" providerId="ADAL" clId="{E13710D5-AE2F-4669-9867-0B073DD8A0FE}" dt="2024-03-25T08:50:28.197" v="1615" actId="113"/>
        <pc:sldMkLst>
          <pc:docMk/>
          <pc:sldMk cId="689973563" sldId="2147470520"/>
        </pc:sldMkLst>
        <pc:spChg chg="mod">
          <ac:chgData name="Ronan PENSEC" userId="c742cb3f-be64-4e9d-be2e-c62426211631" providerId="ADAL" clId="{E13710D5-AE2F-4669-9867-0B073DD8A0FE}" dt="2024-03-25T08:50:28.197" v="1615" actId="113"/>
          <ac:spMkLst>
            <pc:docMk/>
            <pc:sldMk cId="689973563" sldId="2147470520"/>
            <ac:spMk id="6" creationId="{F73C8388-AD76-CC8B-5726-836E53C878C1}"/>
          </ac:spMkLst>
        </pc:spChg>
        <pc:spChg chg="mod">
          <ac:chgData name="Ronan PENSEC" userId="c742cb3f-be64-4e9d-be2e-c62426211631" providerId="ADAL" clId="{E13710D5-AE2F-4669-9867-0B073DD8A0FE}" dt="2024-03-22T10:27:24.771" v="523" actId="113"/>
          <ac:spMkLst>
            <pc:docMk/>
            <pc:sldMk cId="689973563" sldId="2147470520"/>
            <ac:spMk id="9" creationId="{86AAAEFD-F05A-B5AA-A233-D46CE53DB6BD}"/>
          </ac:spMkLst>
        </pc:spChg>
      </pc:sldChg>
      <pc:sldChg chg="modSp mod">
        <pc:chgData name="Ronan PENSEC" userId="c742cb3f-be64-4e9d-be2e-c62426211631" providerId="ADAL" clId="{E13710D5-AE2F-4669-9867-0B073DD8A0FE}" dt="2024-03-25T08:46:50.238" v="1609" actId="20577"/>
        <pc:sldMkLst>
          <pc:docMk/>
          <pc:sldMk cId="553365564" sldId="2147470568"/>
        </pc:sldMkLst>
        <pc:spChg chg="mod">
          <ac:chgData name="Ronan PENSEC" userId="c742cb3f-be64-4e9d-be2e-c62426211631" providerId="ADAL" clId="{E13710D5-AE2F-4669-9867-0B073DD8A0FE}" dt="2024-03-25T08:46:39.012" v="1604" actId="20577"/>
          <ac:spMkLst>
            <pc:docMk/>
            <pc:sldMk cId="553365564" sldId="2147470568"/>
            <ac:spMk id="20" creationId="{8C511F39-2F4B-9B51-8125-A4DDC75CC275}"/>
          </ac:spMkLst>
        </pc:spChg>
        <pc:spChg chg="mod">
          <ac:chgData name="Ronan PENSEC" userId="c742cb3f-be64-4e9d-be2e-c62426211631" providerId="ADAL" clId="{E13710D5-AE2F-4669-9867-0B073DD8A0FE}" dt="2024-03-25T08:46:42.366" v="1605" actId="20577"/>
          <ac:spMkLst>
            <pc:docMk/>
            <pc:sldMk cId="553365564" sldId="2147470568"/>
            <ac:spMk id="22" creationId="{50E9726C-1B48-92E1-7187-54615E9A7F06}"/>
          </ac:spMkLst>
        </pc:spChg>
        <pc:spChg chg="mod">
          <ac:chgData name="Ronan PENSEC" userId="c742cb3f-be64-4e9d-be2e-c62426211631" providerId="ADAL" clId="{E13710D5-AE2F-4669-9867-0B073DD8A0FE}" dt="2024-03-25T08:46:44.141" v="1606" actId="20577"/>
          <ac:spMkLst>
            <pc:docMk/>
            <pc:sldMk cId="553365564" sldId="2147470568"/>
            <ac:spMk id="23" creationId="{F2CADA17-23FD-4DD3-806F-4163A977AB72}"/>
          </ac:spMkLst>
        </pc:spChg>
        <pc:spChg chg="mod">
          <ac:chgData name="Ronan PENSEC" userId="c742cb3f-be64-4e9d-be2e-c62426211631" providerId="ADAL" clId="{E13710D5-AE2F-4669-9867-0B073DD8A0FE}" dt="2024-03-22T09:54:14.406" v="17" actId="14100"/>
          <ac:spMkLst>
            <pc:docMk/>
            <pc:sldMk cId="553365564" sldId="2147470568"/>
            <ac:spMk id="24" creationId="{E3252D5E-9546-E14B-7F4D-C561162E0F31}"/>
          </ac:spMkLst>
        </pc:spChg>
        <pc:spChg chg="mod">
          <ac:chgData name="Ronan PENSEC" userId="c742cb3f-be64-4e9d-be2e-c62426211631" providerId="ADAL" clId="{E13710D5-AE2F-4669-9867-0B073DD8A0FE}" dt="2024-03-25T08:46:50.238" v="1609" actId="20577"/>
          <ac:spMkLst>
            <pc:docMk/>
            <pc:sldMk cId="553365564" sldId="2147470568"/>
            <ac:spMk id="25" creationId="{647E2902-5513-6B2B-C73B-A12BD051E5D6}"/>
          </ac:spMkLst>
        </pc:spChg>
        <pc:spChg chg="mod">
          <ac:chgData name="Ronan PENSEC" userId="c742cb3f-be64-4e9d-be2e-c62426211631" providerId="ADAL" clId="{E13710D5-AE2F-4669-9867-0B073DD8A0FE}" dt="2024-03-25T08:46:48.635" v="1608" actId="20577"/>
          <ac:spMkLst>
            <pc:docMk/>
            <pc:sldMk cId="553365564" sldId="2147470568"/>
            <ac:spMk id="26" creationId="{F749747D-586E-6BC0-E515-7BDE3279B671}"/>
          </ac:spMkLst>
        </pc:spChg>
        <pc:spChg chg="mod">
          <ac:chgData name="Ronan PENSEC" userId="c742cb3f-be64-4e9d-be2e-c62426211631" providerId="ADAL" clId="{E13710D5-AE2F-4669-9867-0B073DD8A0FE}" dt="2024-03-25T08:46:47.071" v="1607" actId="20577"/>
          <ac:spMkLst>
            <pc:docMk/>
            <pc:sldMk cId="553365564" sldId="2147470568"/>
            <ac:spMk id="27" creationId="{1AF744A2-A2B2-A299-A0B9-342FA7F8E38C}"/>
          </ac:spMkLst>
        </pc:spChg>
      </pc:sldChg>
      <pc:sldChg chg="modSp mod modCm">
        <pc:chgData name="Ronan PENSEC" userId="c742cb3f-be64-4e9d-be2e-c62426211631" providerId="ADAL" clId="{E13710D5-AE2F-4669-9867-0B073DD8A0FE}" dt="2024-03-25T08:47:05.617" v="1610" actId="33524"/>
        <pc:sldMkLst>
          <pc:docMk/>
          <pc:sldMk cId="1901260633" sldId="2147470569"/>
        </pc:sldMkLst>
        <pc:spChg chg="mod">
          <ac:chgData name="Ronan PENSEC" userId="c742cb3f-be64-4e9d-be2e-c62426211631" providerId="ADAL" clId="{E13710D5-AE2F-4669-9867-0B073DD8A0FE}" dt="2024-03-22T09:55:41.319" v="35" actId="20577"/>
          <ac:spMkLst>
            <pc:docMk/>
            <pc:sldMk cId="1901260633" sldId="2147470569"/>
            <ac:spMk id="7" creationId="{7F512CC0-B6BF-26BE-8314-E8F86F8AB2E1}"/>
          </ac:spMkLst>
        </pc:spChg>
        <pc:spChg chg="mod">
          <ac:chgData name="Ronan PENSEC" userId="c742cb3f-be64-4e9d-be2e-c62426211631" providerId="ADAL" clId="{E13710D5-AE2F-4669-9867-0B073DD8A0FE}" dt="2024-03-25T08:47:05.617" v="1610" actId="33524"/>
          <ac:spMkLst>
            <pc:docMk/>
            <pc:sldMk cId="1901260633" sldId="2147470569"/>
            <ac:spMk id="16" creationId="{9C9A0C81-63F6-40E9-B362-D7FC21D606B5}"/>
          </ac:spMkLst>
        </pc:spChg>
        <pc:extLst>
          <p:ext xmlns:p="http://schemas.openxmlformats.org/presentationml/2006/main" uri="{D6D511B9-2390-475A-947B-AFAB55BFBCF1}">
            <pc226:cmChg xmlns:pc226="http://schemas.microsoft.com/office/powerpoint/2022/06/main/command" chg="mod">
              <pc226:chgData name="Ronan PENSEC" userId="c742cb3f-be64-4e9d-be2e-c62426211631" providerId="ADAL" clId="{E13710D5-AE2F-4669-9867-0B073DD8A0FE}" dt="2024-03-22T09:55:41.319" v="35" actId="20577"/>
              <pc2:cmMkLst xmlns:pc2="http://schemas.microsoft.com/office/powerpoint/2019/9/main/command">
                <pc:docMk/>
                <pc:sldMk cId="1901260633" sldId="2147470569"/>
                <pc2:cmMk id="{CDA80D0A-24A4-43FB-A9C6-8F216D802000}"/>
              </pc2:cmMkLst>
              <pc226:cmRplyChg chg="add">
                <pc226:chgData name="Ronan PENSEC" userId="c742cb3f-be64-4e9d-be2e-c62426211631" providerId="ADAL" clId="{E13710D5-AE2F-4669-9867-0B073DD8A0FE}" dt="2024-03-22T09:55:18.691" v="22"/>
                <pc2:cmRplyMkLst xmlns:pc2="http://schemas.microsoft.com/office/powerpoint/2019/9/main/command">
                  <pc:docMk/>
                  <pc:sldMk cId="1901260633" sldId="2147470569"/>
                  <pc2:cmMk id="{CDA80D0A-24A4-43FB-A9C6-8F216D802000}"/>
                  <pc2:cmRplyMk id="{7C8324F9-BC1F-48FD-BB90-61FC4D0CCD1B}"/>
                </pc2:cmRplyMkLst>
              </pc226:cmRplyChg>
            </pc226:cmChg>
            <pc226:cmChg xmlns:pc226="http://schemas.microsoft.com/office/powerpoint/2022/06/main/command" chg="mod">
              <pc226:chgData name="Ronan PENSEC" userId="c742cb3f-be64-4e9d-be2e-c62426211631" providerId="ADAL" clId="{E13710D5-AE2F-4669-9867-0B073DD8A0FE}" dt="2024-03-22T09:54:50.952" v="21"/>
              <pc2:cmMkLst xmlns:pc2="http://schemas.microsoft.com/office/powerpoint/2019/9/main/command">
                <pc:docMk/>
                <pc:sldMk cId="1901260633" sldId="2147470569"/>
                <pc2:cmMk id="{1313F2A4-CC08-4DC7-A0F0-345A256D3193}"/>
              </pc2:cmMkLst>
              <pc226:cmRplyChg chg="add">
                <pc226:chgData name="Ronan PENSEC" userId="c742cb3f-be64-4e9d-be2e-c62426211631" providerId="ADAL" clId="{E13710D5-AE2F-4669-9867-0B073DD8A0FE}" dt="2024-03-22T09:54:50.952" v="21"/>
                <pc2:cmRplyMkLst xmlns:pc2="http://schemas.microsoft.com/office/powerpoint/2019/9/main/command">
                  <pc:docMk/>
                  <pc:sldMk cId="1901260633" sldId="2147470569"/>
                  <pc2:cmMk id="{1313F2A4-CC08-4DC7-A0F0-345A256D3193}"/>
                  <pc2:cmRplyMk id="{FE28EBB0-3641-4A12-95D1-AF6FB9DB11B8}"/>
                </pc2:cmRplyMkLst>
              </pc226:cmRplyChg>
            </pc226:cmChg>
          </p:ext>
        </pc:extLst>
      </pc:sldChg>
      <pc:sldChg chg="addSp modSp mod">
        <pc:chgData name="Ronan PENSEC" userId="c742cb3f-be64-4e9d-be2e-c62426211631" providerId="ADAL" clId="{E13710D5-AE2F-4669-9867-0B073DD8A0FE}" dt="2024-03-25T08:47:17.424" v="1612" actId="20577"/>
        <pc:sldMkLst>
          <pc:docMk/>
          <pc:sldMk cId="2676748116" sldId="2147470570"/>
        </pc:sldMkLst>
        <pc:spChg chg="add mod">
          <ac:chgData name="Ronan PENSEC" userId="c742cb3f-be64-4e9d-be2e-c62426211631" providerId="ADAL" clId="{E13710D5-AE2F-4669-9867-0B073DD8A0FE}" dt="2024-03-22T10:24:37.622" v="405" actId="1076"/>
          <ac:spMkLst>
            <pc:docMk/>
            <pc:sldMk cId="2676748116" sldId="2147470570"/>
            <ac:spMk id="2" creationId="{B5E18A2F-1257-DE11-EC8F-A5CCB429CC27}"/>
          </ac:spMkLst>
        </pc:spChg>
        <pc:spChg chg="mod">
          <ac:chgData name="Ronan PENSEC" userId="c742cb3f-be64-4e9d-be2e-c62426211631" providerId="ADAL" clId="{E13710D5-AE2F-4669-9867-0B073DD8A0FE}" dt="2024-03-25T08:47:17.424" v="1612" actId="20577"/>
          <ac:spMkLst>
            <pc:docMk/>
            <pc:sldMk cId="2676748116" sldId="2147470570"/>
            <ac:spMk id="7" creationId="{7F512CC0-B6BF-26BE-8314-E8F86F8AB2E1}"/>
          </ac:spMkLst>
        </pc:spChg>
      </pc:sldChg>
      <pc:sldChg chg="modSp mod modCm">
        <pc:chgData name="Ronan PENSEC" userId="c742cb3f-be64-4e9d-be2e-c62426211631" providerId="ADAL" clId="{E13710D5-AE2F-4669-9867-0B073DD8A0FE}" dt="2024-03-22T10:23:08.857" v="328"/>
        <pc:sldMkLst>
          <pc:docMk/>
          <pc:sldMk cId="2204563800" sldId="2147470571"/>
        </pc:sldMkLst>
        <pc:spChg chg="mod">
          <ac:chgData name="Ronan PENSEC" userId="c742cb3f-be64-4e9d-be2e-c62426211631" providerId="ADAL" clId="{E13710D5-AE2F-4669-9867-0B073DD8A0FE}" dt="2024-03-22T10:20:45.628" v="313" actId="20577"/>
          <ac:spMkLst>
            <pc:docMk/>
            <pc:sldMk cId="2204563800" sldId="2147470571"/>
            <ac:spMk id="5" creationId="{8D750D25-7835-73EF-41CF-8D45274DC6D4}"/>
          </ac:spMkLst>
        </pc:spChg>
        <pc:spChg chg="mod">
          <ac:chgData name="Ronan PENSEC" userId="c742cb3f-be64-4e9d-be2e-c62426211631" providerId="ADAL" clId="{E13710D5-AE2F-4669-9867-0B073DD8A0FE}" dt="2024-03-22T10:20:57.899" v="327" actId="20577"/>
          <ac:spMkLst>
            <pc:docMk/>
            <pc:sldMk cId="2204563800" sldId="2147470571"/>
            <ac:spMk id="7" creationId="{7F512CC0-B6BF-26BE-8314-E8F86F8AB2E1}"/>
          </ac:spMkLst>
        </pc:spChg>
        <pc:spChg chg="mod">
          <ac:chgData name="Ronan PENSEC" userId="c742cb3f-be64-4e9d-be2e-c62426211631" providerId="ADAL" clId="{E13710D5-AE2F-4669-9867-0B073DD8A0FE}" dt="2024-03-22T10:15:12.819" v="255" actId="6549"/>
          <ac:spMkLst>
            <pc:docMk/>
            <pc:sldMk cId="2204563800" sldId="2147470571"/>
            <ac:spMk id="16" creationId="{9C9A0C81-63F6-40E9-B362-D7FC21D606B5}"/>
          </ac:spMkLst>
        </pc:spChg>
        <pc:extLst>
          <p:ext xmlns:p="http://schemas.openxmlformats.org/presentationml/2006/main" uri="{D6D511B9-2390-475A-947B-AFAB55BFBCF1}">
            <pc226:cmChg xmlns:pc226="http://schemas.microsoft.com/office/powerpoint/2022/06/main/command" chg="mod">
              <pc226:chgData name="Ronan PENSEC" userId="c742cb3f-be64-4e9d-be2e-c62426211631" providerId="ADAL" clId="{E13710D5-AE2F-4669-9867-0B073DD8A0FE}" dt="2024-03-22T10:23:08.857" v="328"/>
              <pc2:cmMkLst xmlns:pc2="http://schemas.microsoft.com/office/powerpoint/2019/9/main/command">
                <pc:docMk/>
                <pc:sldMk cId="2204563800" sldId="2147470571"/>
                <pc2:cmMk id="{03337FAC-1D0E-438B-AB63-34C80A877044}"/>
              </pc2:cmMkLst>
              <pc226:cmRplyChg chg="add">
                <pc226:chgData name="Ronan PENSEC" userId="c742cb3f-be64-4e9d-be2e-c62426211631" providerId="ADAL" clId="{E13710D5-AE2F-4669-9867-0B073DD8A0FE}" dt="2024-03-22T10:23:08.857" v="328"/>
                <pc2:cmRplyMkLst xmlns:pc2="http://schemas.microsoft.com/office/powerpoint/2019/9/main/command">
                  <pc:docMk/>
                  <pc:sldMk cId="2204563800" sldId="2147470571"/>
                  <pc2:cmMk id="{03337FAC-1D0E-438B-AB63-34C80A877044}"/>
                  <pc2:cmRplyMk id="{7C2BEFBC-7337-48B8-AC97-127C5E97733B}"/>
                </pc2:cmRplyMkLst>
              </pc226:cmRplyChg>
            </pc226:cmChg>
          </p:ext>
        </pc:extLst>
      </pc:sldChg>
      <pc:sldChg chg="addSp modSp mod addCm">
        <pc:chgData name="Ronan PENSEC" userId="c742cb3f-be64-4e9d-be2e-c62426211631" providerId="ADAL" clId="{E13710D5-AE2F-4669-9867-0B073DD8A0FE}" dt="2024-03-22T13:49:49.463" v="1113" actId="20577"/>
        <pc:sldMkLst>
          <pc:docMk/>
          <pc:sldMk cId="545756534" sldId="2147470572"/>
        </pc:sldMkLst>
        <pc:spChg chg="add mod">
          <ac:chgData name="Ronan PENSEC" userId="c742cb3f-be64-4e9d-be2e-c62426211631" providerId="ADAL" clId="{E13710D5-AE2F-4669-9867-0B073DD8A0FE}" dt="2024-03-22T10:24:50.670" v="406"/>
          <ac:spMkLst>
            <pc:docMk/>
            <pc:sldMk cId="545756534" sldId="2147470572"/>
            <ac:spMk id="4" creationId="{3E9BA318-FFEA-51FB-EB02-B76370849D1F}"/>
          </ac:spMkLst>
        </pc:spChg>
        <pc:spChg chg="mod">
          <ac:chgData name="Ronan PENSEC" userId="c742cb3f-be64-4e9d-be2e-c62426211631" providerId="ADAL" clId="{E13710D5-AE2F-4669-9867-0B073DD8A0FE}" dt="2024-03-22T13:46:35.376" v="983" actId="14100"/>
          <ac:spMkLst>
            <pc:docMk/>
            <pc:sldMk cId="545756534" sldId="2147470572"/>
            <ac:spMk id="5" creationId="{8D750D25-7835-73EF-41CF-8D45274DC6D4}"/>
          </ac:spMkLst>
        </pc:spChg>
        <pc:spChg chg="mod">
          <ac:chgData name="Ronan PENSEC" userId="c742cb3f-be64-4e9d-be2e-c62426211631" providerId="ADAL" clId="{E13710D5-AE2F-4669-9867-0B073DD8A0FE}" dt="2024-03-22T13:49:49.463" v="1113" actId="20577"/>
          <ac:spMkLst>
            <pc:docMk/>
            <pc:sldMk cId="545756534" sldId="2147470572"/>
            <ac:spMk id="7" creationId="{7F512CC0-B6BF-26BE-8314-E8F86F8AB2E1}"/>
          </ac:spMkLst>
        </pc:spChg>
        <pc:spChg chg="mod">
          <ac:chgData name="Ronan PENSEC" userId="c742cb3f-be64-4e9d-be2e-c62426211631" providerId="ADAL" clId="{E13710D5-AE2F-4669-9867-0B073DD8A0FE}" dt="2024-03-22T13:44:22.210" v="946" actId="20577"/>
          <ac:spMkLst>
            <pc:docMk/>
            <pc:sldMk cId="545756534" sldId="2147470572"/>
            <ac:spMk id="16" creationId="{9C9A0C81-63F6-40E9-B362-D7FC21D606B5}"/>
          </ac:spMkLst>
        </pc:spChg>
        <pc:picChg chg="mod">
          <ac:chgData name="Ronan PENSEC" userId="c742cb3f-be64-4e9d-be2e-c62426211631" providerId="ADAL" clId="{E13710D5-AE2F-4669-9867-0B073DD8A0FE}" dt="2024-03-22T13:46:39.105" v="984" actId="14100"/>
          <ac:picMkLst>
            <pc:docMk/>
            <pc:sldMk cId="545756534" sldId="2147470572"/>
            <ac:picMk id="18" creationId="{F056523F-E590-8E86-FCBD-06835AA72497}"/>
          </ac:picMkLst>
        </pc:picChg>
        <pc:extLst>
          <p:ext xmlns:p="http://schemas.openxmlformats.org/presentationml/2006/main" uri="{D6D511B9-2390-475A-947B-AFAB55BFBCF1}">
            <pc226:cmChg xmlns:pc226="http://schemas.microsoft.com/office/powerpoint/2022/06/main/command" chg="add">
              <pc226:chgData name="Ronan PENSEC" userId="c742cb3f-be64-4e9d-be2e-c62426211631" providerId="ADAL" clId="{E13710D5-AE2F-4669-9867-0B073DD8A0FE}" dt="2024-03-22T10:17:46.227" v="284"/>
              <pc2:cmMkLst xmlns:pc2="http://schemas.microsoft.com/office/powerpoint/2019/9/main/command">
                <pc:docMk/>
                <pc:sldMk cId="545756534" sldId="2147470572"/>
                <pc2:cmMk id="{F26F19DE-967D-4464-8E67-18099A468617}"/>
              </pc2:cmMkLst>
            </pc226:cmChg>
          </p:ext>
        </pc:extLst>
      </pc:sldChg>
      <pc:sldChg chg="addSp modSp mod">
        <pc:chgData name="Ronan PENSEC" userId="c742cb3f-be64-4e9d-be2e-c62426211631" providerId="ADAL" clId="{E13710D5-AE2F-4669-9867-0B073DD8A0FE}" dt="2024-03-22T10:25:03.482" v="409" actId="1076"/>
        <pc:sldMkLst>
          <pc:docMk/>
          <pc:sldMk cId="971314520" sldId="2147470573"/>
        </pc:sldMkLst>
        <pc:spChg chg="add mod">
          <ac:chgData name="Ronan PENSEC" userId="c742cb3f-be64-4e9d-be2e-c62426211631" providerId="ADAL" clId="{E13710D5-AE2F-4669-9867-0B073DD8A0FE}" dt="2024-03-22T10:25:03.482" v="409" actId="1076"/>
          <ac:spMkLst>
            <pc:docMk/>
            <pc:sldMk cId="971314520" sldId="2147470573"/>
            <ac:spMk id="4" creationId="{70B5ECA6-A1F9-2DF3-EB12-E90015B5B6E8}"/>
          </ac:spMkLst>
        </pc:spChg>
      </pc:sldChg>
      <pc:sldChg chg="modSp mod">
        <pc:chgData name="Ronan PENSEC" userId="c742cb3f-be64-4e9d-be2e-c62426211631" providerId="ADAL" clId="{E13710D5-AE2F-4669-9867-0B073DD8A0FE}" dt="2024-03-22T14:17:13.586" v="1599" actId="108"/>
        <pc:sldMkLst>
          <pc:docMk/>
          <pc:sldMk cId="654509589" sldId="2147470576"/>
        </pc:sldMkLst>
        <pc:spChg chg="mod">
          <ac:chgData name="Ronan PENSEC" userId="c742cb3f-be64-4e9d-be2e-c62426211631" providerId="ADAL" clId="{E13710D5-AE2F-4669-9867-0B073DD8A0FE}" dt="2024-03-22T14:17:13.586" v="1599" actId="108"/>
          <ac:spMkLst>
            <pc:docMk/>
            <pc:sldMk cId="654509589" sldId="2147470576"/>
            <ac:spMk id="5" creationId="{8D750D25-7835-73EF-41CF-8D45274DC6D4}"/>
          </ac:spMkLst>
        </pc:spChg>
        <pc:spChg chg="mod">
          <ac:chgData name="Ronan PENSEC" userId="c742cb3f-be64-4e9d-be2e-c62426211631" providerId="ADAL" clId="{E13710D5-AE2F-4669-9867-0B073DD8A0FE}" dt="2024-03-22T14:09:06.112" v="1437" actId="207"/>
          <ac:spMkLst>
            <pc:docMk/>
            <pc:sldMk cId="654509589" sldId="2147470576"/>
            <ac:spMk id="7" creationId="{7F512CC0-B6BF-26BE-8314-E8F86F8AB2E1}"/>
          </ac:spMkLst>
        </pc:spChg>
        <pc:spChg chg="mod">
          <ac:chgData name="Ronan PENSEC" userId="c742cb3f-be64-4e9d-be2e-c62426211631" providerId="ADAL" clId="{E13710D5-AE2F-4669-9867-0B073DD8A0FE}" dt="2024-03-22T13:56:47.562" v="1173" actId="20577"/>
          <ac:spMkLst>
            <pc:docMk/>
            <pc:sldMk cId="654509589" sldId="2147470576"/>
            <ac:spMk id="16" creationId="{9C9A0C81-63F6-40E9-B362-D7FC21D606B5}"/>
          </ac:spMkLst>
        </pc:spChg>
      </pc:sldChg>
      <pc:sldChg chg="modSp mod">
        <pc:chgData name="Ronan PENSEC" userId="c742cb3f-be64-4e9d-be2e-c62426211631" providerId="ADAL" clId="{E13710D5-AE2F-4669-9867-0B073DD8A0FE}" dt="2024-03-22T10:38:22.656" v="740" actId="113"/>
        <pc:sldMkLst>
          <pc:docMk/>
          <pc:sldMk cId="3674326928" sldId="2147470578"/>
        </pc:sldMkLst>
        <pc:spChg chg="mod">
          <ac:chgData name="Ronan PENSEC" userId="c742cb3f-be64-4e9d-be2e-c62426211631" providerId="ADAL" clId="{E13710D5-AE2F-4669-9867-0B073DD8A0FE}" dt="2024-03-22T10:38:22.656" v="740" actId="113"/>
          <ac:spMkLst>
            <pc:docMk/>
            <pc:sldMk cId="3674326928" sldId="2147470578"/>
            <ac:spMk id="2" creationId="{9A1C9975-D9BE-765E-E68D-E793FB0F8063}"/>
          </ac:spMkLst>
        </pc:spChg>
      </pc:sldChg>
      <pc:sldChg chg="modSp mod">
        <pc:chgData name="Ronan PENSEC" userId="c742cb3f-be64-4e9d-be2e-c62426211631" providerId="ADAL" clId="{E13710D5-AE2F-4669-9867-0B073DD8A0FE}" dt="2024-03-25T09:06:12.132" v="1939" actId="207"/>
        <pc:sldMkLst>
          <pc:docMk/>
          <pc:sldMk cId="3107733698" sldId="2147470581"/>
        </pc:sldMkLst>
        <pc:spChg chg="mod">
          <ac:chgData name="Ronan PENSEC" userId="c742cb3f-be64-4e9d-be2e-c62426211631" providerId="ADAL" clId="{E13710D5-AE2F-4669-9867-0B073DD8A0FE}" dt="2024-03-22T10:40:44.637" v="773" actId="207"/>
          <ac:spMkLst>
            <pc:docMk/>
            <pc:sldMk cId="3107733698" sldId="2147470581"/>
            <ac:spMk id="2" creationId="{AA8BDF1C-3FBB-B785-B9FB-94DF37B50078}"/>
          </ac:spMkLst>
        </pc:spChg>
        <pc:spChg chg="mod">
          <ac:chgData name="Ronan PENSEC" userId="c742cb3f-be64-4e9d-be2e-c62426211631" providerId="ADAL" clId="{E13710D5-AE2F-4669-9867-0B073DD8A0FE}" dt="2024-03-25T09:06:12.132" v="1939" actId="207"/>
          <ac:spMkLst>
            <pc:docMk/>
            <pc:sldMk cId="3107733698" sldId="2147470581"/>
            <ac:spMk id="7" creationId="{1E43AEE3-0E62-2966-5F9A-2D38EC2FC3AB}"/>
          </ac:spMkLst>
        </pc:spChg>
      </pc:sldChg>
      <pc:sldChg chg="modSp mod">
        <pc:chgData name="Ronan PENSEC" userId="c742cb3f-be64-4e9d-be2e-c62426211631" providerId="ADAL" clId="{E13710D5-AE2F-4669-9867-0B073DD8A0FE}" dt="2024-03-25T09:05:52.221" v="1938" actId="33524"/>
        <pc:sldMkLst>
          <pc:docMk/>
          <pc:sldMk cId="2773589503" sldId="2147470582"/>
        </pc:sldMkLst>
        <pc:spChg chg="mod">
          <ac:chgData name="Ronan PENSEC" userId="c742cb3f-be64-4e9d-be2e-c62426211631" providerId="ADAL" clId="{E13710D5-AE2F-4669-9867-0B073DD8A0FE}" dt="2024-03-22T10:40:16.190" v="772" actId="20577"/>
          <ac:spMkLst>
            <pc:docMk/>
            <pc:sldMk cId="2773589503" sldId="2147470582"/>
            <ac:spMk id="6" creationId="{8ED1314F-079A-60AC-72DA-3B5ADAE59EAA}"/>
          </ac:spMkLst>
        </pc:spChg>
        <pc:spChg chg="mod">
          <ac:chgData name="Ronan PENSEC" userId="c742cb3f-be64-4e9d-be2e-c62426211631" providerId="ADAL" clId="{E13710D5-AE2F-4669-9867-0B073DD8A0FE}" dt="2024-03-25T09:05:52.221" v="1938" actId="33524"/>
          <ac:spMkLst>
            <pc:docMk/>
            <pc:sldMk cId="2773589503" sldId="2147470582"/>
            <ac:spMk id="12" creationId="{EDEB3503-F723-3626-2ABA-C5A1981B6CBD}"/>
          </ac:spMkLst>
        </pc:spChg>
      </pc:sldChg>
      <pc:sldChg chg="addSp delSp modSp mod">
        <pc:chgData name="Ronan PENSEC" userId="c742cb3f-be64-4e9d-be2e-c62426211631" providerId="ADAL" clId="{E13710D5-AE2F-4669-9867-0B073DD8A0FE}" dt="2024-03-25T09:08:57.858" v="1941" actId="12789"/>
        <pc:sldMkLst>
          <pc:docMk/>
          <pc:sldMk cId="3963051566" sldId="2147470596"/>
        </pc:sldMkLst>
        <pc:spChg chg="mod">
          <ac:chgData name="Ronan PENSEC" userId="c742cb3f-be64-4e9d-be2e-c62426211631" providerId="ADAL" clId="{E13710D5-AE2F-4669-9867-0B073DD8A0FE}" dt="2024-03-25T09:03:41.958" v="1875" actId="1076"/>
          <ac:spMkLst>
            <pc:docMk/>
            <pc:sldMk cId="3963051566" sldId="2147470596"/>
            <ac:spMk id="3" creationId="{9ABD0A91-6F34-0AF0-67FE-5214FCB8A3A6}"/>
          </ac:spMkLst>
        </pc:spChg>
        <pc:spChg chg="add del mod">
          <ac:chgData name="Ronan PENSEC" userId="c742cb3f-be64-4e9d-be2e-c62426211631" providerId="ADAL" clId="{E13710D5-AE2F-4669-9867-0B073DD8A0FE}" dt="2024-03-25T08:56:31.937" v="1726" actId="11529"/>
          <ac:spMkLst>
            <pc:docMk/>
            <pc:sldMk cId="3963051566" sldId="2147470596"/>
            <ac:spMk id="12" creationId="{BB7699FC-A215-13A2-11AE-4012FEAFCDDB}"/>
          </ac:spMkLst>
        </pc:spChg>
        <pc:spChg chg="mod">
          <ac:chgData name="Ronan PENSEC" userId="c742cb3f-be64-4e9d-be2e-c62426211631" providerId="ADAL" clId="{E13710D5-AE2F-4669-9867-0B073DD8A0FE}" dt="2024-03-25T08:58:15.055" v="1744" actId="6549"/>
          <ac:spMkLst>
            <pc:docMk/>
            <pc:sldMk cId="3963051566" sldId="2147470596"/>
            <ac:spMk id="16" creationId="{5B140801-811C-B2F6-4B07-25252AC6DC97}"/>
          </ac:spMkLst>
        </pc:spChg>
        <pc:spChg chg="mod">
          <ac:chgData name="Ronan PENSEC" userId="c742cb3f-be64-4e9d-be2e-c62426211631" providerId="ADAL" clId="{E13710D5-AE2F-4669-9867-0B073DD8A0FE}" dt="2024-03-22T10:33:07.420" v="731" actId="20577"/>
          <ac:spMkLst>
            <pc:docMk/>
            <pc:sldMk cId="3963051566" sldId="2147470596"/>
            <ac:spMk id="22" creationId="{5B574C03-4E3E-5233-C648-799BFBFD587A}"/>
          </ac:spMkLst>
        </pc:spChg>
        <pc:spChg chg="mod">
          <ac:chgData name="Ronan PENSEC" userId="c742cb3f-be64-4e9d-be2e-c62426211631" providerId="ADAL" clId="{E13710D5-AE2F-4669-9867-0B073DD8A0FE}" dt="2024-03-25T09:04:15.811" v="1885" actId="1037"/>
          <ac:spMkLst>
            <pc:docMk/>
            <pc:sldMk cId="3963051566" sldId="2147470596"/>
            <ac:spMk id="33" creationId="{3136C059-F582-172A-7D88-F463F097A2F5}"/>
          </ac:spMkLst>
        </pc:spChg>
        <pc:spChg chg="mod">
          <ac:chgData name="Ronan PENSEC" userId="c742cb3f-be64-4e9d-be2e-c62426211631" providerId="ADAL" clId="{E13710D5-AE2F-4669-9867-0B073DD8A0FE}" dt="2024-03-25T09:04:00.690" v="1878" actId="1076"/>
          <ac:spMkLst>
            <pc:docMk/>
            <pc:sldMk cId="3963051566" sldId="2147470596"/>
            <ac:spMk id="38" creationId="{087981DB-7238-6893-E577-D45EA07A9830}"/>
          </ac:spMkLst>
        </pc:spChg>
        <pc:spChg chg="mod">
          <ac:chgData name="Ronan PENSEC" userId="c742cb3f-be64-4e9d-be2e-c62426211631" providerId="ADAL" clId="{E13710D5-AE2F-4669-9867-0B073DD8A0FE}" dt="2024-03-25T09:04:00.690" v="1878" actId="1076"/>
          <ac:spMkLst>
            <pc:docMk/>
            <pc:sldMk cId="3963051566" sldId="2147470596"/>
            <ac:spMk id="40" creationId="{2D961276-605F-BABA-1E13-027C83A42C5C}"/>
          </ac:spMkLst>
        </pc:spChg>
        <pc:spChg chg="mod">
          <ac:chgData name="Ronan PENSEC" userId="c742cb3f-be64-4e9d-be2e-c62426211631" providerId="ADAL" clId="{E13710D5-AE2F-4669-9867-0B073DD8A0FE}" dt="2024-03-25T09:08:57.858" v="1941" actId="12789"/>
          <ac:spMkLst>
            <pc:docMk/>
            <pc:sldMk cId="3963051566" sldId="2147470596"/>
            <ac:spMk id="66" creationId="{B82E3B21-181C-BFE9-5C83-FF7D96347769}"/>
          </ac:spMkLst>
        </pc:spChg>
        <pc:spChg chg="mod">
          <ac:chgData name="Ronan PENSEC" userId="c742cb3f-be64-4e9d-be2e-c62426211631" providerId="ADAL" clId="{E13710D5-AE2F-4669-9867-0B073DD8A0FE}" dt="2024-03-25T09:04:15.811" v="1885" actId="1037"/>
          <ac:spMkLst>
            <pc:docMk/>
            <pc:sldMk cId="3963051566" sldId="2147470596"/>
            <ac:spMk id="67" creationId="{CC2A7C7E-B34E-C037-CE69-37F573B26C2F}"/>
          </ac:spMkLst>
        </pc:spChg>
        <pc:spChg chg="mod">
          <ac:chgData name="Ronan PENSEC" userId="c742cb3f-be64-4e9d-be2e-c62426211631" providerId="ADAL" clId="{E13710D5-AE2F-4669-9867-0B073DD8A0FE}" dt="2024-03-25T09:08:57.858" v="1941" actId="12789"/>
          <ac:spMkLst>
            <pc:docMk/>
            <pc:sldMk cId="3963051566" sldId="2147470596"/>
            <ac:spMk id="68" creationId="{2C0E5745-A245-E9BF-8A36-9D34EDA0A227}"/>
          </ac:spMkLst>
        </pc:spChg>
        <pc:spChg chg="mod">
          <ac:chgData name="Ronan PENSEC" userId="c742cb3f-be64-4e9d-be2e-c62426211631" providerId="ADAL" clId="{E13710D5-AE2F-4669-9867-0B073DD8A0FE}" dt="2024-03-25T09:04:19.455" v="1888" actId="1037"/>
          <ac:spMkLst>
            <pc:docMk/>
            <pc:sldMk cId="3963051566" sldId="2147470596"/>
            <ac:spMk id="82" creationId="{1CC16EC7-BC7A-1B13-489D-43612037CC39}"/>
          </ac:spMkLst>
        </pc:spChg>
        <pc:spChg chg="mod">
          <ac:chgData name="Ronan PENSEC" userId="c742cb3f-be64-4e9d-be2e-c62426211631" providerId="ADAL" clId="{E13710D5-AE2F-4669-9867-0B073DD8A0FE}" dt="2024-03-22T10:33:43.353" v="733" actId="1076"/>
          <ac:spMkLst>
            <pc:docMk/>
            <pc:sldMk cId="3963051566" sldId="2147470596"/>
            <ac:spMk id="89" creationId="{B72B248B-76F9-2809-72A6-547EB2049763}"/>
          </ac:spMkLst>
        </pc:spChg>
        <pc:spChg chg="mod">
          <ac:chgData name="Ronan PENSEC" userId="c742cb3f-be64-4e9d-be2e-c62426211631" providerId="ADAL" clId="{E13710D5-AE2F-4669-9867-0B073DD8A0FE}" dt="2024-03-25T09:04:30.942" v="1889" actId="207"/>
          <ac:spMkLst>
            <pc:docMk/>
            <pc:sldMk cId="3963051566" sldId="2147470596"/>
            <ac:spMk id="118" creationId="{959BEABB-8134-0169-AD1D-A80EAF4A1D91}"/>
          </ac:spMkLst>
        </pc:spChg>
        <pc:picChg chg="mod">
          <ac:chgData name="Ronan PENSEC" userId="c742cb3f-be64-4e9d-be2e-c62426211631" providerId="ADAL" clId="{E13710D5-AE2F-4669-9867-0B073DD8A0FE}" dt="2024-03-25T09:04:15.811" v="1885" actId="1037"/>
          <ac:picMkLst>
            <pc:docMk/>
            <pc:sldMk cId="3963051566" sldId="2147470596"/>
            <ac:picMk id="28" creationId="{6D3DE75F-F2FA-6F02-1293-27268CB5E925}"/>
          </ac:picMkLst>
        </pc:picChg>
        <pc:picChg chg="mod">
          <ac:chgData name="Ronan PENSEC" userId="c742cb3f-be64-4e9d-be2e-c62426211631" providerId="ADAL" clId="{E13710D5-AE2F-4669-9867-0B073DD8A0FE}" dt="2024-03-25T09:04:15.811" v="1885" actId="1037"/>
          <ac:picMkLst>
            <pc:docMk/>
            <pc:sldMk cId="3963051566" sldId="2147470596"/>
            <ac:picMk id="37" creationId="{72A83224-318E-8063-725F-794BBEC8EC1F}"/>
          </ac:picMkLst>
        </pc:picChg>
      </pc:sldChg>
      <pc:sldChg chg="modSp mod">
        <pc:chgData name="Ronan PENSEC" userId="c742cb3f-be64-4e9d-be2e-c62426211631" providerId="ADAL" clId="{E13710D5-AE2F-4669-9867-0B073DD8A0FE}" dt="2024-03-22T10:26:54.789" v="516" actId="403"/>
        <pc:sldMkLst>
          <pc:docMk/>
          <pc:sldMk cId="2372645684" sldId="2147470597"/>
        </pc:sldMkLst>
        <pc:graphicFrameChg chg="modGraphic">
          <ac:chgData name="Ronan PENSEC" userId="c742cb3f-be64-4e9d-be2e-c62426211631" providerId="ADAL" clId="{E13710D5-AE2F-4669-9867-0B073DD8A0FE}" dt="2024-03-22T10:26:54.789" v="516" actId="403"/>
          <ac:graphicFrameMkLst>
            <pc:docMk/>
            <pc:sldMk cId="2372645684" sldId="2147470597"/>
            <ac:graphicFrameMk id="12" creationId="{0006972A-30AB-BDB7-0201-12CB5D213466}"/>
          </ac:graphicFrameMkLst>
        </pc:graphicFrameChg>
      </pc:sldChg>
      <pc:sldChg chg="modSp mod">
        <pc:chgData name="Ronan PENSEC" userId="c742cb3f-be64-4e9d-be2e-c62426211631" providerId="ADAL" clId="{E13710D5-AE2F-4669-9867-0B073DD8A0FE}" dt="2024-03-22T10:38:04.914" v="737" actId="207"/>
        <pc:sldMkLst>
          <pc:docMk/>
          <pc:sldMk cId="386833084" sldId="2147470616"/>
        </pc:sldMkLst>
        <pc:spChg chg="mod">
          <ac:chgData name="Ronan PENSEC" userId="c742cb3f-be64-4e9d-be2e-c62426211631" providerId="ADAL" clId="{E13710D5-AE2F-4669-9867-0B073DD8A0FE}" dt="2024-03-22T10:38:04.914" v="737" actId="207"/>
          <ac:spMkLst>
            <pc:docMk/>
            <pc:sldMk cId="386833084" sldId="2147470616"/>
            <ac:spMk id="2" creationId="{A1A53682-7203-0248-2595-FE9EE716388D}"/>
          </ac:spMkLst>
        </pc:spChg>
      </pc:sldChg>
      <pc:sldChg chg="modSp add mod">
        <pc:chgData name="Ronan PENSEC" userId="c742cb3f-be64-4e9d-be2e-c62426211631" providerId="ADAL" clId="{E13710D5-AE2F-4669-9867-0B073DD8A0FE}" dt="2024-03-22T10:35:11.279" v="736"/>
        <pc:sldMkLst>
          <pc:docMk/>
          <pc:sldMk cId="4103650040" sldId="2147470618"/>
        </pc:sldMkLst>
        <pc:spChg chg="mod">
          <ac:chgData name="Ronan PENSEC" userId="c742cb3f-be64-4e9d-be2e-c62426211631" providerId="ADAL" clId="{E13710D5-AE2F-4669-9867-0B073DD8A0FE}" dt="2024-03-22T10:34:48.407" v="735" actId="13926"/>
          <ac:spMkLst>
            <pc:docMk/>
            <pc:sldMk cId="4103650040" sldId="2147470618"/>
            <ac:spMk id="3" creationId="{1909E62E-AE73-10FA-2E59-DFC3C3BD7CCD}"/>
          </ac:spMkLst>
        </pc:spChg>
        <pc:spChg chg="mod">
          <ac:chgData name="Ronan PENSEC" userId="c742cb3f-be64-4e9d-be2e-c62426211631" providerId="ADAL" clId="{E13710D5-AE2F-4669-9867-0B073DD8A0FE}" dt="2024-03-22T10:35:11.279" v="736"/>
          <ac:spMkLst>
            <pc:docMk/>
            <pc:sldMk cId="4103650040" sldId="2147470618"/>
            <ac:spMk id="4" creationId="{BED0A793-3C04-3987-0D5B-B55E14CC29C8}"/>
          </ac:spMkLst>
        </pc:spChg>
      </pc:sldChg>
    </pc:docChg>
  </pc:docChgLst>
  <pc:docChgLst>
    <pc:chgData name="Claire MAIRET" userId="b91d9db2-e41b-4c98-9525-27312980cc2f" providerId="ADAL" clId="{D5AD07FA-F7E7-4289-8A0A-4CAF20FC7949}"/>
    <pc:docChg chg="undo redo custSel modSld sldOrd addSection delSection">
      <pc:chgData name="Claire MAIRET" userId="b91d9db2-e41b-4c98-9525-27312980cc2f" providerId="ADAL" clId="{D5AD07FA-F7E7-4289-8A0A-4CAF20FC7949}" dt="2024-03-25T07:56:23.596" v="1152" actId="1036"/>
      <pc:docMkLst>
        <pc:docMk/>
      </pc:docMkLst>
      <pc:sldChg chg="modSp mod">
        <pc:chgData name="Claire MAIRET" userId="b91d9db2-e41b-4c98-9525-27312980cc2f" providerId="ADAL" clId="{D5AD07FA-F7E7-4289-8A0A-4CAF20FC7949}" dt="2024-03-22T15:09:14.289" v="411" actId="20577"/>
        <pc:sldMkLst>
          <pc:docMk/>
          <pc:sldMk cId="2906406056" sldId="503"/>
        </pc:sldMkLst>
        <pc:spChg chg="mod">
          <ac:chgData name="Claire MAIRET" userId="b91d9db2-e41b-4c98-9525-27312980cc2f" providerId="ADAL" clId="{D5AD07FA-F7E7-4289-8A0A-4CAF20FC7949}" dt="2024-03-22T15:09:14.289" v="411" actId="20577"/>
          <ac:spMkLst>
            <pc:docMk/>
            <pc:sldMk cId="2906406056" sldId="503"/>
            <ac:spMk id="3" creationId="{984E7843-9255-A751-702C-E6393CE4E0A9}"/>
          </ac:spMkLst>
        </pc:spChg>
        <pc:spChg chg="mod">
          <ac:chgData name="Claire MAIRET" userId="b91d9db2-e41b-4c98-9525-27312980cc2f" providerId="ADAL" clId="{D5AD07FA-F7E7-4289-8A0A-4CAF20FC7949}" dt="2024-03-22T15:06:57.519" v="390" actId="20577"/>
          <ac:spMkLst>
            <pc:docMk/>
            <pc:sldMk cId="2906406056" sldId="503"/>
            <ac:spMk id="5" creationId="{5059F3AA-E682-2F12-C6B0-8ABE3A56BEC7}"/>
          </ac:spMkLst>
        </pc:spChg>
        <pc:spChg chg="mod">
          <ac:chgData name="Claire MAIRET" userId="b91d9db2-e41b-4c98-9525-27312980cc2f" providerId="ADAL" clId="{D5AD07FA-F7E7-4289-8A0A-4CAF20FC7949}" dt="2024-03-22T15:06:47.352" v="387" actId="20577"/>
          <ac:spMkLst>
            <pc:docMk/>
            <pc:sldMk cId="2906406056" sldId="503"/>
            <ac:spMk id="24" creationId="{DA647025-B1A8-4864-B3E5-2D3B19E62408}"/>
          </ac:spMkLst>
        </pc:spChg>
      </pc:sldChg>
      <pc:sldChg chg="modSp mod addCm delCm">
        <pc:chgData name="Claire MAIRET" userId="b91d9db2-e41b-4c98-9525-27312980cc2f" providerId="ADAL" clId="{D5AD07FA-F7E7-4289-8A0A-4CAF20FC7949}" dt="2024-03-22T15:54:17.986" v="633"/>
        <pc:sldMkLst>
          <pc:docMk/>
          <pc:sldMk cId="1882590526" sldId="554"/>
        </pc:sldMkLst>
        <pc:spChg chg="mod">
          <ac:chgData name="Claire MAIRET" userId="b91d9db2-e41b-4c98-9525-27312980cc2f" providerId="ADAL" clId="{D5AD07FA-F7E7-4289-8A0A-4CAF20FC7949}" dt="2024-03-22T10:44:09.856" v="15" actId="20577"/>
          <ac:spMkLst>
            <pc:docMk/>
            <pc:sldMk cId="1882590526" sldId="554"/>
            <ac:spMk id="2" creationId="{1C468F1B-0993-929E-D848-011669671DE5}"/>
          </ac:spMkLst>
        </pc:spChg>
        <pc:spChg chg="mod">
          <ac:chgData name="Claire MAIRET" userId="b91d9db2-e41b-4c98-9525-27312980cc2f" providerId="ADAL" clId="{D5AD07FA-F7E7-4289-8A0A-4CAF20FC7949}" dt="2024-03-22T10:48:40.724" v="25" actId="20577"/>
          <ac:spMkLst>
            <pc:docMk/>
            <pc:sldMk cId="1882590526" sldId="554"/>
            <ac:spMk id="13" creationId="{E871BF3A-8440-58E7-C994-743BB1916FAA}"/>
          </ac:spMkLst>
        </pc:spChg>
        <pc:spChg chg="mod">
          <ac:chgData name="Claire MAIRET" userId="b91d9db2-e41b-4c98-9525-27312980cc2f" providerId="ADAL" clId="{D5AD07FA-F7E7-4289-8A0A-4CAF20FC7949}" dt="2024-03-22T10:47:48.590" v="20" actId="20577"/>
          <ac:spMkLst>
            <pc:docMk/>
            <pc:sldMk cId="1882590526" sldId="554"/>
            <ac:spMk id="17" creationId="{7FAF2169-D531-A0B0-7412-D5DC9D8456DE}"/>
          </ac:spMkLst>
        </pc:spChg>
        <pc:extLst>
          <p:ext xmlns:p="http://schemas.openxmlformats.org/presentationml/2006/main" uri="{D6D511B9-2390-475A-947B-AFAB55BFBCF1}">
            <pc226:cmChg xmlns:pc226="http://schemas.microsoft.com/office/powerpoint/2022/06/main/command" chg="add del">
              <pc226:chgData name="Claire MAIRET" userId="b91d9db2-e41b-4c98-9525-27312980cc2f" providerId="ADAL" clId="{D5AD07FA-F7E7-4289-8A0A-4CAF20FC7949}" dt="2024-03-22T15:54:17.986" v="633"/>
              <pc2:cmMkLst xmlns:pc2="http://schemas.microsoft.com/office/powerpoint/2019/9/main/command">
                <pc:docMk/>
                <pc:sldMk cId="1882590526" sldId="554"/>
                <pc2:cmMk id="{416D9873-78D6-4453-87D3-BC2381C5BDEB}"/>
              </pc2:cmMkLst>
            </pc226:cmChg>
          </p:ext>
        </pc:extLst>
      </pc:sldChg>
      <pc:sldChg chg="modSp mod">
        <pc:chgData name="Claire MAIRET" userId="b91d9db2-e41b-4c98-9525-27312980cc2f" providerId="ADAL" clId="{D5AD07FA-F7E7-4289-8A0A-4CAF20FC7949}" dt="2024-03-25T07:53:35.593" v="1050" actId="14100"/>
        <pc:sldMkLst>
          <pc:docMk/>
          <pc:sldMk cId="263581773" sldId="10398"/>
        </pc:sldMkLst>
        <pc:spChg chg="mod">
          <ac:chgData name="Claire MAIRET" userId="b91d9db2-e41b-4c98-9525-27312980cc2f" providerId="ADAL" clId="{D5AD07FA-F7E7-4289-8A0A-4CAF20FC7949}" dt="2024-03-25T07:53:35.593" v="1050" actId="14100"/>
          <ac:spMkLst>
            <pc:docMk/>
            <pc:sldMk cId="263581773" sldId="10398"/>
            <ac:spMk id="3" creationId="{18997F48-5A49-1E3D-5F7D-1517108AEEAD}"/>
          </ac:spMkLst>
        </pc:spChg>
        <pc:picChg chg="mod modCrop">
          <ac:chgData name="Claire MAIRET" userId="b91d9db2-e41b-4c98-9525-27312980cc2f" providerId="ADAL" clId="{D5AD07FA-F7E7-4289-8A0A-4CAF20FC7949}" dt="2024-03-22T14:48:36.919" v="266" actId="1035"/>
          <ac:picMkLst>
            <pc:docMk/>
            <pc:sldMk cId="263581773" sldId="10398"/>
            <ac:picMk id="132" creationId="{E6BD575E-0192-4A28-8B4A-7D33052D713F}"/>
          </ac:picMkLst>
        </pc:picChg>
        <pc:cxnChg chg="mod">
          <ac:chgData name="Claire MAIRET" userId="b91d9db2-e41b-4c98-9525-27312980cc2f" providerId="ADAL" clId="{D5AD07FA-F7E7-4289-8A0A-4CAF20FC7949}" dt="2024-03-22T15:39:52.114" v="574" actId="14100"/>
          <ac:cxnSpMkLst>
            <pc:docMk/>
            <pc:sldMk cId="263581773" sldId="10398"/>
            <ac:cxnSpMk id="13" creationId="{36AC762B-5407-1072-F3C0-5E3168EB34A6}"/>
          </ac:cxnSpMkLst>
        </pc:cxnChg>
      </pc:sldChg>
      <pc:sldChg chg="modSp mod">
        <pc:chgData name="Claire MAIRET" userId="b91d9db2-e41b-4c98-9525-27312980cc2f" providerId="ADAL" clId="{D5AD07FA-F7E7-4289-8A0A-4CAF20FC7949}" dt="2024-03-22T15:43:13.947" v="577" actId="1076"/>
        <pc:sldMkLst>
          <pc:docMk/>
          <pc:sldMk cId="3069766012" sldId="2147470469"/>
        </pc:sldMkLst>
        <pc:spChg chg="mod">
          <ac:chgData name="Claire MAIRET" userId="b91d9db2-e41b-4c98-9525-27312980cc2f" providerId="ADAL" clId="{D5AD07FA-F7E7-4289-8A0A-4CAF20FC7949}" dt="2024-03-22T15:43:13.947" v="577" actId="1076"/>
          <ac:spMkLst>
            <pc:docMk/>
            <pc:sldMk cId="3069766012" sldId="2147470469"/>
            <ac:spMk id="3" creationId="{B42956E5-85F2-28D4-2970-0857B3FB52AE}"/>
          </ac:spMkLst>
        </pc:spChg>
        <pc:picChg chg="mod">
          <ac:chgData name="Claire MAIRET" userId="b91d9db2-e41b-4c98-9525-27312980cc2f" providerId="ADAL" clId="{D5AD07FA-F7E7-4289-8A0A-4CAF20FC7949}" dt="2024-03-22T15:43:12.061" v="576" actId="1076"/>
          <ac:picMkLst>
            <pc:docMk/>
            <pc:sldMk cId="3069766012" sldId="2147470469"/>
            <ac:picMk id="9" creationId="{34D6130C-05B7-80ED-C60B-04D8D45DCEEB}"/>
          </ac:picMkLst>
        </pc:picChg>
      </pc:sldChg>
      <pc:sldChg chg="modSp mod">
        <pc:chgData name="Claire MAIRET" userId="b91d9db2-e41b-4c98-9525-27312980cc2f" providerId="ADAL" clId="{D5AD07FA-F7E7-4289-8A0A-4CAF20FC7949}" dt="2024-03-22T15:41:15.971" v="575" actId="1076"/>
        <pc:sldMkLst>
          <pc:docMk/>
          <pc:sldMk cId="3248412932" sldId="2147470499"/>
        </pc:sldMkLst>
        <pc:spChg chg="mod">
          <ac:chgData name="Claire MAIRET" userId="b91d9db2-e41b-4c98-9525-27312980cc2f" providerId="ADAL" clId="{D5AD07FA-F7E7-4289-8A0A-4CAF20FC7949}" dt="2024-03-22T14:53:53.462" v="320" actId="20577"/>
          <ac:spMkLst>
            <pc:docMk/>
            <pc:sldMk cId="3248412932" sldId="2147470499"/>
            <ac:spMk id="2" creationId="{1277F5D2-98D8-ACC7-2A69-2770290FC1FC}"/>
          </ac:spMkLst>
        </pc:spChg>
        <pc:spChg chg="mod">
          <ac:chgData name="Claire MAIRET" userId="b91d9db2-e41b-4c98-9525-27312980cc2f" providerId="ADAL" clId="{D5AD07FA-F7E7-4289-8A0A-4CAF20FC7949}" dt="2024-03-22T15:41:15.971" v="575" actId="1076"/>
          <ac:spMkLst>
            <pc:docMk/>
            <pc:sldMk cId="3248412932" sldId="2147470499"/>
            <ac:spMk id="7" creationId="{C3634127-6038-55D4-F5D4-5C16392755D0}"/>
          </ac:spMkLst>
        </pc:spChg>
      </pc:sldChg>
      <pc:sldChg chg="modSp mod">
        <pc:chgData name="Claire MAIRET" userId="b91d9db2-e41b-4c98-9525-27312980cc2f" providerId="ADAL" clId="{D5AD07FA-F7E7-4289-8A0A-4CAF20FC7949}" dt="2024-03-22T15:27:08.701" v="573" actId="14100"/>
        <pc:sldMkLst>
          <pc:docMk/>
          <pc:sldMk cId="3191419782" sldId="2147470503"/>
        </pc:sldMkLst>
        <pc:spChg chg="mod">
          <ac:chgData name="Claire MAIRET" userId="b91d9db2-e41b-4c98-9525-27312980cc2f" providerId="ADAL" clId="{D5AD07FA-F7E7-4289-8A0A-4CAF20FC7949}" dt="2024-03-22T15:27:08.701" v="573" actId="14100"/>
          <ac:spMkLst>
            <pc:docMk/>
            <pc:sldMk cId="3191419782" sldId="2147470503"/>
            <ac:spMk id="2" creationId="{37CDD829-9F98-0A68-2E66-BBBC2CF6A82F}"/>
          </ac:spMkLst>
        </pc:spChg>
      </pc:sldChg>
      <pc:sldChg chg="modSp mod">
        <pc:chgData name="Claire MAIRET" userId="b91d9db2-e41b-4c98-9525-27312980cc2f" providerId="ADAL" clId="{D5AD07FA-F7E7-4289-8A0A-4CAF20FC7949}" dt="2024-03-22T10:41:12.967" v="5" actId="20577"/>
        <pc:sldMkLst>
          <pc:docMk/>
          <pc:sldMk cId="3823245466" sldId="2147470504"/>
        </pc:sldMkLst>
        <pc:spChg chg="mod">
          <ac:chgData name="Claire MAIRET" userId="b91d9db2-e41b-4c98-9525-27312980cc2f" providerId="ADAL" clId="{D5AD07FA-F7E7-4289-8A0A-4CAF20FC7949}" dt="2024-03-22T10:41:12.967" v="5" actId="20577"/>
          <ac:spMkLst>
            <pc:docMk/>
            <pc:sldMk cId="3823245466" sldId="2147470504"/>
            <ac:spMk id="11" creationId="{5874FD25-8B63-1A73-4D4F-15B8455078ED}"/>
          </ac:spMkLst>
        </pc:spChg>
      </pc:sldChg>
      <pc:sldChg chg="modSp mod">
        <pc:chgData name="Claire MAIRET" userId="b91d9db2-e41b-4c98-9525-27312980cc2f" providerId="ADAL" clId="{D5AD07FA-F7E7-4289-8A0A-4CAF20FC7949}" dt="2024-03-22T15:02:56.868" v="380" actId="20577"/>
        <pc:sldMkLst>
          <pc:docMk/>
          <pc:sldMk cId="3590752908" sldId="2147470511"/>
        </pc:sldMkLst>
        <pc:spChg chg="mod">
          <ac:chgData name="Claire MAIRET" userId="b91d9db2-e41b-4c98-9525-27312980cc2f" providerId="ADAL" clId="{D5AD07FA-F7E7-4289-8A0A-4CAF20FC7949}" dt="2024-03-22T15:02:56.868" v="380" actId="20577"/>
          <ac:spMkLst>
            <pc:docMk/>
            <pc:sldMk cId="3590752908" sldId="2147470511"/>
            <ac:spMk id="2" creationId="{E92BDFE0-053A-34CD-1799-2785679D9E6A}"/>
          </ac:spMkLst>
        </pc:spChg>
      </pc:sldChg>
      <pc:sldChg chg="modSp mod">
        <pc:chgData name="Claire MAIRET" userId="b91d9db2-e41b-4c98-9525-27312980cc2f" providerId="ADAL" clId="{D5AD07FA-F7E7-4289-8A0A-4CAF20FC7949}" dt="2024-03-22T14:43:16.023" v="256" actId="20577"/>
        <pc:sldMkLst>
          <pc:docMk/>
          <pc:sldMk cId="810348709" sldId="2147470515"/>
        </pc:sldMkLst>
        <pc:spChg chg="mod">
          <ac:chgData name="Claire MAIRET" userId="b91d9db2-e41b-4c98-9525-27312980cc2f" providerId="ADAL" clId="{D5AD07FA-F7E7-4289-8A0A-4CAF20FC7949}" dt="2024-03-22T14:43:16.023" v="256" actId="20577"/>
          <ac:spMkLst>
            <pc:docMk/>
            <pc:sldMk cId="810348709" sldId="2147470515"/>
            <ac:spMk id="7" creationId="{7F979FA0-666C-CB28-C601-83DBC64B6DD9}"/>
          </ac:spMkLst>
        </pc:spChg>
      </pc:sldChg>
      <pc:sldChg chg="modSp mod">
        <pc:chgData name="Claire MAIRET" userId="b91d9db2-e41b-4c98-9525-27312980cc2f" providerId="ADAL" clId="{D5AD07FA-F7E7-4289-8A0A-4CAF20FC7949}" dt="2024-03-22T14:55:46.658" v="322" actId="20577"/>
        <pc:sldMkLst>
          <pc:docMk/>
          <pc:sldMk cId="996580956" sldId="2147470516"/>
        </pc:sldMkLst>
        <pc:spChg chg="mod">
          <ac:chgData name="Claire MAIRET" userId="b91d9db2-e41b-4c98-9525-27312980cc2f" providerId="ADAL" clId="{D5AD07FA-F7E7-4289-8A0A-4CAF20FC7949}" dt="2024-03-22T14:55:46.658" v="322" actId="20577"/>
          <ac:spMkLst>
            <pc:docMk/>
            <pc:sldMk cId="996580956" sldId="2147470516"/>
            <ac:spMk id="2" creationId="{1FBA0CE9-715E-7EC8-1349-9DD8010ADC41}"/>
          </ac:spMkLst>
        </pc:spChg>
      </pc:sldChg>
      <pc:sldChg chg="modSp mod">
        <pc:chgData name="Claire MAIRET" userId="b91d9db2-e41b-4c98-9525-27312980cc2f" providerId="ADAL" clId="{D5AD07FA-F7E7-4289-8A0A-4CAF20FC7949}" dt="2024-03-22T14:52:50.326" v="313" actId="20577"/>
        <pc:sldMkLst>
          <pc:docMk/>
          <pc:sldMk cId="689973563" sldId="2147470520"/>
        </pc:sldMkLst>
        <pc:spChg chg="mod">
          <ac:chgData name="Claire MAIRET" userId="b91d9db2-e41b-4c98-9525-27312980cc2f" providerId="ADAL" clId="{D5AD07FA-F7E7-4289-8A0A-4CAF20FC7949}" dt="2024-03-22T14:50:53.255" v="270" actId="1076"/>
          <ac:spMkLst>
            <pc:docMk/>
            <pc:sldMk cId="689973563" sldId="2147470520"/>
            <ac:spMk id="21" creationId="{37870F1B-D89E-34A8-93FD-3C3B9DBBCA05}"/>
          </ac:spMkLst>
        </pc:spChg>
        <pc:spChg chg="mod">
          <ac:chgData name="Claire MAIRET" userId="b91d9db2-e41b-4c98-9525-27312980cc2f" providerId="ADAL" clId="{D5AD07FA-F7E7-4289-8A0A-4CAF20FC7949}" dt="2024-03-22T14:52:50.326" v="313" actId="20577"/>
          <ac:spMkLst>
            <pc:docMk/>
            <pc:sldMk cId="689973563" sldId="2147470520"/>
            <ac:spMk id="35" creationId="{116CE197-1222-49E2-B7B2-B48DEDA480F2}"/>
          </ac:spMkLst>
        </pc:spChg>
        <pc:picChg chg="mod">
          <ac:chgData name="Claire MAIRET" userId="b91d9db2-e41b-4c98-9525-27312980cc2f" providerId="ADAL" clId="{D5AD07FA-F7E7-4289-8A0A-4CAF20FC7949}" dt="2024-03-22T14:51:28.073" v="293" actId="1036"/>
          <ac:picMkLst>
            <pc:docMk/>
            <pc:sldMk cId="689973563" sldId="2147470520"/>
            <ac:picMk id="5" creationId="{730EBEB9-1022-1E48-2C77-5FAA3F72DBA0}"/>
          </ac:picMkLst>
        </pc:picChg>
      </pc:sldChg>
      <pc:sldChg chg="modSp mod delCm modCm">
        <pc:chgData name="Claire MAIRET" userId="b91d9db2-e41b-4c98-9525-27312980cc2f" providerId="ADAL" clId="{D5AD07FA-F7E7-4289-8A0A-4CAF20FC7949}" dt="2024-03-22T15:53:07.144" v="618"/>
        <pc:sldMkLst>
          <pc:docMk/>
          <pc:sldMk cId="2092704564" sldId="2147470537"/>
        </pc:sldMkLst>
        <pc:spChg chg="mod">
          <ac:chgData name="Claire MAIRET" userId="b91d9db2-e41b-4c98-9525-27312980cc2f" providerId="ADAL" clId="{D5AD07FA-F7E7-4289-8A0A-4CAF20FC7949}" dt="2024-03-22T15:52:41.001" v="617" actId="20577"/>
          <ac:spMkLst>
            <pc:docMk/>
            <pc:sldMk cId="2092704564" sldId="2147470537"/>
            <ac:spMk id="17" creationId="{EEB4D5EC-85BA-4BA0-8EF1-99B8304CC826}"/>
          </ac:spMkLst>
        </pc:spChg>
        <pc:extLst>
          <p:ext xmlns:p="http://schemas.openxmlformats.org/presentationml/2006/main" uri="{D6D511B9-2390-475A-947B-AFAB55BFBCF1}">
            <pc226:cmChg xmlns:pc226="http://schemas.microsoft.com/office/powerpoint/2022/06/main/command" chg="del mod">
              <pc226:chgData name="Claire MAIRET" userId="b91d9db2-e41b-4c98-9525-27312980cc2f" providerId="ADAL" clId="{D5AD07FA-F7E7-4289-8A0A-4CAF20FC7949}" dt="2024-03-22T15:53:07.144" v="618"/>
              <pc2:cmMkLst xmlns:pc2="http://schemas.microsoft.com/office/powerpoint/2019/9/main/command">
                <pc:docMk/>
                <pc:sldMk cId="2092704564" sldId="2147470537"/>
                <pc2:cmMk id="{8B04465B-3F4C-4F07-A122-A0C2CED85704}"/>
              </pc2:cmMkLst>
            </pc226:cmChg>
          </p:ext>
        </pc:extLst>
      </pc:sldChg>
      <pc:sldChg chg="modSp mod">
        <pc:chgData name="Claire MAIRET" userId="b91d9db2-e41b-4c98-9525-27312980cc2f" providerId="ADAL" clId="{D5AD07FA-F7E7-4289-8A0A-4CAF20FC7949}" dt="2024-03-22T14:33:58.887" v="138" actId="20577"/>
        <pc:sldMkLst>
          <pc:docMk/>
          <pc:sldMk cId="3496082208" sldId="2147470541"/>
        </pc:sldMkLst>
        <pc:spChg chg="mod">
          <ac:chgData name="Claire MAIRET" userId="b91d9db2-e41b-4c98-9525-27312980cc2f" providerId="ADAL" clId="{D5AD07FA-F7E7-4289-8A0A-4CAF20FC7949}" dt="2024-03-22T14:33:58.887" v="138" actId="20577"/>
          <ac:spMkLst>
            <pc:docMk/>
            <pc:sldMk cId="3496082208" sldId="2147470541"/>
            <ac:spMk id="5" creationId="{8D750D25-7835-73EF-41CF-8D45274DC6D4}"/>
          </ac:spMkLst>
        </pc:spChg>
        <pc:spChg chg="mod">
          <ac:chgData name="Claire MAIRET" userId="b91d9db2-e41b-4c98-9525-27312980cc2f" providerId="ADAL" clId="{D5AD07FA-F7E7-4289-8A0A-4CAF20FC7949}" dt="2024-03-22T14:32:36.673" v="132" actId="20577"/>
          <ac:spMkLst>
            <pc:docMk/>
            <pc:sldMk cId="3496082208" sldId="2147470541"/>
            <ac:spMk id="7" creationId="{7F512CC0-B6BF-26BE-8314-E8F86F8AB2E1}"/>
          </ac:spMkLst>
        </pc:spChg>
      </pc:sldChg>
      <pc:sldChg chg="modSp mod">
        <pc:chgData name="Claire MAIRET" userId="b91d9db2-e41b-4c98-9525-27312980cc2f" providerId="ADAL" clId="{D5AD07FA-F7E7-4289-8A0A-4CAF20FC7949}" dt="2024-03-22T15:11:33.367" v="421" actId="20577"/>
        <pc:sldMkLst>
          <pc:docMk/>
          <pc:sldMk cId="2819936353" sldId="2147470565"/>
        </pc:sldMkLst>
        <pc:spChg chg="mod">
          <ac:chgData name="Claire MAIRET" userId="b91d9db2-e41b-4c98-9525-27312980cc2f" providerId="ADAL" clId="{D5AD07FA-F7E7-4289-8A0A-4CAF20FC7949}" dt="2024-03-22T15:11:33.367" v="421" actId="20577"/>
          <ac:spMkLst>
            <pc:docMk/>
            <pc:sldMk cId="2819936353" sldId="2147470565"/>
            <ac:spMk id="2" creationId="{ECF96127-7D91-1303-8221-7C8B4FC276D8}"/>
          </ac:spMkLst>
        </pc:spChg>
      </pc:sldChg>
      <pc:sldChg chg="delSp mod">
        <pc:chgData name="Claire MAIRET" userId="b91d9db2-e41b-4c98-9525-27312980cc2f" providerId="ADAL" clId="{D5AD07FA-F7E7-4289-8A0A-4CAF20FC7949}" dt="2024-03-22T10:51:43.932" v="54" actId="478"/>
        <pc:sldMkLst>
          <pc:docMk/>
          <pc:sldMk cId="553365564" sldId="2147470568"/>
        </pc:sldMkLst>
        <pc:spChg chg="del">
          <ac:chgData name="Claire MAIRET" userId="b91d9db2-e41b-4c98-9525-27312980cc2f" providerId="ADAL" clId="{D5AD07FA-F7E7-4289-8A0A-4CAF20FC7949}" dt="2024-03-22T10:51:43.932" v="54" actId="478"/>
          <ac:spMkLst>
            <pc:docMk/>
            <pc:sldMk cId="553365564" sldId="2147470568"/>
            <ac:spMk id="3" creationId="{E6A5A31C-551F-3B08-58E3-1C552DFEB002}"/>
          </ac:spMkLst>
        </pc:spChg>
      </pc:sldChg>
      <pc:sldChg chg="modSp mod addCm delCm modCm modNotesTx">
        <pc:chgData name="Claire MAIRET" userId="b91d9db2-e41b-4c98-9525-27312980cc2f" providerId="ADAL" clId="{D5AD07FA-F7E7-4289-8A0A-4CAF20FC7949}" dt="2024-03-22T15:57:06.734" v="684"/>
        <pc:sldMkLst>
          <pc:docMk/>
          <pc:sldMk cId="1901260633" sldId="2147470569"/>
        </pc:sldMkLst>
        <pc:spChg chg="mod">
          <ac:chgData name="Claire MAIRET" userId="b91d9db2-e41b-4c98-9525-27312980cc2f" providerId="ADAL" clId="{D5AD07FA-F7E7-4289-8A0A-4CAF20FC7949}" dt="2024-03-22T15:56:53.193" v="682" actId="20577"/>
          <ac:spMkLst>
            <pc:docMk/>
            <pc:sldMk cId="1901260633" sldId="2147470569"/>
            <ac:spMk id="3" creationId="{B8B579E3-F14B-F1CC-30D9-DB29D9F87E6C}"/>
          </ac:spMkLst>
        </pc:spChg>
        <pc:spChg chg="mod">
          <ac:chgData name="Claire MAIRET" userId="b91d9db2-e41b-4c98-9525-27312980cc2f" providerId="ADAL" clId="{D5AD07FA-F7E7-4289-8A0A-4CAF20FC7949}" dt="2024-03-22T14:05:46.367" v="98" actId="20577"/>
          <ac:spMkLst>
            <pc:docMk/>
            <pc:sldMk cId="1901260633" sldId="2147470569"/>
            <ac:spMk id="5" creationId="{8D750D25-7835-73EF-41CF-8D45274DC6D4}"/>
          </ac:spMkLst>
        </pc:spChg>
        <pc:spChg chg="mod">
          <ac:chgData name="Claire MAIRET" userId="b91d9db2-e41b-4c98-9525-27312980cc2f" providerId="ADAL" clId="{D5AD07FA-F7E7-4289-8A0A-4CAF20FC7949}" dt="2024-03-22T14:05:53.799" v="99" actId="20577"/>
          <ac:spMkLst>
            <pc:docMk/>
            <pc:sldMk cId="1901260633" sldId="2147470569"/>
            <ac:spMk id="7" creationId="{7F512CC0-B6BF-26BE-8314-E8F86F8AB2E1}"/>
          </ac:spMkLst>
        </pc:spChg>
        <pc:extLst>
          <p:ext xmlns:p="http://schemas.openxmlformats.org/presentationml/2006/main" uri="{D6D511B9-2390-475A-947B-AFAB55BFBCF1}">
            <pc226:cmChg xmlns:pc226="http://schemas.microsoft.com/office/powerpoint/2022/06/main/command" chg="del mod">
              <pc226:chgData name="Claire MAIRET" userId="b91d9db2-e41b-4c98-9525-27312980cc2f" providerId="ADAL" clId="{D5AD07FA-F7E7-4289-8A0A-4CAF20FC7949}" dt="2024-03-22T15:57:06.734" v="684"/>
              <pc2:cmMkLst xmlns:pc2="http://schemas.microsoft.com/office/powerpoint/2019/9/main/command">
                <pc:docMk/>
                <pc:sldMk cId="1901260633" sldId="2147470569"/>
                <pc2:cmMk id="{CDA80D0A-24A4-43FB-A9C6-8F216D802000}"/>
              </pc2:cmMkLst>
            </pc226:cmChg>
            <pc226:cmChg xmlns:pc226="http://schemas.microsoft.com/office/powerpoint/2022/06/main/command" chg="del">
              <pc226:chgData name="Claire MAIRET" userId="b91d9db2-e41b-4c98-9525-27312980cc2f" providerId="ADAL" clId="{D5AD07FA-F7E7-4289-8A0A-4CAF20FC7949}" dt="2024-03-22T15:57:04.419" v="683"/>
              <pc2:cmMkLst xmlns:pc2="http://schemas.microsoft.com/office/powerpoint/2019/9/main/command">
                <pc:docMk/>
                <pc:sldMk cId="1901260633" sldId="2147470569"/>
                <pc2:cmMk id="{1313F2A4-CC08-4DC7-A0F0-345A256D3193}"/>
              </pc2:cmMkLst>
            </pc226:cmChg>
            <pc226:cmChg xmlns:pc226="http://schemas.microsoft.com/office/powerpoint/2022/06/main/command" chg="add del mod">
              <pc226:chgData name="Claire MAIRET" userId="b91d9db2-e41b-4c98-9525-27312980cc2f" providerId="ADAL" clId="{D5AD07FA-F7E7-4289-8A0A-4CAF20FC7949}" dt="2024-03-22T15:56:12.342" v="669"/>
              <pc2:cmMkLst xmlns:pc2="http://schemas.microsoft.com/office/powerpoint/2019/9/main/command">
                <pc:docMk/>
                <pc:sldMk cId="1901260633" sldId="2147470569"/>
                <pc2:cmMk id="{7BF188F9-7CEE-4C16-AAE9-2129F2074F3F}"/>
              </pc2:cmMkLst>
            </pc226:cmChg>
          </p:ext>
        </pc:extLst>
      </pc:sldChg>
      <pc:sldChg chg="modSp mod delCm">
        <pc:chgData name="Claire MAIRET" userId="b91d9db2-e41b-4c98-9525-27312980cc2f" providerId="ADAL" clId="{D5AD07FA-F7E7-4289-8A0A-4CAF20FC7949}" dt="2024-03-22T16:02:22.876" v="807" actId="20577"/>
        <pc:sldMkLst>
          <pc:docMk/>
          <pc:sldMk cId="2676748116" sldId="2147470570"/>
        </pc:sldMkLst>
        <pc:spChg chg="mod">
          <ac:chgData name="Claire MAIRET" userId="b91d9db2-e41b-4c98-9525-27312980cc2f" providerId="ADAL" clId="{D5AD07FA-F7E7-4289-8A0A-4CAF20FC7949}" dt="2024-03-22T14:57:44.030" v="357" actId="1035"/>
          <ac:spMkLst>
            <pc:docMk/>
            <pc:sldMk cId="2676748116" sldId="2147470570"/>
            <ac:spMk id="2" creationId="{B5E18A2F-1257-DE11-EC8F-A5CCB429CC27}"/>
          </ac:spMkLst>
        </pc:spChg>
        <pc:spChg chg="mod">
          <ac:chgData name="Claire MAIRET" userId="b91d9db2-e41b-4c98-9525-27312980cc2f" providerId="ADAL" clId="{D5AD07FA-F7E7-4289-8A0A-4CAF20FC7949}" dt="2024-03-22T14:34:52.999" v="155" actId="20577"/>
          <ac:spMkLst>
            <pc:docMk/>
            <pc:sldMk cId="2676748116" sldId="2147470570"/>
            <ac:spMk id="5" creationId="{8D750D25-7835-73EF-41CF-8D45274DC6D4}"/>
          </ac:spMkLst>
        </pc:spChg>
        <pc:spChg chg="mod">
          <ac:chgData name="Claire MAIRET" userId="b91d9db2-e41b-4c98-9525-27312980cc2f" providerId="ADAL" clId="{D5AD07FA-F7E7-4289-8A0A-4CAF20FC7949}" dt="2024-03-22T14:05:12.812" v="89" actId="20577"/>
          <ac:spMkLst>
            <pc:docMk/>
            <pc:sldMk cId="2676748116" sldId="2147470570"/>
            <ac:spMk id="7" creationId="{7F512CC0-B6BF-26BE-8314-E8F86F8AB2E1}"/>
          </ac:spMkLst>
        </pc:spChg>
        <pc:spChg chg="mod">
          <ac:chgData name="Claire MAIRET" userId="b91d9db2-e41b-4c98-9525-27312980cc2f" providerId="ADAL" clId="{D5AD07FA-F7E7-4289-8A0A-4CAF20FC7949}" dt="2024-03-22T16:02:22.876" v="807" actId="20577"/>
          <ac:spMkLst>
            <pc:docMk/>
            <pc:sldMk cId="2676748116" sldId="2147470570"/>
            <ac:spMk id="16" creationId="{9C9A0C81-63F6-40E9-B362-D7FC21D606B5}"/>
          </ac:spMkLst>
        </pc:spChg>
        <pc:extLst>
          <p:ext xmlns:p="http://schemas.openxmlformats.org/presentationml/2006/main" uri="{D6D511B9-2390-475A-947B-AFAB55BFBCF1}">
            <pc226:cmChg xmlns:pc226="http://schemas.microsoft.com/office/powerpoint/2022/06/main/command" chg="del">
              <pc226:chgData name="Claire MAIRET" userId="b91d9db2-e41b-4c98-9525-27312980cc2f" providerId="ADAL" clId="{D5AD07FA-F7E7-4289-8A0A-4CAF20FC7949}" dt="2024-03-22T16:01:04.634" v="758"/>
              <pc2:cmMkLst xmlns:pc2="http://schemas.microsoft.com/office/powerpoint/2019/9/main/command">
                <pc:docMk/>
                <pc:sldMk cId="2676748116" sldId="2147470570"/>
                <pc2:cmMk id="{02791855-8A7E-4035-9746-5BDB6BE161DC}"/>
              </pc2:cmMkLst>
            </pc226:cmChg>
          </p:ext>
        </pc:extLst>
      </pc:sldChg>
      <pc:sldChg chg="modSp mod addCm delCm modCm">
        <pc:chgData name="Claire MAIRET" userId="b91d9db2-e41b-4c98-9525-27312980cc2f" providerId="ADAL" clId="{D5AD07FA-F7E7-4289-8A0A-4CAF20FC7949}" dt="2024-03-22T16:04:42.022" v="839"/>
        <pc:sldMkLst>
          <pc:docMk/>
          <pc:sldMk cId="2204563800" sldId="2147470571"/>
        </pc:sldMkLst>
        <pc:spChg chg="mod">
          <ac:chgData name="Claire MAIRET" userId="b91d9db2-e41b-4c98-9525-27312980cc2f" providerId="ADAL" clId="{D5AD07FA-F7E7-4289-8A0A-4CAF20FC7949}" dt="2024-03-22T14:34:28.793" v="148" actId="20577"/>
          <ac:spMkLst>
            <pc:docMk/>
            <pc:sldMk cId="2204563800" sldId="2147470571"/>
            <ac:spMk id="5" creationId="{8D750D25-7835-73EF-41CF-8D45274DC6D4}"/>
          </ac:spMkLst>
        </pc:spChg>
        <pc:spChg chg="mod">
          <ac:chgData name="Claire MAIRET" userId="b91d9db2-e41b-4c98-9525-27312980cc2f" providerId="ADAL" clId="{D5AD07FA-F7E7-4289-8A0A-4CAF20FC7949}" dt="2024-03-22T16:04:25.266" v="838" actId="20577"/>
          <ac:spMkLst>
            <pc:docMk/>
            <pc:sldMk cId="2204563800" sldId="2147470571"/>
            <ac:spMk id="7" creationId="{7F512CC0-B6BF-26BE-8314-E8F86F8AB2E1}"/>
          </ac:spMkLst>
        </pc:spChg>
        <pc:spChg chg="mod">
          <ac:chgData name="Claire MAIRET" userId="b91d9db2-e41b-4c98-9525-27312980cc2f" providerId="ADAL" clId="{D5AD07FA-F7E7-4289-8A0A-4CAF20FC7949}" dt="2024-03-22T14:04:04.478" v="81" actId="20577"/>
          <ac:spMkLst>
            <pc:docMk/>
            <pc:sldMk cId="2204563800" sldId="2147470571"/>
            <ac:spMk id="16" creationId="{9C9A0C81-63F6-40E9-B362-D7FC21D606B5}"/>
          </ac:spMkLst>
        </pc:spChg>
        <pc:extLst>
          <p:ext xmlns:p="http://schemas.openxmlformats.org/presentationml/2006/main" uri="{D6D511B9-2390-475A-947B-AFAB55BFBCF1}">
            <pc226:cmChg xmlns:pc226="http://schemas.microsoft.com/office/powerpoint/2022/06/main/command" chg="add del mod">
              <pc226:chgData name="Claire MAIRET" userId="b91d9db2-e41b-4c98-9525-27312980cc2f" providerId="ADAL" clId="{D5AD07FA-F7E7-4289-8A0A-4CAF20FC7949}" dt="2024-03-22T16:03:54.512" v="829"/>
              <pc2:cmMkLst xmlns:pc2="http://schemas.microsoft.com/office/powerpoint/2019/9/main/command">
                <pc:docMk/>
                <pc:sldMk cId="2204563800" sldId="2147470571"/>
                <pc2:cmMk id="{4AEA1291-7787-4457-8F3D-962B5F9B4996}"/>
              </pc2:cmMkLst>
            </pc226:cmChg>
            <pc226:cmChg xmlns:pc226="http://schemas.microsoft.com/office/powerpoint/2022/06/main/command" chg="del mod">
              <pc226:chgData name="Claire MAIRET" userId="b91d9db2-e41b-4c98-9525-27312980cc2f" providerId="ADAL" clId="{D5AD07FA-F7E7-4289-8A0A-4CAF20FC7949}" dt="2024-03-22T16:04:42.022" v="839"/>
              <pc2:cmMkLst xmlns:pc2="http://schemas.microsoft.com/office/powerpoint/2019/9/main/command">
                <pc:docMk/>
                <pc:sldMk cId="2204563800" sldId="2147470571"/>
                <pc2:cmMk id="{03337FAC-1D0E-438B-AB63-34C80A877044}"/>
              </pc2:cmMkLst>
            </pc226:cmChg>
          </p:ext>
        </pc:extLst>
      </pc:sldChg>
      <pc:sldChg chg="addSp delSp modSp mod delCm">
        <pc:chgData name="Claire MAIRET" userId="b91d9db2-e41b-4c98-9525-27312980cc2f" providerId="ADAL" clId="{D5AD07FA-F7E7-4289-8A0A-4CAF20FC7949}" dt="2024-03-25T07:52:35.425" v="1024" actId="1076"/>
        <pc:sldMkLst>
          <pc:docMk/>
          <pc:sldMk cId="545756534" sldId="2147470572"/>
        </pc:sldMkLst>
        <pc:spChg chg="mod">
          <ac:chgData name="Claire MAIRET" userId="b91d9db2-e41b-4c98-9525-27312980cc2f" providerId="ADAL" clId="{D5AD07FA-F7E7-4289-8A0A-4CAF20FC7949}" dt="2024-03-25T07:52:35.425" v="1024" actId="1076"/>
          <ac:spMkLst>
            <pc:docMk/>
            <pc:sldMk cId="545756534" sldId="2147470572"/>
            <ac:spMk id="2" creationId="{BB57D78A-3726-D826-44DF-FE2F3BA3C2C6}"/>
          </ac:spMkLst>
        </pc:spChg>
        <pc:spChg chg="mod">
          <ac:chgData name="Claire MAIRET" userId="b91d9db2-e41b-4c98-9525-27312980cc2f" providerId="ADAL" clId="{D5AD07FA-F7E7-4289-8A0A-4CAF20FC7949}" dt="2024-03-25T07:52:29.995" v="1023" actId="20577"/>
          <ac:spMkLst>
            <pc:docMk/>
            <pc:sldMk cId="545756534" sldId="2147470572"/>
            <ac:spMk id="3" creationId="{B8B579E3-F14B-F1CC-30D9-DB29D9F87E6C}"/>
          </ac:spMkLst>
        </pc:spChg>
        <pc:spChg chg="mod">
          <ac:chgData name="Claire MAIRET" userId="b91d9db2-e41b-4c98-9525-27312980cc2f" providerId="ADAL" clId="{D5AD07FA-F7E7-4289-8A0A-4CAF20FC7949}" dt="2024-03-22T14:57:55.914" v="363" actId="20577"/>
          <ac:spMkLst>
            <pc:docMk/>
            <pc:sldMk cId="545756534" sldId="2147470572"/>
            <ac:spMk id="4" creationId="{3E9BA318-FFEA-51FB-EB02-B76370849D1F}"/>
          </ac:spMkLst>
        </pc:spChg>
        <pc:spChg chg="mod">
          <ac:chgData name="Claire MAIRET" userId="b91d9db2-e41b-4c98-9525-27312980cc2f" providerId="ADAL" clId="{D5AD07FA-F7E7-4289-8A0A-4CAF20FC7949}" dt="2024-03-22T14:34:09.660" v="142" actId="20577"/>
          <ac:spMkLst>
            <pc:docMk/>
            <pc:sldMk cId="545756534" sldId="2147470572"/>
            <ac:spMk id="5" creationId="{8D750D25-7835-73EF-41CF-8D45274DC6D4}"/>
          </ac:spMkLst>
        </pc:spChg>
        <pc:spChg chg="mod">
          <ac:chgData name="Claire MAIRET" userId="b91d9db2-e41b-4c98-9525-27312980cc2f" providerId="ADAL" clId="{D5AD07FA-F7E7-4289-8A0A-4CAF20FC7949}" dt="2024-03-22T14:34:23.390" v="147" actId="20577"/>
          <ac:spMkLst>
            <pc:docMk/>
            <pc:sldMk cId="545756534" sldId="2147470572"/>
            <ac:spMk id="7" creationId="{7F512CC0-B6BF-26BE-8314-E8F86F8AB2E1}"/>
          </ac:spMkLst>
        </pc:spChg>
        <pc:spChg chg="add del mod">
          <ac:chgData name="Claire MAIRET" userId="b91d9db2-e41b-4c98-9525-27312980cc2f" providerId="ADAL" clId="{D5AD07FA-F7E7-4289-8A0A-4CAF20FC7949}" dt="2024-03-22T16:08:24.553" v="868" actId="22"/>
          <ac:spMkLst>
            <pc:docMk/>
            <pc:sldMk cId="545756534" sldId="2147470572"/>
            <ac:spMk id="8" creationId="{C2B356AD-FD44-6577-3FBA-9ED5F1EDDB9B}"/>
          </ac:spMkLst>
        </pc:spChg>
        <pc:extLst>
          <p:ext xmlns:p="http://schemas.openxmlformats.org/presentationml/2006/main" uri="{D6D511B9-2390-475A-947B-AFAB55BFBCF1}">
            <pc226:cmChg xmlns:pc226="http://schemas.microsoft.com/office/powerpoint/2022/06/main/command" chg="del">
              <pc226:chgData name="Claire MAIRET" userId="b91d9db2-e41b-4c98-9525-27312980cc2f" providerId="ADAL" clId="{D5AD07FA-F7E7-4289-8A0A-4CAF20FC7949}" dt="2024-03-22T16:04:55.071" v="840"/>
              <pc2:cmMkLst xmlns:pc2="http://schemas.microsoft.com/office/powerpoint/2019/9/main/command">
                <pc:docMk/>
                <pc:sldMk cId="545756534" sldId="2147470572"/>
                <pc2:cmMk id="{F26F19DE-967D-4464-8E67-18099A468617}"/>
              </pc2:cmMkLst>
            </pc226:cmChg>
          </p:ext>
        </pc:extLst>
      </pc:sldChg>
      <pc:sldChg chg="modSp mod">
        <pc:chgData name="Claire MAIRET" userId="b91d9db2-e41b-4c98-9525-27312980cc2f" providerId="ADAL" clId="{D5AD07FA-F7E7-4289-8A0A-4CAF20FC7949}" dt="2024-03-22T14:58:15.014" v="374" actId="1037"/>
        <pc:sldMkLst>
          <pc:docMk/>
          <pc:sldMk cId="971314520" sldId="2147470573"/>
        </pc:sldMkLst>
        <pc:spChg chg="mod">
          <ac:chgData name="Claire MAIRET" userId="b91d9db2-e41b-4c98-9525-27312980cc2f" providerId="ADAL" clId="{D5AD07FA-F7E7-4289-8A0A-4CAF20FC7949}" dt="2024-03-22T14:58:15.014" v="374" actId="1037"/>
          <ac:spMkLst>
            <pc:docMk/>
            <pc:sldMk cId="971314520" sldId="2147470573"/>
            <ac:spMk id="4" creationId="{70B5ECA6-A1F9-2DF3-EB12-E90015B5B6E8}"/>
          </ac:spMkLst>
        </pc:spChg>
        <pc:spChg chg="mod">
          <ac:chgData name="Claire MAIRET" userId="b91d9db2-e41b-4c98-9525-27312980cc2f" providerId="ADAL" clId="{D5AD07FA-F7E7-4289-8A0A-4CAF20FC7949}" dt="2024-03-22T14:31:04.915" v="131" actId="948"/>
          <ac:spMkLst>
            <pc:docMk/>
            <pc:sldMk cId="971314520" sldId="2147470573"/>
            <ac:spMk id="7" creationId="{7F512CC0-B6BF-26BE-8314-E8F86F8AB2E1}"/>
          </ac:spMkLst>
        </pc:spChg>
      </pc:sldChg>
      <pc:sldChg chg="modSp mod">
        <pc:chgData name="Claire MAIRET" userId="b91d9db2-e41b-4c98-9525-27312980cc2f" providerId="ADAL" clId="{D5AD07FA-F7E7-4289-8A0A-4CAF20FC7949}" dt="2024-03-22T14:35:49.561" v="163" actId="20577"/>
        <pc:sldMkLst>
          <pc:docMk/>
          <pc:sldMk cId="1724602021" sldId="2147470575"/>
        </pc:sldMkLst>
        <pc:spChg chg="mod">
          <ac:chgData name="Claire MAIRET" userId="b91d9db2-e41b-4c98-9525-27312980cc2f" providerId="ADAL" clId="{D5AD07FA-F7E7-4289-8A0A-4CAF20FC7949}" dt="2024-03-22T14:33:53.391" v="136" actId="20577"/>
          <ac:spMkLst>
            <pc:docMk/>
            <pc:sldMk cId="1724602021" sldId="2147470575"/>
            <ac:spMk id="5" creationId="{8D750D25-7835-73EF-41CF-8D45274DC6D4}"/>
          </ac:spMkLst>
        </pc:spChg>
        <pc:spChg chg="mod">
          <ac:chgData name="Claire MAIRET" userId="b91d9db2-e41b-4c98-9525-27312980cc2f" providerId="ADAL" clId="{D5AD07FA-F7E7-4289-8A0A-4CAF20FC7949}" dt="2024-03-22T14:35:49.561" v="163" actId="20577"/>
          <ac:spMkLst>
            <pc:docMk/>
            <pc:sldMk cId="1724602021" sldId="2147470575"/>
            <ac:spMk id="7" creationId="{7F512CC0-B6BF-26BE-8314-E8F86F8AB2E1}"/>
          </ac:spMkLst>
        </pc:spChg>
      </pc:sldChg>
      <pc:sldChg chg="addSp delSp modSp mod">
        <pc:chgData name="Claire MAIRET" userId="b91d9db2-e41b-4c98-9525-27312980cc2f" providerId="ADAL" clId="{D5AD07FA-F7E7-4289-8A0A-4CAF20FC7949}" dt="2024-03-25T07:52:19.762" v="1021" actId="1076"/>
        <pc:sldMkLst>
          <pc:docMk/>
          <pc:sldMk cId="654509589" sldId="2147470576"/>
        </pc:sldMkLst>
        <pc:spChg chg="del">
          <ac:chgData name="Claire MAIRET" userId="b91d9db2-e41b-4c98-9525-27312980cc2f" providerId="ADAL" clId="{D5AD07FA-F7E7-4289-8A0A-4CAF20FC7949}" dt="2024-03-25T07:51:42.819" v="1011" actId="478"/>
          <ac:spMkLst>
            <pc:docMk/>
            <pc:sldMk cId="654509589" sldId="2147470576"/>
            <ac:spMk id="2" creationId="{B1E1405C-72EC-3567-2B9B-AB716ADE9CBA}"/>
          </ac:spMkLst>
        </pc:spChg>
        <pc:spChg chg="add mod">
          <ac:chgData name="Claire MAIRET" userId="b91d9db2-e41b-4c98-9525-27312980cc2f" providerId="ADAL" clId="{D5AD07FA-F7E7-4289-8A0A-4CAF20FC7949}" dt="2024-03-25T07:52:19.762" v="1021" actId="1076"/>
          <ac:spMkLst>
            <pc:docMk/>
            <pc:sldMk cId="654509589" sldId="2147470576"/>
            <ac:spMk id="4" creationId="{F76494F1-5066-B143-8D72-EDAF6386D6C9}"/>
          </ac:spMkLst>
        </pc:spChg>
        <pc:spChg chg="mod">
          <ac:chgData name="Claire MAIRET" userId="b91d9db2-e41b-4c98-9525-27312980cc2f" providerId="ADAL" clId="{D5AD07FA-F7E7-4289-8A0A-4CAF20FC7949}" dt="2024-03-22T14:37:56.506" v="169" actId="20577"/>
          <ac:spMkLst>
            <pc:docMk/>
            <pc:sldMk cId="654509589" sldId="2147470576"/>
            <ac:spMk id="5" creationId="{8D750D25-7835-73EF-41CF-8D45274DC6D4}"/>
          </ac:spMkLst>
        </pc:spChg>
        <pc:spChg chg="mod">
          <ac:chgData name="Claire MAIRET" userId="b91d9db2-e41b-4c98-9525-27312980cc2f" providerId="ADAL" clId="{D5AD07FA-F7E7-4289-8A0A-4CAF20FC7949}" dt="2024-03-22T14:38:22.393" v="174" actId="20577"/>
          <ac:spMkLst>
            <pc:docMk/>
            <pc:sldMk cId="654509589" sldId="2147470576"/>
            <ac:spMk id="7" creationId="{7F512CC0-B6BF-26BE-8314-E8F86F8AB2E1}"/>
          </ac:spMkLst>
        </pc:spChg>
        <pc:spChg chg="mod">
          <ac:chgData name="Claire MAIRET" userId="b91d9db2-e41b-4c98-9525-27312980cc2f" providerId="ADAL" clId="{D5AD07FA-F7E7-4289-8A0A-4CAF20FC7949}" dt="2024-03-22T14:36:31.712" v="165" actId="20577"/>
          <ac:spMkLst>
            <pc:docMk/>
            <pc:sldMk cId="654509589" sldId="2147470576"/>
            <ac:spMk id="16" creationId="{9C9A0C81-63F6-40E9-B362-D7FC21D606B5}"/>
          </ac:spMkLst>
        </pc:spChg>
      </pc:sldChg>
      <pc:sldChg chg="addSp delSp modSp mod">
        <pc:chgData name="Claire MAIRET" userId="b91d9db2-e41b-4c98-9525-27312980cc2f" providerId="ADAL" clId="{D5AD07FA-F7E7-4289-8A0A-4CAF20FC7949}" dt="2024-03-25T07:52:12.602" v="1020" actId="1076"/>
        <pc:sldMkLst>
          <pc:docMk/>
          <pc:sldMk cId="42653367" sldId="2147470577"/>
        </pc:sldMkLst>
        <pc:spChg chg="mod">
          <ac:chgData name="Claire MAIRET" userId="b91d9db2-e41b-4c98-9525-27312980cc2f" providerId="ADAL" clId="{D5AD07FA-F7E7-4289-8A0A-4CAF20FC7949}" dt="2024-03-25T07:52:02.359" v="1018" actId="20577"/>
          <ac:spMkLst>
            <pc:docMk/>
            <pc:sldMk cId="42653367" sldId="2147470577"/>
            <ac:spMk id="3" creationId="{B8B579E3-F14B-F1CC-30D9-DB29D9F87E6C}"/>
          </ac:spMkLst>
        </pc:spChg>
        <pc:spChg chg="add mod">
          <ac:chgData name="Claire MAIRET" userId="b91d9db2-e41b-4c98-9525-27312980cc2f" providerId="ADAL" clId="{D5AD07FA-F7E7-4289-8A0A-4CAF20FC7949}" dt="2024-03-25T07:52:12.602" v="1020" actId="1076"/>
          <ac:spMkLst>
            <pc:docMk/>
            <pc:sldMk cId="42653367" sldId="2147470577"/>
            <ac:spMk id="4" creationId="{7C106C7A-E643-CA3F-369F-2B23A8B0D0E3}"/>
          </ac:spMkLst>
        </pc:spChg>
        <pc:spChg chg="mod">
          <ac:chgData name="Claire MAIRET" userId="b91d9db2-e41b-4c98-9525-27312980cc2f" providerId="ADAL" clId="{D5AD07FA-F7E7-4289-8A0A-4CAF20FC7949}" dt="2024-03-22T14:38:41.538" v="181" actId="20577"/>
          <ac:spMkLst>
            <pc:docMk/>
            <pc:sldMk cId="42653367" sldId="2147470577"/>
            <ac:spMk id="5" creationId="{8D750D25-7835-73EF-41CF-8D45274DC6D4}"/>
          </ac:spMkLst>
        </pc:spChg>
        <pc:spChg chg="del mod">
          <ac:chgData name="Claire MAIRET" userId="b91d9db2-e41b-4c98-9525-27312980cc2f" providerId="ADAL" clId="{D5AD07FA-F7E7-4289-8A0A-4CAF20FC7949}" dt="2024-03-25T07:51:51.929" v="1015" actId="478"/>
          <ac:spMkLst>
            <pc:docMk/>
            <pc:sldMk cId="42653367" sldId="2147470577"/>
            <ac:spMk id="6" creationId="{5C2C837F-0DA0-992D-6E42-B26131FC0FB3}"/>
          </ac:spMkLst>
        </pc:spChg>
        <pc:spChg chg="mod">
          <ac:chgData name="Claire MAIRET" userId="b91d9db2-e41b-4c98-9525-27312980cc2f" providerId="ADAL" clId="{D5AD07FA-F7E7-4289-8A0A-4CAF20FC7949}" dt="2024-03-22T14:39:55.383" v="192" actId="20577"/>
          <ac:spMkLst>
            <pc:docMk/>
            <pc:sldMk cId="42653367" sldId="2147470577"/>
            <ac:spMk id="7" creationId="{7F512CC0-B6BF-26BE-8314-E8F86F8AB2E1}"/>
          </ac:spMkLst>
        </pc:spChg>
        <pc:spChg chg="mod">
          <ac:chgData name="Claire MAIRET" userId="b91d9db2-e41b-4c98-9525-27312980cc2f" providerId="ADAL" clId="{D5AD07FA-F7E7-4289-8A0A-4CAF20FC7949}" dt="2024-03-22T14:38:34.184" v="178" actId="20577"/>
          <ac:spMkLst>
            <pc:docMk/>
            <pc:sldMk cId="42653367" sldId="2147470577"/>
            <ac:spMk id="15" creationId="{2CD80150-E07B-82A2-C3DE-BB766849AB14}"/>
          </ac:spMkLst>
        </pc:spChg>
      </pc:sldChg>
      <pc:sldChg chg="modSp mod">
        <pc:chgData name="Claire MAIRET" userId="b91d9db2-e41b-4c98-9525-27312980cc2f" providerId="ADAL" clId="{D5AD07FA-F7E7-4289-8A0A-4CAF20FC7949}" dt="2024-03-25T07:55:34.611" v="1106" actId="1035"/>
        <pc:sldMkLst>
          <pc:docMk/>
          <pc:sldMk cId="3674326928" sldId="2147470578"/>
        </pc:sldMkLst>
        <pc:spChg chg="mod">
          <ac:chgData name="Claire MAIRET" userId="b91d9db2-e41b-4c98-9525-27312980cc2f" providerId="ADAL" clId="{D5AD07FA-F7E7-4289-8A0A-4CAF20FC7949}" dt="2024-03-22T15:16:47.611" v="461" actId="20577"/>
          <ac:spMkLst>
            <pc:docMk/>
            <pc:sldMk cId="3674326928" sldId="2147470578"/>
            <ac:spMk id="2" creationId="{9A1C9975-D9BE-765E-E68D-E793FB0F8063}"/>
          </ac:spMkLst>
        </pc:spChg>
        <pc:spChg chg="mod">
          <ac:chgData name="Claire MAIRET" userId="b91d9db2-e41b-4c98-9525-27312980cc2f" providerId="ADAL" clId="{D5AD07FA-F7E7-4289-8A0A-4CAF20FC7949}" dt="2024-03-25T07:55:34.611" v="1106" actId="1035"/>
          <ac:spMkLst>
            <pc:docMk/>
            <pc:sldMk cId="3674326928" sldId="2147470578"/>
            <ac:spMk id="3" creationId="{DF0C155D-1793-ECA7-9566-9C094A0D202E}"/>
          </ac:spMkLst>
        </pc:spChg>
      </pc:sldChg>
      <pc:sldChg chg="modSp mod">
        <pc:chgData name="Claire MAIRET" userId="b91d9db2-e41b-4c98-9525-27312980cc2f" providerId="ADAL" clId="{D5AD07FA-F7E7-4289-8A0A-4CAF20FC7949}" dt="2024-03-22T15:14:54.065" v="455" actId="20577"/>
        <pc:sldMkLst>
          <pc:docMk/>
          <pc:sldMk cId="1685271736" sldId="2147470579"/>
        </pc:sldMkLst>
        <pc:spChg chg="mod">
          <ac:chgData name="Claire MAIRET" userId="b91d9db2-e41b-4c98-9525-27312980cc2f" providerId="ADAL" clId="{D5AD07FA-F7E7-4289-8A0A-4CAF20FC7949}" dt="2024-03-22T15:14:54.065" v="455" actId="20577"/>
          <ac:spMkLst>
            <pc:docMk/>
            <pc:sldMk cId="1685271736" sldId="2147470579"/>
            <ac:spMk id="2" creationId="{9A1C9975-D9BE-765E-E68D-E793FB0F8063}"/>
          </ac:spMkLst>
        </pc:spChg>
      </pc:sldChg>
      <pc:sldChg chg="addSp delSp modSp mod">
        <pc:chgData name="Claire MAIRET" userId="b91d9db2-e41b-4c98-9525-27312980cc2f" providerId="ADAL" clId="{D5AD07FA-F7E7-4289-8A0A-4CAF20FC7949}" dt="2024-03-25T07:56:23.596" v="1152" actId="1036"/>
        <pc:sldMkLst>
          <pc:docMk/>
          <pc:sldMk cId="3107733698" sldId="2147470581"/>
        </pc:sldMkLst>
        <pc:spChg chg="mod">
          <ac:chgData name="Claire MAIRET" userId="b91d9db2-e41b-4c98-9525-27312980cc2f" providerId="ADAL" clId="{D5AD07FA-F7E7-4289-8A0A-4CAF20FC7949}" dt="2024-03-25T07:56:14.895" v="1127" actId="1035"/>
          <ac:spMkLst>
            <pc:docMk/>
            <pc:sldMk cId="3107733698" sldId="2147470581"/>
            <ac:spMk id="2" creationId="{AA8BDF1C-3FBB-B785-B9FB-94DF37B50078}"/>
          </ac:spMkLst>
        </pc:spChg>
        <pc:spChg chg="add mod">
          <ac:chgData name="Claire MAIRET" userId="b91d9db2-e41b-4c98-9525-27312980cc2f" providerId="ADAL" clId="{D5AD07FA-F7E7-4289-8A0A-4CAF20FC7949}" dt="2024-03-25T07:56:23.596" v="1152" actId="1036"/>
          <ac:spMkLst>
            <pc:docMk/>
            <pc:sldMk cId="3107733698" sldId="2147470581"/>
            <ac:spMk id="8" creationId="{DFFAFAE0-22C9-EEA9-9403-63A79E796A5B}"/>
          </ac:spMkLst>
        </pc:spChg>
        <pc:spChg chg="mod">
          <ac:chgData name="Claire MAIRET" userId="b91d9db2-e41b-4c98-9525-27312980cc2f" providerId="ADAL" clId="{D5AD07FA-F7E7-4289-8A0A-4CAF20FC7949}" dt="2024-03-25T07:56:21.385" v="1143" actId="1036"/>
          <ac:spMkLst>
            <pc:docMk/>
            <pc:sldMk cId="3107733698" sldId="2147470581"/>
            <ac:spMk id="10" creationId="{F1165FD0-06B2-BEF2-B8A5-710ACF3B7D92}"/>
          </ac:spMkLst>
        </pc:spChg>
        <pc:spChg chg="del">
          <ac:chgData name="Claire MAIRET" userId="b91d9db2-e41b-4c98-9525-27312980cc2f" providerId="ADAL" clId="{D5AD07FA-F7E7-4289-8A0A-4CAF20FC7949}" dt="2024-03-22T15:23:23.285" v="506" actId="478"/>
          <ac:spMkLst>
            <pc:docMk/>
            <pc:sldMk cId="3107733698" sldId="2147470581"/>
            <ac:spMk id="13" creationId="{38C9F210-39C8-19ED-9424-C69A3F780AD8}"/>
          </ac:spMkLst>
        </pc:spChg>
      </pc:sldChg>
      <pc:sldChg chg="addSp delSp modSp mod">
        <pc:chgData name="Claire MAIRET" userId="b91d9db2-e41b-4c98-9525-27312980cc2f" providerId="ADAL" clId="{D5AD07FA-F7E7-4289-8A0A-4CAF20FC7949}" dt="2024-03-25T07:56:05.514" v="1113" actId="1076"/>
        <pc:sldMkLst>
          <pc:docMk/>
          <pc:sldMk cId="2773589503" sldId="2147470582"/>
        </pc:sldMkLst>
        <pc:spChg chg="mod">
          <ac:chgData name="Claire MAIRET" userId="b91d9db2-e41b-4c98-9525-27312980cc2f" providerId="ADAL" clId="{D5AD07FA-F7E7-4289-8A0A-4CAF20FC7949}" dt="2024-03-25T07:56:02.466" v="1112" actId="1076"/>
          <ac:spMkLst>
            <pc:docMk/>
            <pc:sldMk cId="2773589503" sldId="2147470582"/>
            <ac:spMk id="6" creationId="{8ED1314F-079A-60AC-72DA-3B5ADAE59EAA}"/>
          </ac:spMkLst>
        </pc:spChg>
        <pc:spChg chg="del">
          <ac:chgData name="Claire MAIRET" userId="b91d9db2-e41b-4c98-9525-27312980cc2f" providerId="ADAL" clId="{D5AD07FA-F7E7-4289-8A0A-4CAF20FC7949}" dt="2024-03-22T15:20:59.273" v="481" actId="478"/>
          <ac:spMkLst>
            <pc:docMk/>
            <pc:sldMk cId="2773589503" sldId="2147470582"/>
            <ac:spMk id="8" creationId="{0CA66B30-580F-1896-C31C-404A5AAF2504}"/>
          </ac:spMkLst>
        </pc:spChg>
        <pc:spChg chg="add mod">
          <ac:chgData name="Claire MAIRET" userId="b91d9db2-e41b-4c98-9525-27312980cc2f" providerId="ADAL" clId="{D5AD07FA-F7E7-4289-8A0A-4CAF20FC7949}" dt="2024-03-25T07:56:05.514" v="1113" actId="1076"/>
          <ac:spMkLst>
            <pc:docMk/>
            <pc:sldMk cId="2773589503" sldId="2147470582"/>
            <ac:spMk id="9" creationId="{8BAAA153-C076-E176-7D7E-1AB229A78FD3}"/>
          </ac:spMkLst>
        </pc:spChg>
        <pc:spChg chg="add mod">
          <ac:chgData name="Claire MAIRET" userId="b91d9db2-e41b-4c98-9525-27312980cc2f" providerId="ADAL" clId="{D5AD07FA-F7E7-4289-8A0A-4CAF20FC7949}" dt="2024-03-22T15:22:40.057" v="503" actId="20577"/>
          <ac:spMkLst>
            <pc:docMk/>
            <pc:sldMk cId="2773589503" sldId="2147470582"/>
            <ac:spMk id="12" creationId="{EDEB3503-F723-3626-2ABA-C5A1981B6CBD}"/>
          </ac:spMkLst>
        </pc:spChg>
        <pc:picChg chg="mod">
          <ac:chgData name="Claire MAIRET" userId="b91d9db2-e41b-4c98-9525-27312980cc2f" providerId="ADAL" clId="{D5AD07FA-F7E7-4289-8A0A-4CAF20FC7949}" dt="2024-03-22T15:20:41.452" v="479" actId="1076"/>
          <ac:picMkLst>
            <pc:docMk/>
            <pc:sldMk cId="2773589503" sldId="2147470582"/>
            <ac:picMk id="2" creationId="{23DB9796-008D-08AB-1F10-E534E6B20F74}"/>
          </ac:picMkLst>
        </pc:picChg>
      </pc:sldChg>
      <pc:sldChg chg="modSp mod">
        <pc:chgData name="Claire MAIRET" userId="b91d9db2-e41b-4c98-9525-27312980cc2f" providerId="ADAL" clId="{D5AD07FA-F7E7-4289-8A0A-4CAF20FC7949}" dt="2024-03-22T15:12:15.441" v="450" actId="20577"/>
        <pc:sldMkLst>
          <pc:docMk/>
          <pc:sldMk cId="3159575407" sldId="2147470583"/>
        </pc:sldMkLst>
        <pc:spChg chg="mod">
          <ac:chgData name="Claire MAIRET" userId="b91d9db2-e41b-4c98-9525-27312980cc2f" providerId="ADAL" clId="{D5AD07FA-F7E7-4289-8A0A-4CAF20FC7949}" dt="2024-03-22T15:12:15.441" v="450" actId="20577"/>
          <ac:spMkLst>
            <pc:docMk/>
            <pc:sldMk cId="3159575407" sldId="2147470583"/>
            <ac:spMk id="2" creationId="{7F03EC37-55B0-9A8B-86CA-CA21CE35B878}"/>
          </ac:spMkLst>
        </pc:spChg>
      </pc:sldChg>
      <pc:sldChg chg="modSp mod">
        <pc:chgData name="Claire MAIRET" userId="b91d9db2-e41b-4c98-9525-27312980cc2f" providerId="ADAL" clId="{D5AD07FA-F7E7-4289-8A0A-4CAF20FC7949}" dt="2024-03-25T07:55:50.745" v="1111" actId="1076"/>
        <pc:sldMkLst>
          <pc:docMk/>
          <pc:sldMk cId="3517027003" sldId="2147470587"/>
        </pc:sldMkLst>
        <pc:spChg chg="mod">
          <ac:chgData name="Claire MAIRET" userId="b91d9db2-e41b-4c98-9525-27312980cc2f" providerId="ADAL" clId="{D5AD07FA-F7E7-4289-8A0A-4CAF20FC7949}" dt="2024-03-25T07:55:47.097" v="1110" actId="1076"/>
          <ac:spMkLst>
            <pc:docMk/>
            <pc:sldMk cId="3517027003" sldId="2147470587"/>
            <ac:spMk id="2" creationId="{9A1C9975-D9BE-765E-E68D-E793FB0F8063}"/>
          </ac:spMkLst>
        </pc:spChg>
        <pc:spChg chg="mod">
          <ac:chgData name="Claire MAIRET" userId="b91d9db2-e41b-4c98-9525-27312980cc2f" providerId="ADAL" clId="{D5AD07FA-F7E7-4289-8A0A-4CAF20FC7949}" dt="2024-03-25T07:55:50.745" v="1111" actId="1076"/>
          <ac:spMkLst>
            <pc:docMk/>
            <pc:sldMk cId="3517027003" sldId="2147470587"/>
            <ac:spMk id="8" creationId="{422BD0C5-BBDA-4919-F165-C1D470F84E1A}"/>
          </ac:spMkLst>
        </pc:spChg>
      </pc:sldChg>
      <pc:sldChg chg="modSp mod">
        <pc:chgData name="Claire MAIRET" userId="b91d9db2-e41b-4c98-9525-27312980cc2f" providerId="ADAL" clId="{D5AD07FA-F7E7-4289-8A0A-4CAF20FC7949}" dt="2024-03-22T16:11:02.795" v="881" actId="20577"/>
        <pc:sldMkLst>
          <pc:docMk/>
          <pc:sldMk cId="2703192212" sldId="2147470591"/>
        </pc:sldMkLst>
        <pc:spChg chg="mod">
          <ac:chgData name="Claire MAIRET" userId="b91d9db2-e41b-4c98-9525-27312980cc2f" providerId="ADAL" clId="{D5AD07FA-F7E7-4289-8A0A-4CAF20FC7949}" dt="2024-03-22T16:11:02.795" v="881" actId="20577"/>
          <ac:spMkLst>
            <pc:docMk/>
            <pc:sldMk cId="2703192212" sldId="2147470591"/>
            <ac:spMk id="24" creationId="{56C28A9D-2CBB-4FE1-BA7F-BA3CC496CD60}"/>
          </ac:spMkLst>
        </pc:spChg>
      </pc:sldChg>
      <pc:sldChg chg="addSp delSp modSp mod">
        <pc:chgData name="Claire MAIRET" userId="b91d9db2-e41b-4c98-9525-27312980cc2f" providerId="ADAL" clId="{D5AD07FA-F7E7-4289-8A0A-4CAF20FC7949}" dt="2024-03-22T16:16:37.381" v="987" actId="1035"/>
        <pc:sldMkLst>
          <pc:docMk/>
          <pc:sldMk cId="3963051566" sldId="2147470596"/>
        </pc:sldMkLst>
        <pc:spChg chg="mod">
          <ac:chgData name="Claire MAIRET" userId="b91d9db2-e41b-4c98-9525-27312980cc2f" providerId="ADAL" clId="{D5AD07FA-F7E7-4289-8A0A-4CAF20FC7949}" dt="2024-03-22T16:13:06.354" v="894" actId="1037"/>
          <ac:spMkLst>
            <pc:docMk/>
            <pc:sldMk cId="3963051566" sldId="2147470596"/>
            <ac:spMk id="2" creationId="{A97E93DB-E291-3B37-ECAD-D15D8903B1AF}"/>
          </ac:spMkLst>
        </pc:spChg>
        <pc:spChg chg="mod">
          <ac:chgData name="Claire MAIRET" userId="b91d9db2-e41b-4c98-9525-27312980cc2f" providerId="ADAL" clId="{D5AD07FA-F7E7-4289-8A0A-4CAF20FC7949}" dt="2024-03-22T16:12:42.401" v="883" actId="1076"/>
          <ac:spMkLst>
            <pc:docMk/>
            <pc:sldMk cId="3963051566" sldId="2147470596"/>
            <ac:spMk id="3" creationId="{9ABD0A91-6F34-0AF0-67FE-5214FCB8A3A6}"/>
          </ac:spMkLst>
        </pc:spChg>
        <pc:spChg chg="mod">
          <ac:chgData name="Claire MAIRET" userId="b91d9db2-e41b-4c98-9525-27312980cc2f" providerId="ADAL" clId="{D5AD07FA-F7E7-4289-8A0A-4CAF20FC7949}" dt="2024-03-22T16:13:06.354" v="894" actId="1037"/>
          <ac:spMkLst>
            <pc:docMk/>
            <pc:sldMk cId="3963051566" sldId="2147470596"/>
            <ac:spMk id="6" creationId="{9D6736A4-EB39-F357-E352-8C13D3E02E95}"/>
          </ac:spMkLst>
        </pc:spChg>
        <pc:spChg chg="mod">
          <ac:chgData name="Claire MAIRET" userId="b91d9db2-e41b-4c98-9525-27312980cc2f" providerId="ADAL" clId="{D5AD07FA-F7E7-4289-8A0A-4CAF20FC7949}" dt="2024-03-22T16:13:06.354" v="894" actId="1037"/>
          <ac:spMkLst>
            <pc:docMk/>
            <pc:sldMk cId="3963051566" sldId="2147470596"/>
            <ac:spMk id="8" creationId="{92C071DD-92B2-FB86-BB60-5F5CFBE6646D}"/>
          </ac:spMkLst>
        </pc:spChg>
        <pc:spChg chg="mod">
          <ac:chgData name="Claire MAIRET" userId="b91d9db2-e41b-4c98-9525-27312980cc2f" providerId="ADAL" clId="{D5AD07FA-F7E7-4289-8A0A-4CAF20FC7949}" dt="2024-03-22T16:13:06.354" v="894" actId="1037"/>
          <ac:spMkLst>
            <pc:docMk/>
            <pc:sldMk cId="3963051566" sldId="2147470596"/>
            <ac:spMk id="9" creationId="{F7B26DE3-D1E5-62C1-E9F7-69B53B8E7A46}"/>
          </ac:spMkLst>
        </pc:spChg>
        <pc:spChg chg="mod">
          <ac:chgData name="Claire MAIRET" userId="b91d9db2-e41b-4c98-9525-27312980cc2f" providerId="ADAL" clId="{D5AD07FA-F7E7-4289-8A0A-4CAF20FC7949}" dt="2024-03-22T16:13:06.354" v="894" actId="1037"/>
          <ac:spMkLst>
            <pc:docMk/>
            <pc:sldMk cId="3963051566" sldId="2147470596"/>
            <ac:spMk id="10" creationId="{23F7FC32-E8D8-2C09-B6A4-1EC78CBAAFB5}"/>
          </ac:spMkLst>
        </pc:spChg>
        <pc:spChg chg="mod">
          <ac:chgData name="Claire MAIRET" userId="b91d9db2-e41b-4c98-9525-27312980cc2f" providerId="ADAL" clId="{D5AD07FA-F7E7-4289-8A0A-4CAF20FC7949}" dt="2024-03-22T16:13:06.354" v="894" actId="1037"/>
          <ac:spMkLst>
            <pc:docMk/>
            <pc:sldMk cId="3963051566" sldId="2147470596"/>
            <ac:spMk id="11" creationId="{6042E27F-4090-EA53-82F0-B9557053D7E4}"/>
          </ac:spMkLst>
        </pc:spChg>
        <pc:spChg chg="add del mod">
          <ac:chgData name="Claire MAIRET" userId="b91d9db2-e41b-4c98-9525-27312980cc2f" providerId="ADAL" clId="{D5AD07FA-F7E7-4289-8A0A-4CAF20FC7949}" dt="2024-03-22T16:13:35.076" v="920" actId="478"/>
          <ac:spMkLst>
            <pc:docMk/>
            <pc:sldMk cId="3963051566" sldId="2147470596"/>
            <ac:spMk id="12" creationId="{88D6BBC6-81EA-7681-3327-4DD82EC4F784}"/>
          </ac:spMkLst>
        </pc:spChg>
        <pc:spChg chg="mod">
          <ac:chgData name="Claire MAIRET" userId="b91d9db2-e41b-4c98-9525-27312980cc2f" providerId="ADAL" clId="{D5AD07FA-F7E7-4289-8A0A-4CAF20FC7949}" dt="2024-03-22T16:13:06.354" v="894" actId="1037"/>
          <ac:spMkLst>
            <pc:docMk/>
            <pc:sldMk cId="3963051566" sldId="2147470596"/>
            <ac:spMk id="13" creationId="{FB44F8CB-FBAA-7F4C-A276-17FEB93D0F93}"/>
          </ac:spMkLst>
        </pc:spChg>
        <pc:spChg chg="mod">
          <ac:chgData name="Claire MAIRET" userId="b91d9db2-e41b-4c98-9525-27312980cc2f" providerId="ADAL" clId="{D5AD07FA-F7E7-4289-8A0A-4CAF20FC7949}" dt="2024-03-22T16:13:06.354" v="894" actId="1037"/>
          <ac:spMkLst>
            <pc:docMk/>
            <pc:sldMk cId="3963051566" sldId="2147470596"/>
            <ac:spMk id="15" creationId="{E7B51859-DCB0-78F4-DD17-FCA0C3939273}"/>
          </ac:spMkLst>
        </pc:spChg>
        <pc:spChg chg="mod">
          <ac:chgData name="Claire MAIRET" userId="b91d9db2-e41b-4c98-9525-27312980cc2f" providerId="ADAL" clId="{D5AD07FA-F7E7-4289-8A0A-4CAF20FC7949}" dt="2024-03-22T16:15:53.328" v="977" actId="1037"/>
          <ac:spMkLst>
            <pc:docMk/>
            <pc:sldMk cId="3963051566" sldId="2147470596"/>
            <ac:spMk id="17" creationId="{C20E9E65-6F13-9B98-62BC-517FF8B644DF}"/>
          </ac:spMkLst>
        </pc:spChg>
        <pc:spChg chg="mod">
          <ac:chgData name="Claire MAIRET" userId="b91d9db2-e41b-4c98-9525-27312980cc2f" providerId="ADAL" clId="{D5AD07FA-F7E7-4289-8A0A-4CAF20FC7949}" dt="2024-03-22T16:13:06.354" v="894" actId="1037"/>
          <ac:spMkLst>
            <pc:docMk/>
            <pc:sldMk cId="3963051566" sldId="2147470596"/>
            <ac:spMk id="18" creationId="{9B6EFBED-FDFF-C4B3-D903-07765309A871}"/>
          </ac:spMkLst>
        </pc:spChg>
        <pc:spChg chg="mod">
          <ac:chgData name="Claire MAIRET" userId="b91d9db2-e41b-4c98-9525-27312980cc2f" providerId="ADAL" clId="{D5AD07FA-F7E7-4289-8A0A-4CAF20FC7949}" dt="2024-03-22T16:13:06.354" v="894" actId="1037"/>
          <ac:spMkLst>
            <pc:docMk/>
            <pc:sldMk cId="3963051566" sldId="2147470596"/>
            <ac:spMk id="19" creationId="{5D3BF0C1-4071-9A79-6809-CF67C895A73B}"/>
          </ac:spMkLst>
        </pc:spChg>
        <pc:spChg chg="mod">
          <ac:chgData name="Claire MAIRET" userId="b91d9db2-e41b-4c98-9525-27312980cc2f" providerId="ADAL" clId="{D5AD07FA-F7E7-4289-8A0A-4CAF20FC7949}" dt="2024-03-22T16:13:06.354" v="894" actId="1037"/>
          <ac:spMkLst>
            <pc:docMk/>
            <pc:sldMk cId="3963051566" sldId="2147470596"/>
            <ac:spMk id="20" creationId="{6036511D-01F4-3667-848B-5D818E35245C}"/>
          </ac:spMkLst>
        </pc:spChg>
        <pc:spChg chg="mod">
          <ac:chgData name="Claire MAIRET" userId="b91d9db2-e41b-4c98-9525-27312980cc2f" providerId="ADAL" clId="{D5AD07FA-F7E7-4289-8A0A-4CAF20FC7949}" dt="2024-03-22T16:15:58.613" v="978" actId="1076"/>
          <ac:spMkLst>
            <pc:docMk/>
            <pc:sldMk cId="3963051566" sldId="2147470596"/>
            <ac:spMk id="22" creationId="{5B574C03-4E3E-5233-C648-799BFBFD587A}"/>
          </ac:spMkLst>
        </pc:spChg>
        <pc:spChg chg="mod">
          <ac:chgData name="Claire MAIRET" userId="b91d9db2-e41b-4c98-9525-27312980cc2f" providerId="ADAL" clId="{D5AD07FA-F7E7-4289-8A0A-4CAF20FC7949}" dt="2024-03-22T16:13:06.354" v="894" actId="1037"/>
          <ac:spMkLst>
            <pc:docMk/>
            <pc:sldMk cId="3963051566" sldId="2147470596"/>
            <ac:spMk id="26" creationId="{76D43BC0-5E4C-E24C-1FD8-657209C05AB3}"/>
          </ac:spMkLst>
        </pc:spChg>
        <pc:spChg chg="mod">
          <ac:chgData name="Claire MAIRET" userId="b91d9db2-e41b-4c98-9525-27312980cc2f" providerId="ADAL" clId="{D5AD07FA-F7E7-4289-8A0A-4CAF20FC7949}" dt="2024-03-22T16:13:06.354" v="894" actId="1037"/>
          <ac:spMkLst>
            <pc:docMk/>
            <pc:sldMk cId="3963051566" sldId="2147470596"/>
            <ac:spMk id="33" creationId="{3136C059-F582-172A-7D88-F463F097A2F5}"/>
          </ac:spMkLst>
        </pc:spChg>
        <pc:spChg chg="mod">
          <ac:chgData name="Claire MAIRET" userId="b91d9db2-e41b-4c98-9525-27312980cc2f" providerId="ADAL" clId="{D5AD07FA-F7E7-4289-8A0A-4CAF20FC7949}" dt="2024-03-22T16:13:06.354" v="894" actId="1037"/>
          <ac:spMkLst>
            <pc:docMk/>
            <pc:sldMk cId="3963051566" sldId="2147470596"/>
            <ac:spMk id="35" creationId="{8E8A80EE-8F5B-ABC8-D4F0-C8A939573980}"/>
          </ac:spMkLst>
        </pc:spChg>
        <pc:spChg chg="add mod ord">
          <ac:chgData name="Claire MAIRET" userId="b91d9db2-e41b-4c98-9525-27312980cc2f" providerId="ADAL" clId="{D5AD07FA-F7E7-4289-8A0A-4CAF20FC7949}" dt="2024-03-22T16:16:37.381" v="987" actId="1035"/>
          <ac:spMkLst>
            <pc:docMk/>
            <pc:sldMk cId="3963051566" sldId="2147470596"/>
            <ac:spMk id="38" creationId="{087981DB-7238-6893-E577-D45EA07A9830}"/>
          </ac:spMkLst>
        </pc:spChg>
        <pc:spChg chg="add mod">
          <ac:chgData name="Claire MAIRET" userId="b91d9db2-e41b-4c98-9525-27312980cc2f" providerId="ADAL" clId="{D5AD07FA-F7E7-4289-8A0A-4CAF20FC7949}" dt="2024-03-22T16:15:39.763" v="968" actId="1038"/>
          <ac:spMkLst>
            <pc:docMk/>
            <pc:sldMk cId="3963051566" sldId="2147470596"/>
            <ac:spMk id="40" creationId="{2D961276-605F-BABA-1E13-027C83A42C5C}"/>
          </ac:spMkLst>
        </pc:spChg>
        <pc:spChg chg="mod">
          <ac:chgData name="Claire MAIRET" userId="b91d9db2-e41b-4c98-9525-27312980cc2f" providerId="ADAL" clId="{D5AD07FA-F7E7-4289-8A0A-4CAF20FC7949}" dt="2024-03-22T16:13:06.354" v="894" actId="1037"/>
          <ac:spMkLst>
            <pc:docMk/>
            <pc:sldMk cId="3963051566" sldId="2147470596"/>
            <ac:spMk id="51" creationId="{C5B66483-7AE5-1911-5BBE-1BF4C8587904}"/>
          </ac:spMkLst>
        </pc:spChg>
        <pc:spChg chg="mod">
          <ac:chgData name="Claire MAIRET" userId="b91d9db2-e41b-4c98-9525-27312980cc2f" providerId="ADAL" clId="{D5AD07FA-F7E7-4289-8A0A-4CAF20FC7949}" dt="2024-03-22T16:13:06.354" v="894" actId="1037"/>
          <ac:spMkLst>
            <pc:docMk/>
            <pc:sldMk cId="3963051566" sldId="2147470596"/>
            <ac:spMk id="55" creationId="{05FE7F77-C271-1831-B099-15BB0F73B007}"/>
          </ac:spMkLst>
        </pc:spChg>
        <pc:spChg chg="mod">
          <ac:chgData name="Claire MAIRET" userId="b91d9db2-e41b-4c98-9525-27312980cc2f" providerId="ADAL" clId="{D5AD07FA-F7E7-4289-8A0A-4CAF20FC7949}" dt="2024-03-22T16:13:06.354" v="894" actId="1037"/>
          <ac:spMkLst>
            <pc:docMk/>
            <pc:sldMk cId="3963051566" sldId="2147470596"/>
            <ac:spMk id="58" creationId="{3AD0F32F-59C0-7AB7-3C66-F41B7529EEA7}"/>
          </ac:spMkLst>
        </pc:spChg>
        <pc:spChg chg="mod">
          <ac:chgData name="Claire MAIRET" userId="b91d9db2-e41b-4c98-9525-27312980cc2f" providerId="ADAL" clId="{D5AD07FA-F7E7-4289-8A0A-4CAF20FC7949}" dt="2024-03-22T16:13:06.354" v="894" actId="1037"/>
          <ac:spMkLst>
            <pc:docMk/>
            <pc:sldMk cId="3963051566" sldId="2147470596"/>
            <ac:spMk id="66" creationId="{B82E3B21-181C-BFE9-5C83-FF7D96347769}"/>
          </ac:spMkLst>
        </pc:spChg>
        <pc:spChg chg="mod">
          <ac:chgData name="Claire MAIRET" userId="b91d9db2-e41b-4c98-9525-27312980cc2f" providerId="ADAL" clId="{D5AD07FA-F7E7-4289-8A0A-4CAF20FC7949}" dt="2024-03-22T16:13:06.354" v="894" actId="1037"/>
          <ac:spMkLst>
            <pc:docMk/>
            <pc:sldMk cId="3963051566" sldId="2147470596"/>
            <ac:spMk id="67" creationId="{CC2A7C7E-B34E-C037-CE69-37F573B26C2F}"/>
          </ac:spMkLst>
        </pc:spChg>
        <pc:spChg chg="mod">
          <ac:chgData name="Claire MAIRET" userId="b91d9db2-e41b-4c98-9525-27312980cc2f" providerId="ADAL" clId="{D5AD07FA-F7E7-4289-8A0A-4CAF20FC7949}" dt="2024-03-22T16:13:06.354" v="894" actId="1037"/>
          <ac:spMkLst>
            <pc:docMk/>
            <pc:sldMk cId="3963051566" sldId="2147470596"/>
            <ac:spMk id="68" creationId="{2C0E5745-A245-E9BF-8A36-9D34EDA0A227}"/>
          </ac:spMkLst>
        </pc:spChg>
        <pc:spChg chg="mod">
          <ac:chgData name="Claire MAIRET" userId="b91d9db2-e41b-4c98-9525-27312980cc2f" providerId="ADAL" clId="{D5AD07FA-F7E7-4289-8A0A-4CAF20FC7949}" dt="2024-03-22T16:13:06.354" v="894" actId="1037"/>
          <ac:spMkLst>
            <pc:docMk/>
            <pc:sldMk cId="3963051566" sldId="2147470596"/>
            <ac:spMk id="75" creationId="{2C2F2F16-6704-219A-0523-D67CE6C4466C}"/>
          </ac:spMkLst>
        </pc:spChg>
        <pc:spChg chg="mod">
          <ac:chgData name="Claire MAIRET" userId="b91d9db2-e41b-4c98-9525-27312980cc2f" providerId="ADAL" clId="{D5AD07FA-F7E7-4289-8A0A-4CAF20FC7949}" dt="2024-03-22T16:13:06.354" v="894" actId="1037"/>
          <ac:spMkLst>
            <pc:docMk/>
            <pc:sldMk cId="3963051566" sldId="2147470596"/>
            <ac:spMk id="76" creationId="{07FBCC4E-E482-24D3-B9F9-1A951E6F5E31}"/>
          </ac:spMkLst>
        </pc:spChg>
        <pc:spChg chg="mod">
          <ac:chgData name="Claire MAIRET" userId="b91d9db2-e41b-4c98-9525-27312980cc2f" providerId="ADAL" clId="{D5AD07FA-F7E7-4289-8A0A-4CAF20FC7949}" dt="2024-03-22T16:13:06.354" v="894" actId="1037"/>
          <ac:spMkLst>
            <pc:docMk/>
            <pc:sldMk cId="3963051566" sldId="2147470596"/>
            <ac:spMk id="79" creationId="{1730E390-0409-0598-FCAA-F0231A4AD1EE}"/>
          </ac:spMkLst>
        </pc:spChg>
        <pc:spChg chg="mod">
          <ac:chgData name="Claire MAIRET" userId="b91d9db2-e41b-4c98-9525-27312980cc2f" providerId="ADAL" clId="{D5AD07FA-F7E7-4289-8A0A-4CAF20FC7949}" dt="2024-03-22T16:13:06.354" v="894" actId="1037"/>
          <ac:spMkLst>
            <pc:docMk/>
            <pc:sldMk cId="3963051566" sldId="2147470596"/>
            <ac:spMk id="80" creationId="{A91B2BAC-B43C-8041-C838-0036AE095E61}"/>
          </ac:spMkLst>
        </pc:spChg>
        <pc:spChg chg="mod">
          <ac:chgData name="Claire MAIRET" userId="b91d9db2-e41b-4c98-9525-27312980cc2f" providerId="ADAL" clId="{D5AD07FA-F7E7-4289-8A0A-4CAF20FC7949}" dt="2024-03-22T16:13:06.354" v="894" actId="1037"/>
          <ac:spMkLst>
            <pc:docMk/>
            <pc:sldMk cId="3963051566" sldId="2147470596"/>
            <ac:spMk id="82" creationId="{1CC16EC7-BC7A-1B13-489D-43612037CC39}"/>
          </ac:spMkLst>
        </pc:spChg>
        <pc:spChg chg="mod">
          <ac:chgData name="Claire MAIRET" userId="b91d9db2-e41b-4c98-9525-27312980cc2f" providerId="ADAL" clId="{D5AD07FA-F7E7-4289-8A0A-4CAF20FC7949}" dt="2024-03-22T16:13:06.354" v="894" actId="1037"/>
          <ac:spMkLst>
            <pc:docMk/>
            <pc:sldMk cId="3963051566" sldId="2147470596"/>
            <ac:spMk id="87" creationId="{E951FE7B-E379-6B9D-70CA-A5853C2CF29F}"/>
          </ac:spMkLst>
        </pc:spChg>
        <pc:spChg chg="mod">
          <ac:chgData name="Claire MAIRET" userId="b91d9db2-e41b-4c98-9525-27312980cc2f" providerId="ADAL" clId="{D5AD07FA-F7E7-4289-8A0A-4CAF20FC7949}" dt="2024-03-22T16:13:06.354" v="894" actId="1037"/>
          <ac:spMkLst>
            <pc:docMk/>
            <pc:sldMk cId="3963051566" sldId="2147470596"/>
            <ac:spMk id="89" creationId="{B72B248B-76F9-2809-72A6-547EB2049763}"/>
          </ac:spMkLst>
        </pc:spChg>
        <pc:spChg chg="mod">
          <ac:chgData name="Claire MAIRET" userId="b91d9db2-e41b-4c98-9525-27312980cc2f" providerId="ADAL" clId="{D5AD07FA-F7E7-4289-8A0A-4CAF20FC7949}" dt="2024-03-22T16:13:06.354" v="894" actId="1037"/>
          <ac:spMkLst>
            <pc:docMk/>
            <pc:sldMk cId="3963051566" sldId="2147470596"/>
            <ac:spMk id="90" creationId="{D081D4AB-A5DC-6F4A-9B65-CBB471C85366}"/>
          </ac:spMkLst>
        </pc:spChg>
        <pc:spChg chg="mod">
          <ac:chgData name="Claire MAIRET" userId="b91d9db2-e41b-4c98-9525-27312980cc2f" providerId="ADAL" clId="{D5AD07FA-F7E7-4289-8A0A-4CAF20FC7949}" dt="2024-03-22T16:13:06.354" v="894" actId="1037"/>
          <ac:spMkLst>
            <pc:docMk/>
            <pc:sldMk cId="3963051566" sldId="2147470596"/>
            <ac:spMk id="95" creationId="{5BA941D2-9718-BAD6-FAB6-6A416BDAC7E3}"/>
          </ac:spMkLst>
        </pc:spChg>
        <pc:spChg chg="mod">
          <ac:chgData name="Claire MAIRET" userId="b91d9db2-e41b-4c98-9525-27312980cc2f" providerId="ADAL" clId="{D5AD07FA-F7E7-4289-8A0A-4CAF20FC7949}" dt="2024-03-22T16:13:06.354" v="894" actId="1037"/>
          <ac:spMkLst>
            <pc:docMk/>
            <pc:sldMk cId="3963051566" sldId="2147470596"/>
            <ac:spMk id="101" creationId="{DA6B8EF4-8F34-5E57-57B7-70E6198EC74E}"/>
          </ac:spMkLst>
        </pc:spChg>
        <pc:spChg chg="mod">
          <ac:chgData name="Claire MAIRET" userId="b91d9db2-e41b-4c98-9525-27312980cc2f" providerId="ADAL" clId="{D5AD07FA-F7E7-4289-8A0A-4CAF20FC7949}" dt="2024-03-22T16:13:06.354" v="894" actId="1037"/>
          <ac:spMkLst>
            <pc:docMk/>
            <pc:sldMk cId="3963051566" sldId="2147470596"/>
            <ac:spMk id="116" creationId="{370DFF45-E34C-6605-493E-26E58E278717}"/>
          </ac:spMkLst>
        </pc:spChg>
        <pc:spChg chg="mod">
          <ac:chgData name="Claire MAIRET" userId="b91d9db2-e41b-4c98-9525-27312980cc2f" providerId="ADAL" clId="{D5AD07FA-F7E7-4289-8A0A-4CAF20FC7949}" dt="2024-03-22T16:16:09.743" v="980" actId="1038"/>
          <ac:spMkLst>
            <pc:docMk/>
            <pc:sldMk cId="3963051566" sldId="2147470596"/>
            <ac:spMk id="118" creationId="{959BEABB-8134-0169-AD1D-A80EAF4A1D91}"/>
          </ac:spMkLst>
        </pc:spChg>
        <pc:grpChg chg="mod">
          <ac:chgData name="Claire MAIRET" userId="b91d9db2-e41b-4c98-9525-27312980cc2f" providerId="ADAL" clId="{D5AD07FA-F7E7-4289-8A0A-4CAF20FC7949}" dt="2024-03-22T16:13:06.354" v="894" actId="1037"/>
          <ac:grpSpMkLst>
            <pc:docMk/>
            <pc:sldMk cId="3963051566" sldId="2147470596"/>
            <ac:grpSpMk id="25" creationId="{C5744B76-ECAC-9EE5-B35A-A46DC899CD2A}"/>
          </ac:grpSpMkLst>
        </pc:grpChg>
        <pc:grpChg chg="mod">
          <ac:chgData name="Claire MAIRET" userId="b91d9db2-e41b-4c98-9525-27312980cc2f" providerId="ADAL" clId="{D5AD07FA-F7E7-4289-8A0A-4CAF20FC7949}" dt="2024-03-22T16:13:06.354" v="894" actId="1037"/>
          <ac:grpSpMkLst>
            <pc:docMk/>
            <pc:sldMk cId="3963051566" sldId="2147470596"/>
            <ac:grpSpMk id="27" creationId="{C1DC710E-7005-4D59-FE36-D3423D98E4CE}"/>
          </ac:grpSpMkLst>
        </pc:grpChg>
        <pc:grpChg chg="mod">
          <ac:chgData name="Claire MAIRET" userId="b91d9db2-e41b-4c98-9525-27312980cc2f" providerId="ADAL" clId="{D5AD07FA-F7E7-4289-8A0A-4CAF20FC7949}" dt="2024-03-22T16:13:06.354" v="894" actId="1037"/>
          <ac:grpSpMkLst>
            <pc:docMk/>
            <pc:sldMk cId="3963051566" sldId="2147470596"/>
            <ac:grpSpMk id="31" creationId="{373E50A6-CF61-0DEF-26C8-B7FE07B772CF}"/>
          </ac:grpSpMkLst>
        </pc:grpChg>
        <pc:grpChg chg="mod">
          <ac:chgData name="Claire MAIRET" userId="b91d9db2-e41b-4c98-9525-27312980cc2f" providerId="ADAL" clId="{D5AD07FA-F7E7-4289-8A0A-4CAF20FC7949}" dt="2024-03-22T16:13:06.354" v="894" actId="1037"/>
          <ac:grpSpMkLst>
            <pc:docMk/>
            <pc:sldMk cId="3963051566" sldId="2147470596"/>
            <ac:grpSpMk id="48" creationId="{D918371B-F7E6-FBCE-6C8A-E26AA8D194C8}"/>
          </ac:grpSpMkLst>
        </pc:grpChg>
        <pc:grpChg chg="mod">
          <ac:chgData name="Claire MAIRET" userId="b91d9db2-e41b-4c98-9525-27312980cc2f" providerId="ADAL" clId="{D5AD07FA-F7E7-4289-8A0A-4CAF20FC7949}" dt="2024-03-22T16:13:06.354" v="894" actId="1037"/>
          <ac:grpSpMkLst>
            <pc:docMk/>
            <pc:sldMk cId="3963051566" sldId="2147470596"/>
            <ac:grpSpMk id="54" creationId="{44D2208B-68D8-8889-6DFB-FF1F74F69591}"/>
          </ac:grpSpMkLst>
        </pc:grpChg>
        <pc:picChg chg="mod">
          <ac:chgData name="Claire MAIRET" userId="b91d9db2-e41b-4c98-9525-27312980cc2f" providerId="ADAL" clId="{D5AD07FA-F7E7-4289-8A0A-4CAF20FC7949}" dt="2024-03-22T16:13:06.354" v="894" actId="1037"/>
          <ac:picMkLst>
            <pc:docMk/>
            <pc:sldMk cId="3963051566" sldId="2147470596"/>
            <ac:picMk id="23" creationId="{79390C2F-93D9-F37A-F427-2F5569D77094}"/>
          </ac:picMkLst>
        </pc:picChg>
        <pc:picChg chg="mod">
          <ac:chgData name="Claire MAIRET" userId="b91d9db2-e41b-4c98-9525-27312980cc2f" providerId="ADAL" clId="{D5AD07FA-F7E7-4289-8A0A-4CAF20FC7949}" dt="2024-03-22T16:13:06.354" v="894" actId="1037"/>
          <ac:picMkLst>
            <pc:docMk/>
            <pc:sldMk cId="3963051566" sldId="2147470596"/>
            <ac:picMk id="28" creationId="{6D3DE75F-F2FA-6F02-1293-27268CB5E925}"/>
          </ac:picMkLst>
        </pc:picChg>
        <pc:picChg chg="mod">
          <ac:chgData name="Claire MAIRET" userId="b91d9db2-e41b-4c98-9525-27312980cc2f" providerId="ADAL" clId="{D5AD07FA-F7E7-4289-8A0A-4CAF20FC7949}" dt="2024-03-22T16:13:06.354" v="894" actId="1037"/>
          <ac:picMkLst>
            <pc:docMk/>
            <pc:sldMk cId="3963051566" sldId="2147470596"/>
            <ac:picMk id="37" creationId="{72A83224-318E-8063-725F-794BBEC8EC1F}"/>
          </ac:picMkLst>
        </pc:picChg>
      </pc:sldChg>
      <pc:sldChg chg="modSp mod">
        <pc:chgData name="Claire MAIRET" userId="b91d9db2-e41b-4c98-9525-27312980cc2f" providerId="ADAL" clId="{D5AD07FA-F7E7-4289-8A0A-4CAF20FC7949}" dt="2024-03-22T16:29:15.795" v="1008" actId="14100"/>
        <pc:sldMkLst>
          <pc:docMk/>
          <pc:sldMk cId="2098959874" sldId="2147470606"/>
        </pc:sldMkLst>
        <pc:spChg chg="mod">
          <ac:chgData name="Claire MAIRET" userId="b91d9db2-e41b-4c98-9525-27312980cc2f" providerId="ADAL" clId="{D5AD07FA-F7E7-4289-8A0A-4CAF20FC7949}" dt="2024-03-22T16:28:58.525" v="1003" actId="14100"/>
          <ac:spMkLst>
            <pc:docMk/>
            <pc:sldMk cId="2098959874" sldId="2147470606"/>
            <ac:spMk id="2" creationId="{60176EB1-E45B-4878-A58C-9C7D25274687}"/>
          </ac:spMkLst>
        </pc:spChg>
        <pc:picChg chg="mod">
          <ac:chgData name="Claire MAIRET" userId="b91d9db2-e41b-4c98-9525-27312980cc2f" providerId="ADAL" clId="{D5AD07FA-F7E7-4289-8A0A-4CAF20FC7949}" dt="2024-03-22T16:29:15.795" v="1008" actId="14100"/>
          <ac:picMkLst>
            <pc:docMk/>
            <pc:sldMk cId="2098959874" sldId="2147470606"/>
            <ac:picMk id="6" creationId="{1936067A-9F42-98E0-5468-77251E2D5B9C}"/>
          </ac:picMkLst>
        </pc:picChg>
      </pc:sldChg>
      <pc:sldChg chg="modSp mod">
        <pc:chgData name="Claire MAIRET" userId="b91d9db2-e41b-4c98-9525-27312980cc2f" providerId="ADAL" clId="{D5AD07FA-F7E7-4289-8A0A-4CAF20FC7949}" dt="2024-03-22T15:08:41.650" v="409" actId="14100"/>
        <pc:sldMkLst>
          <pc:docMk/>
          <pc:sldMk cId="1181506869" sldId="2147470607"/>
        </pc:sldMkLst>
        <pc:spChg chg="mod">
          <ac:chgData name="Claire MAIRET" userId="b91d9db2-e41b-4c98-9525-27312980cc2f" providerId="ADAL" clId="{D5AD07FA-F7E7-4289-8A0A-4CAF20FC7949}" dt="2024-03-22T15:08:41.650" v="409" actId="14100"/>
          <ac:spMkLst>
            <pc:docMk/>
            <pc:sldMk cId="1181506869" sldId="2147470607"/>
            <ac:spMk id="6" creationId="{0599F82A-CF14-42A3-ACAD-E0B8F71E450C}"/>
          </ac:spMkLst>
        </pc:spChg>
      </pc:sldChg>
      <pc:sldChg chg="modSp mod addCm delCm">
        <pc:chgData name="Claire MAIRET" userId="b91d9db2-e41b-4c98-9525-27312980cc2f" providerId="ADAL" clId="{D5AD07FA-F7E7-4289-8A0A-4CAF20FC7949}" dt="2024-03-22T15:54:00.934" v="632" actId="20577"/>
        <pc:sldMkLst>
          <pc:docMk/>
          <pc:sldMk cId="1356273669" sldId="2147470608"/>
        </pc:sldMkLst>
        <pc:spChg chg="mod">
          <ac:chgData name="Claire MAIRET" userId="b91d9db2-e41b-4c98-9525-27312980cc2f" providerId="ADAL" clId="{D5AD07FA-F7E7-4289-8A0A-4CAF20FC7949}" dt="2024-03-22T10:41:46.682" v="7" actId="20577"/>
          <ac:spMkLst>
            <pc:docMk/>
            <pc:sldMk cId="1356273669" sldId="2147470608"/>
            <ac:spMk id="2" creationId="{39E31CB9-6E66-BBA4-2B4E-E3E436C7E895}"/>
          </ac:spMkLst>
        </pc:spChg>
        <pc:spChg chg="mod">
          <ac:chgData name="Claire MAIRET" userId="b91d9db2-e41b-4c98-9525-27312980cc2f" providerId="ADAL" clId="{D5AD07FA-F7E7-4289-8A0A-4CAF20FC7949}" dt="2024-03-22T15:54:00.934" v="632" actId="20577"/>
          <ac:spMkLst>
            <pc:docMk/>
            <pc:sldMk cId="1356273669" sldId="2147470608"/>
            <ac:spMk id="7" creationId="{2C65E4FB-CDB5-066A-D804-F84D6FF3FEF4}"/>
          </ac:spMkLst>
        </pc:spChg>
        <pc:extLst>
          <p:ext xmlns:p="http://schemas.openxmlformats.org/presentationml/2006/main" uri="{D6D511B9-2390-475A-947B-AFAB55BFBCF1}">
            <pc226:cmChg xmlns:pc226="http://schemas.microsoft.com/office/powerpoint/2022/06/main/command" chg="add del">
              <pc226:chgData name="Claire MAIRET" userId="b91d9db2-e41b-4c98-9525-27312980cc2f" providerId="ADAL" clId="{D5AD07FA-F7E7-4289-8A0A-4CAF20FC7949}" dt="2024-03-22T15:53:56.389" v="626"/>
              <pc2:cmMkLst xmlns:pc2="http://schemas.microsoft.com/office/powerpoint/2019/9/main/command">
                <pc:docMk/>
                <pc:sldMk cId="1356273669" sldId="2147470608"/>
                <pc2:cmMk id="{DAFDDBBC-651D-4289-8225-90E57DFF0248}"/>
              </pc2:cmMkLst>
            </pc226:cmChg>
          </p:ext>
        </pc:extLst>
      </pc:sldChg>
      <pc:sldChg chg="modSp mod">
        <pc:chgData name="Claire MAIRET" userId="b91d9db2-e41b-4c98-9525-27312980cc2f" providerId="ADAL" clId="{D5AD07FA-F7E7-4289-8A0A-4CAF20FC7949}" dt="2024-03-22T16:36:05.545" v="1010" actId="20577"/>
        <pc:sldMkLst>
          <pc:docMk/>
          <pc:sldMk cId="899071568" sldId="2147470609"/>
        </pc:sldMkLst>
        <pc:spChg chg="mod">
          <ac:chgData name="Claire MAIRET" userId="b91d9db2-e41b-4c98-9525-27312980cc2f" providerId="ADAL" clId="{D5AD07FA-F7E7-4289-8A0A-4CAF20FC7949}" dt="2024-03-22T10:49:27.389" v="30" actId="20577"/>
          <ac:spMkLst>
            <pc:docMk/>
            <pc:sldMk cId="899071568" sldId="2147470609"/>
            <ac:spMk id="3" creationId="{E5904665-661E-F003-62C3-24FB1612D222}"/>
          </ac:spMkLst>
        </pc:spChg>
        <pc:spChg chg="mod">
          <ac:chgData name="Claire MAIRET" userId="b91d9db2-e41b-4c98-9525-27312980cc2f" providerId="ADAL" clId="{D5AD07FA-F7E7-4289-8A0A-4CAF20FC7949}" dt="2024-03-22T10:50:28.972" v="53" actId="20577"/>
          <ac:spMkLst>
            <pc:docMk/>
            <pc:sldMk cId="899071568" sldId="2147470609"/>
            <ac:spMk id="4" creationId="{1CC24219-908C-6C1F-BBF1-CCBEF196D025}"/>
          </ac:spMkLst>
        </pc:spChg>
        <pc:spChg chg="mod">
          <ac:chgData name="Claire MAIRET" userId="b91d9db2-e41b-4c98-9525-27312980cc2f" providerId="ADAL" clId="{D5AD07FA-F7E7-4289-8A0A-4CAF20FC7949}" dt="2024-03-22T16:36:05.545" v="1010" actId="20577"/>
          <ac:spMkLst>
            <pc:docMk/>
            <pc:sldMk cId="899071568" sldId="2147470609"/>
            <ac:spMk id="21" creationId="{A972D8F5-A72A-DD67-0086-58DEA146047C}"/>
          </ac:spMkLst>
        </pc:spChg>
      </pc:sldChg>
      <pc:sldChg chg="addSp delSp modSp mod">
        <pc:chgData name="Claire MAIRET" userId="b91d9db2-e41b-4c98-9525-27312980cc2f" providerId="ADAL" clId="{D5AD07FA-F7E7-4289-8A0A-4CAF20FC7949}" dt="2024-03-25T07:52:58.921" v="1046" actId="1076"/>
        <pc:sldMkLst>
          <pc:docMk/>
          <pc:sldMk cId="4138521827" sldId="2147470610"/>
        </pc:sldMkLst>
        <pc:spChg chg="mod">
          <ac:chgData name="Claire MAIRET" userId="b91d9db2-e41b-4c98-9525-27312980cc2f" providerId="ADAL" clId="{D5AD07FA-F7E7-4289-8A0A-4CAF20FC7949}" dt="2024-03-22T14:40:44.482" v="194" actId="21"/>
          <ac:spMkLst>
            <pc:docMk/>
            <pc:sldMk cId="4138521827" sldId="2147470610"/>
            <ac:spMk id="2" creationId="{E5913CB6-76D2-A4ED-4BE2-13D7EAD4D0D2}"/>
          </ac:spMkLst>
        </pc:spChg>
        <pc:spChg chg="add del">
          <ac:chgData name="Claire MAIRET" userId="b91d9db2-e41b-4c98-9525-27312980cc2f" providerId="ADAL" clId="{D5AD07FA-F7E7-4289-8A0A-4CAF20FC7949}" dt="2024-03-22T14:40:50.202" v="198" actId="22"/>
          <ac:spMkLst>
            <pc:docMk/>
            <pc:sldMk cId="4138521827" sldId="2147470610"/>
            <ac:spMk id="8" creationId="{306B8AE4-D78B-8142-7B97-CD110611A468}"/>
          </ac:spMkLst>
        </pc:spChg>
        <pc:spChg chg="add mod">
          <ac:chgData name="Claire MAIRET" userId="b91d9db2-e41b-4c98-9525-27312980cc2f" providerId="ADAL" clId="{D5AD07FA-F7E7-4289-8A0A-4CAF20FC7949}" dt="2024-03-25T07:52:56.493" v="1045" actId="14100"/>
          <ac:spMkLst>
            <pc:docMk/>
            <pc:sldMk cId="4138521827" sldId="2147470610"/>
            <ac:spMk id="11" creationId="{A0D54771-C352-DFD5-E632-AA8112EA868F}"/>
          </ac:spMkLst>
        </pc:spChg>
        <pc:picChg chg="mod">
          <ac:chgData name="Claire MAIRET" userId="b91d9db2-e41b-4c98-9525-27312980cc2f" providerId="ADAL" clId="{D5AD07FA-F7E7-4289-8A0A-4CAF20FC7949}" dt="2024-03-25T07:52:58.921" v="1046" actId="1076"/>
          <ac:picMkLst>
            <pc:docMk/>
            <pc:sldMk cId="4138521827" sldId="2147470610"/>
            <ac:picMk id="9" creationId="{8E365FCD-8FD8-C460-1EDD-D518BA45C9D5}"/>
          </ac:picMkLst>
        </pc:picChg>
      </pc:sldChg>
      <pc:sldChg chg="modSp mod">
        <pc:chgData name="Claire MAIRET" userId="b91d9db2-e41b-4c98-9525-27312980cc2f" providerId="ADAL" clId="{D5AD07FA-F7E7-4289-8A0A-4CAF20FC7949}" dt="2024-03-22T15:09:07.258" v="410" actId="20577"/>
        <pc:sldMkLst>
          <pc:docMk/>
          <pc:sldMk cId="2594233416" sldId="2147470613"/>
        </pc:sldMkLst>
        <pc:spChg chg="mod">
          <ac:chgData name="Claire MAIRET" userId="b91d9db2-e41b-4c98-9525-27312980cc2f" providerId="ADAL" clId="{D5AD07FA-F7E7-4289-8A0A-4CAF20FC7949}" dt="2024-03-22T15:09:07.258" v="410" actId="20577"/>
          <ac:spMkLst>
            <pc:docMk/>
            <pc:sldMk cId="2594233416" sldId="2147470613"/>
            <ac:spMk id="8" creationId="{A4A45C86-E78D-3BED-3A0B-D5F7853FE540}"/>
          </ac:spMkLst>
        </pc:spChg>
      </pc:sldChg>
      <pc:sldChg chg="modSp mod">
        <pc:chgData name="Claire MAIRET" userId="b91d9db2-e41b-4c98-9525-27312980cc2f" providerId="ADAL" clId="{D5AD07FA-F7E7-4289-8A0A-4CAF20FC7949}" dt="2024-03-22T15:45:30.160" v="584" actId="1035"/>
        <pc:sldMkLst>
          <pc:docMk/>
          <pc:sldMk cId="203615717" sldId="2147470614"/>
        </pc:sldMkLst>
        <pc:spChg chg="mod">
          <ac:chgData name="Claire MAIRET" userId="b91d9db2-e41b-4c98-9525-27312980cc2f" providerId="ADAL" clId="{D5AD07FA-F7E7-4289-8A0A-4CAF20FC7949}" dt="2024-03-22T15:45:30.160" v="584" actId="1035"/>
          <ac:spMkLst>
            <pc:docMk/>
            <pc:sldMk cId="203615717" sldId="2147470614"/>
            <ac:spMk id="14" creationId="{52A9E645-A211-4A40-B33E-F77FC254AC0E}"/>
          </ac:spMkLst>
        </pc:spChg>
      </pc:sldChg>
      <pc:sldChg chg="modSp mod">
        <pc:chgData name="Claire MAIRET" userId="b91d9db2-e41b-4c98-9525-27312980cc2f" providerId="ADAL" clId="{D5AD07FA-F7E7-4289-8A0A-4CAF20FC7949}" dt="2024-03-25T07:55:11.426" v="1071" actId="1038"/>
        <pc:sldMkLst>
          <pc:docMk/>
          <pc:sldMk cId="386833084" sldId="2147470616"/>
        </pc:sldMkLst>
        <pc:spChg chg="mod">
          <ac:chgData name="Claire MAIRET" userId="b91d9db2-e41b-4c98-9525-27312980cc2f" providerId="ADAL" clId="{D5AD07FA-F7E7-4289-8A0A-4CAF20FC7949}" dt="2024-03-25T07:55:11.426" v="1071" actId="1038"/>
          <ac:spMkLst>
            <pc:docMk/>
            <pc:sldMk cId="386833084" sldId="2147470616"/>
            <ac:spMk id="2" creationId="{A1A53682-7203-0248-2595-FE9EE716388D}"/>
          </ac:spMkLst>
        </pc:spChg>
        <pc:spChg chg="mod">
          <ac:chgData name="Claire MAIRET" userId="b91d9db2-e41b-4c98-9525-27312980cc2f" providerId="ADAL" clId="{D5AD07FA-F7E7-4289-8A0A-4CAF20FC7949}" dt="2024-03-25T07:55:08.506" v="1059" actId="1076"/>
          <ac:spMkLst>
            <pc:docMk/>
            <pc:sldMk cId="386833084" sldId="2147470616"/>
            <ac:spMk id="16" creationId="{3C4B2754-9295-7340-738D-D24A178B624B}"/>
          </ac:spMkLst>
        </pc:spChg>
      </pc:sldChg>
      <pc:sldChg chg="modSp mod">
        <pc:chgData name="Claire MAIRET" userId="b91d9db2-e41b-4c98-9525-27312980cc2f" providerId="ADAL" clId="{D5AD07FA-F7E7-4289-8A0A-4CAF20FC7949}" dt="2024-03-22T15:24:57.385" v="557" actId="14100"/>
        <pc:sldMkLst>
          <pc:docMk/>
          <pc:sldMk cId="2053549940" sldId="2147470617"/>
        </pc:sldMkLst>
        <pc:spChg chg="mod">
          <ac:chgData name="Claire MAIRET" userId="b91d9db2-e41b-4c98-9525-27312980cc2f" providerId="ADAL" clId="{D5AD07FA-F7E7-4289-8A0A-4CAF20FC7949}" dt="2024-03-22T15:24:57.385" v="557" actId="14100"/>
          <ac:spMkLst>
            <pc:docMk/>
            <pc:sldMk cId="2053549940" sldId="2147470617"/>
            <ac:spMk id="2" creationId="{FF90E608-0100-286E-2054-0A2E3D64D4F8}"/>
          </ac:spMkLst>
        </pc:spChg>
      </pc:sldChg>
      <pc:sldChg chg="modSp mod ord">
        <pc:chgData name="Claire MAIRET" userId="b91d9db2-e41b-4c98-9525-27312980cc2f" providerId="ADAL" clId="{D5AD07FA-F7E7-4289-8A0A-4CAF20FC7949}" dt="2024-03-22T16:19:12.329" v="992" actId="20577"/>
        <pc:sldMkLst>
          <pc:docMk/>
          <pc:sldMk cId="4103650040" sldId="2147470618"/>
        </pc:sldMkLst>
        <pc:spChg chg="mod">
          <ac:chgData name="Claire MAIRET" userId="b91d9db2-e41b-4c98-9525-27312980cc2f" providerId="ADAL" clId="{D5AD07FA-F7E7-4289-8A0A-4CAF20FC7949}" dt="2024-03-22T16:19:12.329" v="992" actId="20577"/>
          <ac:spMkLst>
            <pc:docMk/>
            <pc:sldMk cId="4103650040" sldId="2147470618"/>
            <ac:spMk id="2" creationId="{CA8FA1FA-F3A7-2FB1-DF4E-FC60A79740C2}"/>
          </ac:spMkLst>
        </pc:spChg>
      </pc:sldChg>
    </pc:docChg>
  </pc:docChgLst>
  <pc:docChgLst>
    <pc:chgData name="Isabelle CANAZZI" userId="S::isabelle.canazzi@totalenergies.com::64254555-de53-474c-86b5-c9287ddefd55" providerId="AD" clId="Web-{0CBD2935-6085-4FD4-7A6A-307394BC0CBD}"/>
    <pc:docChg chg="modSld">
      <pc:chgData name="Isabelle CANAZZI" userId="S::isabelle.canazzi@totalenergies.com::64254555-de53-474c-86b5-c9287ddefd55" providerId="AD" clId="Web-{0CBD2935-6085-4FD4-7A6A-307394BC0CBD}" dt="2024-03-21T16:43:26.647" v="3" actId="20577"/>
      <pc:docMkLst>
        <pc:docMk/>
      </pc:docMkLst>
      <pc:sldChg chg="modSp">
        <pc:chgData name="Isabelle CANAZZI" userId="S::isabelle.canazzi@totalenergies.com::64254555-de53-474c-86b5-c9287ddefd55" providerId="AD" clId="Web-{0CBD2935-6085-4FD4-7A6A-307394BC0CBD}" dt="2024-03-21T16:43:26.647" v="3" actId="20577"/>
        <pc:sldMkLst>
          <pc:docMk/>
          <pc:sldMk cId="3248412932" sldId="2147470499"/>
        </pc:sldMkLst>
        <pc:spChg chg="mod">
          <ac:chgData name="Isabelle CANAZZI" userId="S::isabelle.canazzi@totalenergies.com::64254555-de53-474c-86b5-c9287ddefd55" providerId="AD" clId="Web-{0CBD2935-6085-4FD4-7A6A-307394BC0CBD}" dt="2024-03-21T16:43:26.647" v="3" actId="20577"/>
          <ac:spMkLst>
            <pc:docMk/>
            <pc:sldMk cId="3248412932" sldId="2147470499"/>
            <ac:spMk id="2" creationId="{1277F5D2-98D8-ACC7-2A69-2770290FC1F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378AD-8A5B-41D2-A875-482567436315}" type="doc">
      <dgm:prSet loTypeId="urn:microsoft.com/office/officeart/2009/3/layout/RandomtoResultProcess" loCatId="process" qsTypeId="urn:microsoft.com/office/officeart/2005/8/quickstyle/simple5" qsCatId="simple" csTypeId="urn:microsoft.com/office/officeart/2005/8/colors/accent1_2" csCatId="accent1" phldr="1"/>
      <dgm:spPr/>
      <dgm:t>
        <a:bodyPr/>
        <a:lstStyle/>
        <a:p>
          <a:endParaRPr lang="fr-FR"/>
        </a:p>
      </dgm:t>
    </dgm:pt>
    <dgm:pt modelId="{902816A8-650A-45FB-B570-56AAE6DFB80B}">
      <dgm:prSet phldrT="[Text]" custT="1"/>
      <dgm:spPr/>
      <dgm:t>
        <a:bodyPr/>
        <a:lstStyle/>
        <a:p>
          <a:pPr>
            <a:buFont typeface="+mj-lt"/>
            <a:buAutoNum type="arabicPeriod"/>
          </a:pPr>
          <a:r>
            <a:rPr lang="en-US" sz="1400" b="1"/>
            <a:t>S</a:t>
          </a:r>
          <a:r>
            <a:rPr lang="fr-FR" sz="1400" b="1" err="1"/>
            <a:t>ignalement</a:t>
          </a:r>
          <a:r>
            <a:rPr lang="fr-FR" sz="1400" b="1"/>
            <a:t> </a:t>
          </a:r>
          <a:r>
            <a:rPr lang="fr-FR" sz="1400" b="0"/>
            <a:t>d’un événement HSE</a:t>
          </a:r>
        </a:p>
      </dgm:t>
    </dgm:pt>
    <dgm:pt modelId="{914F3F8F-D865-4E24-A31A-6086BC94B747}" type="parTrans" cxnId="{ACB3E563-D0A4-4F51-BF34-74BDEB5E4E51}">
      <dgm:prSet/>
      <dgm:spPr/>
      <dgm:t>
        <a:bodyPr/>
        <a:lstStyle/>
        <a:p>
          <a:endParaRPr lang="fr-FR" sz="2000"/>
        </a:p>
      </dgm:t>
    </dgm:pt>
    <dgm:pt modelId="{89E9264B-25FF-4074-AA2A-E11A64510492}" type="sibTrans" cxnId="{ACB3E563-D0A4-4F51-BF34-74BDEB5E4E51}">
      <dgm:prSet/>
      <dgm:spPr/>
      <dgm:t>
        <a:bodyPr/>
        <a:lstStyle/>
        <a:p>
          <a:endParaRPr lang="fr-FR" sz="2000"/>
        </a:p>
      </dgm:t>
    </dgm:pt>
    <dgm:pt modelId="{2D9BFD77-7402-4143-83DA-1E8C4240D5E5}">
      <dgm:prSet phldrT="[Text]" custT="1"/>
      <dgm:spPr/>
      <dgm:t>
        <a:bodyPr/>
        <a:lstStyle/>
        <a:p>
          <a:pPr>
            <a:spcAft>
              <a:spcPts val="0"/>
            </a:spcAft>
            <a:buFont typeface="+mj-lt"/>
            <a:buAutoNum type="arabicPeriod"/>
          </a:pPr>
          <a:r>
            <a:rPr lang="fr-FR" sz="1400" b="1"/>
            <a:t>Collecte d’informations </a:t>
          </a:r>
        </a:p>
        <a:p>
          <a:pPr>
            <a:spcAft>
              <a:spcPts val="0"/>
            </a:spcAft>
            <a:buFont typeface="+mj-lt"/>
            <a:buAutoNum type="arabicPeriod"/>
          </a:pPr>
          <a:r>
            <a:rPr lang="fr-FR" sz="1400" b="0"/>
            <a:t>sur l’événement </a:t>
          </a:r>
        </a:p>
        <a:p>
          <a:pPr>
            <a:spcAft>
              <a:spcPts val="0"/>
            </a:spcAft>
            <a:buFont typeface="+mj-lt"/>
            <a:buAutoNum type="arabicPeriod"/>
          </a:pPr>
          <a:r>
            <a:rPr lang="fr-FR" sz="1400" b="0"/>
            <a:t>HSE</a:t>
          </a:r>
        </a:p>
      </dgm:t>
    </dgm:pt>
    <dgm:pt modelId="{A450D1C0-7712-43AF-8EF0-18E12864E617}" type="parTrans" cxnId="{7A7171DD-B5D3-4A13-A767-2EF06422A92D}">
      <dgm:prSet/>
      <dgm:spPr/>
      <dgm:t>
        <a:bodyPr/>
        <a:lstStyle/>
        <a:p>
          <a:endParaRPr lang="fr-FR" sz="2000"/>
        </a:p>
      </dgm:t>
    </dgm:pt>
    <dgm:pt modelId="{F247F360-94D0-47E4-9F92-E0CEB93D2B38}" type="sibTrans" cxnId="{7A7171DD-B5D3-4A13-A767-2EF06422A92D}">
      <dgm:prSet/>
      <dgm:spPr/>
      <dgm:t>
        <a:bodyPr/>
        <a:lstStyle/>
        <a:p>
          <a:endParaRPr lang="fr-FR" sz="2000"/>
        </a:p>
      </dgm:t>
    </dgm:pt>
    <dgm:pt modelId="{1C30955B-D512-4313-BEC1-5E8DAFFCEA1F}">
      <dgm:prSet phldrT="[Text]" custT="1"/>
      <dgm:spPr/>
      <dgm:t>
        <a:bodyPr/>
        <a:lstStyle/>
        <a:p>
          <a:pPr>
            <a:spcAft>
              <a:spcPts val="0"/>
            </a:spcAft>
            <a:buFont typeface="+mj-lt"/>
            <a:buAutoNum type="arabicPeriod"/>
          </a:pPr>
          <a:r>
            <a:rPr lang="fr-FR" sz="1400" b="1"/>
            <a:t>Analyse de l’événement </a:t>
          </a:r>
        </a:p>
        <a:p>
          <a:pPr>
            <a:spcAft>
              <a:spcPts val="0"/>
            </a:spcAft>
            <a:buFont typeface="+mj-lt"/>
            <a:buAutoNum type="arabicPeriod"/>
          </a:pPr>
          <a:r>
            <a:rPr lang="fr-FR" sz="1400"/>
            <a:t>HSE</a:t>
          </a:r>
        </a:p>
      </dgm:t>
    </dgm:pt>
    <dgm:pt modelId="{2B8E3637-E8B9-4D06-B6EC-0B75F6342EFD}" type="parTrans" cxnId="{57A8E8A1-ED28-4BB3-B44D-7C8449EE5788}">
      <dgm:prSet/>
      <dgm:spPr/>
      <dgm:t>
        <a:bodyPr/>
        <a:lstStyle/>
        <a:p>
          <a:endParaRPr lang="fr-FR" sz="2000"/>
        </a:p>
      </dgm:t>
    </dgm:pt>
    <dgm:pt modelId="{5F6B9287-7DF4-48D4-8AB1-15CA5875CE6F}" type="sibTrans" cxnId="{57A8E8A1-ED28-4BB3-B44D-7C8449EE5788}">
      <dgm:prSet/>
      <dgm:spPr/>
      <dgm:t>
        <a:bodyPr/>
        <a:lstStyle/>
        <a:p>
          <a:endParaRPr lang="fr-FR" sz="2000"/>
        </a:p>
      </dgm:t>
    </dgm:pt>
    <dgm:pt modelId="{22B02376-CAD2-4683-ADE9-3E127207FA61}">
      <dgm:prSet phldrT="[Text]" custT="1"/>
      <dgm:spPr/>
      <dgm:t>
        <a:bodyPr/>
        <a:lstStyle/>
        <a:p>
          <a:pPr>
            <a:spcAft>
              <a:spcPts val="0"/>
            </a:spcAft>
            <a:buFont typeface="+mj-lt"/>
            <a:buAutoNum type="arabicPeriod"/>
          </a:pPr>
          <a:r>
            <a:rPr lang="fr-FR" sz="1400" b="1"/>
            <a:t>Partage de l’information </a:t>
          </a:r>
        </a:p>
        <a:p>
          <a:pPr>
            <a:spcAft>
              <a:spcPts val="0"/>
            </a:spcAft>
            <a:buFont typeface="+mj-lt"/>
            <a:buAutoNum type="arabicPeriod"/>
          </a:pPr>
          <a:r>
            <a:rPr lang="fr-FR" sz="1400" b="0"/>
            <a:t>aux personnes appropriées</a:t>
          </a:r>
        </a:p>
      </dgm:t>
    </dgm:pt>
    <dgm:pt modelId="{CA96D9D0-8C89-4111-AF35-1B5570E1AC87}" type="parTrans" cxnId="{BF4FB6BE-109F-443D-BA43-707146621DDE}">
      <dgm:prSet/>
      <dgm:spPr/>
      <dgm:t>
        <a:bodyPr/>
        <a:lstStyle/>
        <a:p>
          <a:endParaRPr lang="fr-FR" sz="2000"/>
        </a:p>
      </dgm:t>
    </dgm:pt>
    <dgm:pt modelId="{742CF1D2-C1C8-4D07-A17A-2268C5712FEB}" type="sibTrans" cxnId="{BF4FB6BE-109F-443D-BA43-707146621DDE}">
      <dgm:prSet/>
      <dgm:spPr/>
      <dgm:t>
        <a:bodyPr/>
        <a:lstStyle/>
        <a:p>
          <a:endParaRPr lang="fr-FR" sz="2000"/>
        </a:p>
      </dgm:t>
    </dgm:pt>
    <dgm:pt modelId="{38EFA304-C7AF-442E-8400-2846190CD092}">
      <dgm:prSet phldrT="[Text]" custT="1"/>
      <dgm:spPr>
        <a:solidFill>
          <a:schemeClr val="accent1"/>
        </a:solidFill>
        <a:effectLst/>
      </dgm:spPr>
      <dgm:t>
        <a:bodyPr/>
        <a:lstStyle/>
        <a:p>
          <a:pPr>
            <a:buFont typeface="+mj-lt"/>
            <a:buAutoNum type="arabicPeriod"/>
          </a:pPr>
          <a:r>
            <a:rPr lang="fr-FR" sz="1200" b="1" err="1"/>
            <a:t>Implémen</a:t>
          </a:r>
          <a:r>
            <a:rPr lang="fr-FR" sz="1200" b="1"/>
            <a:t>- </a:t>
          </a:r>
          <a:r>
            <a:rPr lang="fr-FR" sz="1200" b="1" err="1"/>
            <a:t>tation</a:t>
          </a:r>
          <a:r>
            <a:rPr lang="fr-FR" sz="1200" b="1"/>
            <a:t> </a:t>
          </a:r>
          <a:r>
            <a:rPr lang="fr-FR" sz="1200" b="0"/>
            <a:t>et suivi des </a:t>
          </a:r>
          <a:r>
            <a:rPr lang="fr-FR" sz="1200" b="0" err="1"/>
            <a:t>recommanda-tions</a:t>
          </a:r>
          <a:endParaRPr lang="fr-FR" sz="1200" b="0"/>
        </a:p>
      </dgm:t>
    </dgm:pt>
    <dgm:pt modelId="{2780E9C6-865D-4618-86B4-4BF26B932BA9}" type="parTrans" cxnId="{280729EB-5F4F-4993-8EB0-0A2A4F6436E9}">
      <dgm:prSet/>
      <dgm:spPr/>
      <dgm:t>
        <a:bodyPr/>
        <a:lstStyle/>
        <a:p>
          <a:endParaRPr lang="fr-FR" sz="2000"/>
        </a:p>
      </dgm:t>
    </dgm:pt>
    <dgm:pt modelId="{4D915C8F-EE48-4141-8EC3-5309E12829AB}" type="sibTrans" cxnId="{280729EB-5F4F-4993-8EB0-0A2A4F6436E9}">
      <dgm:prSet/>
      <dgm:spPr/>
      <dgm:t>
        <a:bodyPr/>
        <a:lstStyle/>
        <a:p>
          <a:endParaRPr lang="fr-FR" sz="2000"/>
        </a:p>
      </dgm:t>
    </dgm:pt>
    <dgm:pt modelId="{E1FC25BB-326D-4142-8E8C-8B6CECACB878}" type="pres">
      <dgm:prSet presAssocID="{2ED378AD-8A5B-41D2-A875-482567436315}" presName="Name0" presStyleCnt="0">
        <dgm:presLayoutVars>
          <dgm:dir/>
          <dgm:animOne val="branch"/>
          <dgm:animLvl val="lvl"/>
        </dgm:presLayoutVars>
      </dgm:prSet>
      <dgm:spPr/>
    </dgm:pt>
    <dgm:pt modelId="{F27FC33E-0CDA-46DA-A5DB-662EC0E6B402}" type="pres">
      <dgm:prSet presAssocID="{902816A8-650A-45FB-B570-56AAE6DFB80B}" presName="chaos" presStyleCnt="0"/>
      <dgm:spPr/>
    </dgm:pt>
    <dgm:pt modelId="{231AB3FE-0FE8-4626-914B-789BD4EFD72F}" type="pres">
      <dgm:prSet presAssocID="{902816A8-650A-45FB-B570-56AAE6DFB80B}" presName="parTx1" presStyleLbl="revTx" presStyleIdx="0" presStyleCnt="4"/>
      <dgm:spPr/>
    </dgm:pt>
    <dgm:pt modelId="{D0C06DD7-C473-4E0B-AE21-752711DF7D29}" type="pres">
      <dgm:prSet presAssocID="{902816A8-650A-45FB-B570-56AAE6DFB80B}" presName="c1" presStyleLbl="node1" presStyleIdx="0" presStyleCnt="19"/>
      <dgm:spPr/>
    </dgm:pt>
    <dgm:pt modelId="{A4A07F50-3153-4AB5-9841-971FB307CCA1}" type="pres">
      <dgm:prSet presAssocID="{902816A8-650A-45FB-B570-56AAE6DFB80B}" presName="c2" presStyleLbl="node1" presStyleIdx="1" presStyleCnt="19"/>
      <dgm:spPr/>
    </dgm:pt>
    <dgm:pt modelId="{BA5E8549-AA0A-4AAD-9987-94A3189B8875}" type="pres">
      <dgm:prSet presAssocID="{902816A8-650A-45FB-B570-56AAE6DFB80B}" presName="c3" presStyleLbl="node1" presStyleIdx="2" presStyleCnt="19"/>
      <dgm:spPr/>
    </dgm:pt>
    <dgm:pt modelId="{B6A16D1F-E797-4B31-A736-439C20223009}" type="pres">
      <dgm:prSet presAssocID="{902816A8-650A-45FB-B570-56AAE6DFB80B}" presName="c4" presStyleLbl="node1" presStyleIdx="3" presStyleCnt="19"/>
      <dgm:spPr/>
    </dgm:pt>
    <dgm:pt modelId="{05ADDED7-F4ED-4731-9DDC-A2B7BAD3D1B2}" type="pres">
      <dgm:prSet presAssocID="{902816A8-650A-45FB-B570-56AAE6DFB80B}" presName="c5" presStyleLbl="node1" presStyleIdx="4" presStyleCnt="19"/>
      <dgm:spPr/>
    </dgm:pt>
    <dgm:pt modelId="{A48B620E-83EA-4D8E-8E0F-0EDEE97FAC81}" type="pres">
      <dgm:prSet presAssocID="{902816A8-650A-45FB-B570-56AAE6DFB80B}" presName="c6" presStyleLbl="node1" presStyleIdx="5" presStyleCnt="19"/>
      <dgm:spPr/>
    </dgm:pt>
    <dgm:pt modelId="{AADB9AF8-EE4D-4D5A-959B-96F58FB7EE67}" type="pres">
      <dgm:prSet presAssocID="{902816A8-650A-45FB-B570-56AAE6DFB80B}" presName="c7" presStyleLbl="node1" presStyleIdx="6" presStyleCnt="19"/>
      <dgm:spPr/>
    </dgm:pt>
    <dgm:pt modelId="{A1DC987A-069F-4FE1-80CC-929365D7BF88}" type="pres">
      <dgm:prSet presAssocID="{902816A8-650A-45FB-B570-56AAE6DFB80B}" presName="c8" presStyleLbl="node1" presStyleIdx="7" presStyleCnt="19"/>
      <dgm:spPr/>
    </dgm:pt>
    <dgm:pt modelId="{20C21200-B402-4D20-A80C-20B82CFFE8E9}" type="pres">
      <dgm:prSet presAssocID="{902816A8-650A-45FB-B570-56AAE6DFB80B}" presName="c9" presStyleLbl="node1" presStyleIdx="8" presStyleCnt="19"/>
      <dgm:spPr/>
    </dgm:pt>
    <dgm:pt modelId="{F6FCC9A1-E7E7-4EBC-B816-D334F4E96714}" type="pres">
      <dgm:prSet presAssocID="{902816A8-650A-45FB-B570-56AAE6DFB80B}" presName="c10" presStyleLbl="node1" presStyleIdx="9" presStyleCnt="19"/>
      <dgm:spPr/>
    </dgm:pt>
    <dgm:pt modelId="{709DE193-E910-44D4-B70E-9BBCEFC5F941}" type="pres">
      <dgm:prSet presAssocID="{902816A8-650A-45FB-B570-56AAE6DFB80B}" presName="c11" presStyleLbl="node1" presStyleIdx="10" presStyleCnt="19"/>
      <dgm:spPr/>
    </dgm:pt>
    <dgm:pt modelId="{B0B10A4D-D6F4-4C91-B21A-0111DED95103}" type="pres">
      <dgm:prSet presAssocID="{902816A8-650A-45FB-B570-56AAE6DFB80B}" presName="c12" presStyleLbl="node1" presStyleIdx="11" presStyleCnt="19"/>
      <dgm:spPr/>
    </dgm:pt>
    <dgm:pt modelId="{BE86B5C8-97D8-4FE8-9C42-C0980030058C}" type="pres">
      <dgm:prSet presAssocID="{902816A8-650A-45FB-B570-56AAE6DFB80B}" presName="c13" presStyleLbl="node1" presStyleIdx="12" presStyleCnt="19"/>
      <dgm:spPr/>
    </dgm:pt>
    <dgm:pt modelId="{A1D2479B-FCF3-4953-924B-06E762FA91C9}" type="pres">
      <dgm:prSet presAssocID="{902816A8-650A-45FB-B570-56AAE6DFB80B}" presName="c14" presStyleLbl="node1" presStyleIdx="13" presStyleCnt="19"/>
      <dgm:spPr/>
    </dgm:pt>
    <dgm:pt modelId="{83143944-DD84-4D9F-84B3-901DA5D27539}" type="pres">
      <dgm:prSet presAssocID="{902816A8-650A-45FB-B570-56AAE6DFB80B}" presName="c15" presStyleLbl="node1" presStyleIdx="14" presStyleCnt="19"/>
      <dgm:spPr/>
    </dgm:pt>
    <dgm:pt modelId="{55C8E19B-73A7-477C-89D6-853FD1676777}" type="pres">
      <dgm:prSet presAssocID="{902816A8-650A-45FB-B570-56AAE6DFB80B}" presName="c16" presStyleLbl="node1" presStyleIdx="15" presStyleCnt="19"/>
      <dgm:spPr/>
    </dgm:pt>
    <dgm:pt modelId="{2DD0E867-8EDE-4770-9DB3-13A3563D5E58}" type="pres">
      <dgm:prSet presAssocID="{902816A8-650A-45FB-B570-56AAE6DFB80B}" presName="c17" presStyleLbl="node1" presStyleIdx="16" presStyleCnt="19"/>
      <dgm:spPr/>
    </dgm:pt>
    <dgm:pt modelId="{C1BF31B6-A37C-4FC0-9B70-F6F2A6C0D600}" type="pres">
      <dgm:prSet presAssocID="{902816A8-650A-45FB-B570-56AAE6DFB80B}" presName="c18" presStyleLbl="node1" presStyleIdx="17" presStyleCnt="19"/>
      <dgm:spPr/>
    </dgm:pt>
    <dgm:pt modelId="{E0306851-FE41-4513-8F40-4DBE7F4C95AC}" type="pres">
      <dgm:prSet presAssocID="{89E9264B-25FF-4074-AA2A-E11A64510492}" presName="chevronComposite1" presStyleCnt="0"/>
      <dgm:spPr/>
    </dgm:pt>
    <dgm:pt modelId="{8A8E039F-9C7B-43F3-A30C-8D0B783AD2EC}" type="pres">
      <dgm:prSet presAssocID="{89E9264B-25FF-4074-AA2A-E11A64510492}" presName="chevron1" presStyleLbl="sibTrans2D1" presStyleIdx="0" presStyleCnt="4"/>
      <dgm:spPr>
        <a:solidFill>
          <a:schemeClr val="tx1">
            <a:lumMod val="20000"/>
            <a:lumOff val="80000"/>
          </a:schemeClr>
        </a:solidFill>
        <a:effectLst/>
      </dgm:spPr>
    </dgm:pt>
    <dgm:pt modelId="{59B6F789-4AB6-418F-8B82-538C969FC54F}" type="pres">
      <dgm:prSet presAssocID="{89E9264B-25FF-4074-AA2A-E11A64510492}" presName="spChevron1" presStyleCnt="0"/>
      <dgm:spPr/>
    </dgm:pt>
    <dgm:pt modelId="{3EA35083-2473-485F-9686-26C0FD5585B2}" type="pres">
      <dgm:prSet presAssocID="{2D9BFD77-7402-4143-83DA-1E8C4240D5E5}" presName="middle" presStyleCnt="0"/>
      <dgm:spPr/>
    </dgm:pt>
    <dgm:pt modelId="{13B58E10-039C-474D-AEAE-76E71C9EA8F7}" type="pres">
      <dgm:prSet presAssocID="{2D9BFD77-7402-4143-83DA-1E8C4240D5E5}" presName="parTxMid" presStyleLbl="revTx" presStyleIdx="1" presStyleCnt="4" custLinFactNeighborX="-944"/>
      <dgm:spPr/>
    </dgm:pt>
    <dgm:pt modelId="{82CA81F7-C6A8-450C-836D-CA63A84BE8AD}" type="pres">
      <dgm:prSet presAssocID="{2D9BFD77-7402-4143-83DA-1E8C4240D5E5}" presName="spMid" presStyleCnt="0"/>
      <dgm:spPr/>
    </dgm:pt>
    <dgm:pt modelId="{3C8FC20B-1F72-429C-963B-9839F2301C5E}" type="pres">
      <dgm:prSet presAssocID="{F247F360-94D0-47E4-9F92-E0CEB93D2B38}" presName="chevronComposite1" presStyleCnt="0"/>
      <dgm:spPr/>
    </dgm:pt>
    <dgm:pt modelId="{6C43F9BD-444D-4AAE-9634-6BE396FA8EB7}" type="pres">
      <dgm:prSet presAssocID="{F247F360-94D0-47E4-9F92-E0CEB93D2B38}" presName="chevron1" presStyleLbl="sibTrans2D1" presStyleIdx="1" presStyleCnt="4" custLinFactNeighborX="-42148"/>
      <dgm:spPr>
        <a:solidFill>
          <a:schemeClr val="tx1">
            <a:lumMod val="20000"/>
            <a:lumOff val="80000"/>
          </a:schemeClr>
        </a:solidFill>
        <a:effectLst/>
      </dgm:spPr>
    </dgm:pt>
    <dgm:pt modelId="{57FC7E85-E6A8-4A30-9B23-5B6F40DB06E6}" type="pres">
      <dgm:prSet presAssocID="{F247F360-94D0-47E4-9F92-E0CEB93D2B38}" presName="spChevron1" presStyleCnt="0"/>
      <dgm:spPr/>
    </dgm:pt>
    <dgm:pt modelId="{31E495E5-B3FB-4089-9F48-FD9D4FE5991F}" type="pres">
      <dgm:prSet presAssocID="{1C30955B-D512-4313-BEC1-5E8DAFFCEA1F}" presName="middle" presStyleCnt="0"/>
      <dgm:spPr/>
    </dgm:pt>
    <dgm:pt modelId="{8C0BE1AF-E5AF-4C22-9B46-CDE71C5DE3EF}" type="pres">
      <dgm:prSet presAssocID="{1C30955B-D512-4313-BEC1-5E8DAFFCEA1F}" presName="parTxMid" presStyleLbl="revTx" presStyleIdx="2" presStyleCnt="4" custLinFactNeighborX="-21536"/>
      <dgm:spPr/>
    </dgm:pt>
    <dgm:pt modelId="{D8495F14-8EE5-4666-9D09-B04EB13CEF3D}" type="pres">
      <dgm:prSet presAssocID="{1C30955B-D512-4313-BEC1-5E8DAFFCEA1F}" presName="spMid" presStyleCnt="0"/>
      <dgm:spPr/>
    </dgm:pt>
    <dgm:pt modelId="{E9F33A88-E002-4406-BF15-511A6AFC77E3}" type="pres">
      <dgm:prSet presAssocID="{5F6B9287-7DF4-48D4-8AB1-15CA5875CE6F}" presName="chevronComposite1" presStyleCnt="0"/>
      <dgm:spPr/>
    </dgm:pt>
    <dgm:pt modelId="{A691FA10-EFD6-493F-BB7F-5E6961D77C2B}" type="pres">
      <dgm:prSet presAssocID="{5F6B9287-7DF4-48D4-8AB1-15CA5875CE6F}" presName="chevron1" presStyleLbl="sibTrans2D1" presStyleIdx="2" presStyleCnt="4" custLinFactX="-10820" custLinFactNeighborX="-100000"/>
      <dgm:spPr>
        <a:solidFill>
          <a:schemeClr val="tx1">
            <a:lumMod val="20000"/>
            <a:lumOff val="80000"/>
          </a:schemeClr>
        </a:solidFill>
        <a:effectLst/>
      </dgm:spPr>
    </dgm:pt>
    <dgm:pt modelId="{0CD60F10-E1F6-4972-ADAD-E08F88CA984E}" type="pres">
      <dgm:prSet presAssocID="{5F6B9287-7DF4-48D4-8AB1-15CA5875CE6F}" presName="spChevron1" presStyleCnt="0"/>
      <dgm:spPr/>
    </dgm:pt>
    <dgm:pt modelId="{BF39F32D-FEFA-4B80-B5C2-A03D612CF6D1}" type="pres">
      <dgm:prSet presAssocID="{22B02376-CAD2-4683-ADE9-3E127207FA61}" presName="middle" presStyleCnt="0"/>
      <dgm:spPr/>
    </dgm:pt>
    <dgm:pt modelId="{7D246E24-1F48-4FDD-95F3-643A74A8C4D2}" type="pres">
      <dgm:prSet presAssocID="{22B02376-CAD2-4683-ADE9-3E127207FA61}" presName="parTxMid" presStyleLbl="revTx" presStyleIdx="3" presStyleCnt="4" custLinFactNeighborX="-43957"/>
      <dgm:spPr/>
    </dgm:pt>
    <dgm:pt modelId="{C22B1CF4-1B06-4903-AA17-8D3E24A19530}" type="pres">
      <dgm:prSet presAssocID="{22B02376-CAD2-4683-ADE9-3E127207FA61}" presName="spMid" presStyleCnt="0"/>
      <dgm:spPr/>
    </dgm:pt>
    <dgm:pt modelId="{914572F8-83AD-4DF5-BFA3-4DED63D26F0E}" type="pres">
      <dgm:prSet presAssocID="{742CF1D2-C1C8-4D07-A17A-2268C5712FEB}" presName="chevronComposite1" presStyleCnt="0"/>
      <dgm:spPr/>
    </dgm:pt>
    <dgm:pt modelId="{1018DF37-AEF6-4F86-8EEE-1F9AC0954E6E}" type="pres">
      <dgm:prSet presAssocID="{742CF1D2-C1C8-4D07-A17A-2268C5712FEB}" presName="chevron1" presStyleLbl="sibTrans2D1" presStyleIdx="3" presStyleCnt="4" custLinFactX="-65143" custLinFactNeighborX="-100000"/>
      <dgm:spPr>
        <a:solidFill>
          <a:schemeClr val="tx1">
            <a:lumMod val="20000"/>
            <a:lumOff val="80000"/>
          </a:schemeClr>
        </a:solidFill>
        <a:effectLst/>
      </dgm:spPr>
    </dgm:pt>
    <dgm:pt modelId="{18E75F25-4F73-4888-AC1B-BE1CDA96D750}" type="pres">
      <dgm:prSet presAssocID="{742CF1D2-C1C8-4D07-A17A-2268C5712FEB}" presName="spChevron1" presStyleCnt="0"/>
      <dgm:spPr/>
    </dgm:pt>
    <dgm:pt modelId="{0460B2AF-EAA1-436D-8D8F-87F0AE7E88A6}" type="pres">
      <dgm:prSet presAssocID="{38EFA304-C7AF-442E-8400-2846190CD092}" presName="last" presStyleCnt="0"/>
      <dgm:spPr/>
    </dgm:pt>
    <dgm:pt modelId="{32554702-E6AE-449A-844C-DB9F1409AD60}" type="pres">
      <dgm:prSet presAssocID="{38EFA304-C7AF-442E-8400-2846190CD092}" presName="circleTx" presStyleLbl="node1" presStyleIdx="18" presStyleCnt="19" custLinFactNeighborX="-61462"/>
      <dgm:spPr/>
    </dgm:pt>
    <dgm:pt modelId="{C742CD14-EBD1-41C4-B15B-D0EF818E3B1B}" type="pres">
      <dgm:prSet presAssocID="{38EFA304-C7AF-442E-8400-2846190CD092}" presName="spN" presStyleCnt="0"/>
      <dgm:spPr/>
    </dgm:pt>
  </dgm:ptLst>
  <dgm:cxnLst>
    <dgm:cxn modelId="{BD3A5A01-DFA2-400D-AE44-D3A5DBE0D104}" type="presOf" srcId="{22B02376-CAD2-4683-ADE9-3E127207FA61}" destId="{7D246E24-1F48-4FDD-95F3-643A74A8C4D2}" srcOrd="0" destOrd="0" presId="urn:microsoft.com/office/officeart/2009/3/layout/RandomtoResultProcess"/>
    <dgm:cxn modelId="{8C4F7A5E-715C-4E0E-92F0-D32FBF9A1DF5}" type="presOf" srcId="{1C30955B-D512-4313-BEC1-5E8DAFFCEA1F}" destId="{8C0BE1AF-E5AF-4C22-9B46-CDE71C5DE3EF}" srcOrd="0" destOrd="0" presId="urn:microsoft.com/office/officeart/2009/3/layout/RandomtoResultProcess"/>
    <dgm:cxn modelId="{AC548761-AF2C-42A9-A4FB-BB89F04DB837}" type="presOf" srcId="{902816A8-650A-45FB-B570-56AAE6DFB80B}" destId="{231AB3FE-0FE8-4626-914B-789BD4EFD72F}" srcOrd="0" destOrd="0" presId="urn:microsoft.com/office/officeart/2009/3/layout/RandomtoResultProcess"/>
    <dgm:cxn modelId="{ACB3E563-D0A4-4F51-BF34-74BDEB5E4E51}" srcId="{2ED378AD-8A5B-41D2-A875-482567436315}" destId="{902816A8-650A-45FB-B570-56AAE6DFB80B}" srcOrd="0" destOrd="0" parTransId="{914F3F8F-D865-4E24-A31A-6086BC94B747}" sibTransId="{89E9264B-25FF-4074-AA2A-E11A64510492}"/>
    <dgm:cxn modelId="{BAEA294A-C421-4FB8-87B9-2522C0886404}" type="presOf" srcId="{2ED378AD-8A5B-41D2-A875-482567436315}" destId="{E1FC25BB-326D-4142-8E8C-8B6CECACB878}" srcOrd="0" destOrd="0" presId="urn:microsoft.com/office/officeart/2009/3/layout/RandomtoResultProcess"/>
    <dgm:cxn modelId="{9641B954-6C9E-4A48-92F6-31D67E83F6C2}" type="presOf" srcId="{38EFA304-C7AF-442E-8400-2846190CD092}" destId="{32554702-E6AE-449A-844C-DB9F1409AD60}" srcOrd="0" destOrd="0" presId="urn:microsoft.com/office/officeart/2009/3/layout/RandomtoResultProcess"/>
    <dgm:cxn modelId="{57A8E8A1-ED28-4BB3-B44D-7C8449EE5788}" srcId="{2ED378AD-8A5B-41D2-A875-482567436315}" destId="{1C30955B-D512-4313-BEC1-5E8DAFFCEA1F}" srcOrd="2" destOrd="0" parTransId="{2B8E3637-E8B9-4D06-B6EC-0B75F6342EFD}" sibTransId="{5F6B9287-7DF4-48D4-8AB1-15CA5875CE6F}"/>
    <dgm:cxn modelId="{58C0B4AD-BDBC-46EE-BE24-481495041838}" type="presOf" srcId="{2D9BFD77-7402-4143-83DA-1E8C4240D5E5}" destId="{13B58E10-039C-474D-AEAE-76E71C9EA8F7}" srcOrd="0" destOrd="0" presId="urn:microsoft.com/office/officeart/2009/3/layout/RandomtoResultProcess"/>
    <dgm:cxn modelId="{BF4FB6BE-109F-443D-BA43-707146621DDE}" srcId="{2ED378AD-8A5B-41D2-A875-482567436315}" destId="{22B02376-CAD2-4683-ADE9-3E127207FA61}" srcOrd="3" destOrd="0" parTransId="{CA96D9D0-8C89-4111-AF35-1B5570E1AC87}" sibTransId="{742CF1D2-C1C8-4D07-A17A-2268C5712FEB}"/>
    <dgm:cxn modelId="{7A7171DD-B5D3-4A13-A767-2EF06422A92D}" srcId="{2ED378AD-8A5B-41D2-A875-482567436315}" destId="{2D9BFD77-7402-4143-83DA-1E8C4240D5E5}" srcOrd="1" destOrd="0" parTransId="{A450D1C0-7712-43AF-8EF0-18E12864E617}" sibTransId="{F247F360-94D0-47E4-9F92-E0CEB93D2B38}"/>
    <dgm:cxn modelId="{280729EB-5F4F-4993-8EB0-0A2A4F6436E9}" srcId="{2ED378AD-8A5B-41D2-A875-482567436315}" destId="{38EFA304-C7AF-442E-8400-2846190CD092}" srcOrd="4" destOrd="0" parTransId="{2780E9C6-865D-4618-86B4-4BF26B932BA9}" sibTransId="{4D915C8F-EE48-4141-8EC3-5309E12829AB}"/>
    <dgm:cxn modelId="{376BFA45-B5C8-45EA-A360-B2907B67C9ED}" type="presParOf" srcId="{E1FC25BB-326D-4142-8E8C-8B6CECACB878}" destId="{F27FC33E-0CDA-46DA-A5DB-662EC0E6B402}" srcOrd="0" destOrd="0" presId="urn:microsoft.com/office/officeart/2009/3/layout/RandomtoResultProcess"/>
    <dgm:cxn modelId="{58C4C233-F010-433D-9004-646FA5C7D5FE}" type="presParOf" srcId="{F27FC33E-0CDA-46DA-A5DB-662EC0E6B402}" destId="{231AB3FE-0FE8-4626-914B-789BD4EFD72F}" srcOrd="0" destOrd="0" presId="urn:microsoft.com/office/officeart/2009/3/layout/RandomtoResultProcess"/>
    <dgm:cxn modelId="{146AD17F-BB8D-49E6-8E80-06802C84C7E7}" type="presParOf" srcId="{F27FC33E-0CDA-46DA-A5DB-662EC0E6B402}" destId="{D0C06DD7-C473-4E0B-AE21-752711DF7D29}" srcOrd="1" destOrd="0" presId="urn:microsoft.com/office/officeart/2009/3/layout/RandomtoResultProcess"/>
    <dgm:cxn modelId="{067DC86E-86CE-4FB0-9916-481B1BC76BFB}" type="presParOf" srcId="{F27FC33E-0CDA-46DA-A5DB-662EC0E6B402}" destId="{A4A07F50-3153-4AB5-9841-971FB307CCA1}" srcOrd="2" destOrd="0" presId="urn:microsoft.com/office/officeart/2009/3/layout/RandomtoResultProcess"/>
    <dgm:cxn modelId="{742A363A-4B02-414A-9C23-399415B21CDE}" type="presParOf" srcId="{F27FC33E-0CDA-46DA-A5DB-662EC0E6B402}" destId="{BA5E8549-AA0A-4AAD-9987-94A3189B8875}" srcOrd="3" destOrd="0" presId="urn:microsoft.com/office/officeart/2009/3/layout/RandomtoResultProcess"/>
    <dgm:cxn modelId="{B1AB0C72-2A60-4CCD-B111-1EA402BB5175}" type="presParOf" srcId="{F27FC33E-0CDA-46DA-A5DB-662EC0E6B402}" destId="{B6A16D1F-E797-4B31-A736-439C20223009}" srcOrd="4" destOrd="0" presId="urn:microsoft.com/office/officeart/2009/3/layout/RandomtoResultProcess"/>
    <dgm:cxn modelId="{BFA1066B-BC93-4978-AD58-886ACA807DA0}" type="presParOf" srcId="{F27FC33E-0CDA-46DA-A5DB-662EC0E6B402}" destId="{05ADDED7-F4ED-4731-9DDC-A2B7BAD3D1B2}" srcOrd="5" destOrd="0" presId="urn:microsoft.com/office/officeart/2009/3/layout/RandomtoResultProcess"/>
    <dgm:cxn modelId="{DBE08E87-BC76-4C59-BB58-03820533643E}" type="presParOf" srcId="{F27FC33E-0CDA-46DA-A5DB-662EC0E6B402}" destId="{A48B620E-83EA-4D8E-8E0F-0EDEE97FAC81}" srcOrd="6" destOrd="0" presId="urn:microsoft.com/office/officeart/2009/3/layout/RandomtoResultProcess"/>
    <dgm:cxn modelId="{657CFFD0-8330-482F-866B-05B0BD088E35}" type="presParOf" srcId="{F27FC33E-0CDA-46DA-A5DB-662EC0E6B402}" destId="{AADB9AF8-EE4D-4D5A-959B-96F58FB7EE67}" srcOrd="7" destOrd="0" presId="urn:microsoft.com/office/officeart/2009/3/layout/RandomtoResultProcess"/>
    <dgm:cxn modelId="{711CFA7D-0905-4F05-BFF6-C1DACFEB446C}" type="presParOf" srcId="{F27FC33E-0CDA-46DA-A5DB-662EC0E6B402}" destId="{A1DC987A-069F-4FE1-80CC-929365D7BF88}" srcOrd="8" destOrd="0" presId="urn:microsoft.com/office/officeart/2009/3/layout/RandomtoResultProcess"/>
    <dgm:cxn modelId="{BC8CA709-12B1-43B8-9EDB-5354DBEA5423}" type="presParOf" srcId="{F27FC33E-0CDA-46DA-A5DB-662EC0E6B402}" destId="{20C21200-B402-4D20-A80C-20B82CFFE8E9}" srcOrd="9" destOrd="0" presId="urn:microsoft.com/office/officeart/2009/3/layout/RandomtoResultProcess"/>
    <dgm:cxn modelId="{545A08AE-E18E-44DF-AD66-05E170171907}" type="presParOf" srcId="{F27FC33E-0CDA-46DA-A5DB-662EC0E6B402}" destId="{F6FCC9A1-E7E7-4EBC-B816-D334F4E96714}" srcOrd="10" destOrd="0" presId="urn:microsoft.com/office/officeart/2009/3/layout/RandomtoResultProcess"/>
    <dgm:cxn modelId="{B6C504E8-2F40-4799-A186-5B41A0830E40}" type="presParOf" srcId="{F27FC33E-0CDA-46DA-A5DB-662EC0E6B402}" destId="{709DE193-E910-44D4-B70E-9BBCEFC5F941}" srcOrd="11" destOrd="0" presId="urn:microsoft.com/office/officeart/2009/3/layout/RandomtoResultProcess"/>
    <dgm:cxn modelId="{E94EBA05-5700-4355-9742-8E6F1A739652}" type="presParOf" srcId="{F27FC33E-0CDA-46DA-A5DB-662EC0E6B402}" destId="{B0B10A4D-D6F4-4C91-B21A-0111DED95103}" srcOrd="12" destOrd="0" presId="urn:microsoft.com/office/officeart/2009/3/layout/RandomtoResultProcess"/>
    <dgm:cxn modelId="{48868508-6B7F-471C-8E70-9A55D6A51C34}" type="presParOf" srcId="{F27FC33E-0CDA-46DA-A5DB-662EC0E6B402}" destId="{BE86B5C8-97D8-4FE8-9C42-C0980030058C}" srcOrd="13" destOrd="0" presId="urn:microsoft.com/office/officeart/2009/3/layout/RandomtoResultProcess"/>
    <dgm:cxn modelId="{909EB0DE-EF96-423C-BBB2-5E83087FD867}" type="presParOf" srcId="{F27FC33E-0CDA-46DA-A5DB-662EC0E6B402}" destId="{A1D2479B-FCF3-4953-924B-06E762FA91C9}" srcOrd="14" destOrd="0" presId="urn:microsoft.com/office/officeart/2009/3/layout/RandomtoResultProcess"/>
    <dgm:cxn modelId="{342D267F-E116-407B-95FE-C21E10AB4797}" type="presParOf" srcId="{F27FC33E-0CDA-46DA-A5DB-662EC0E6B402}" destId="{83143944-DD84-4D9F-84B3-901DA5D27539}" srcOrd="15" destOrd="0" presId="urn:microsoft.com/office/officeart/2009/3/layout/RandomtoResultProcess"/>
    <dgm:cxn modelId="{9C180FD9-6695-4D74-BA9A-4B80AD0CEC19}" type="presParOf" srcId="{F27FC33E-0CDA-46DA-A5DB-662EC0E6B402}" destId="{55C8E19B-73A7-477C-89D6-853FD1676777}" srcOrd="16" destOrd="0" presId="urn:microsoft.com/office/officeart/2009/3/layout/RandomtoResultProcess"/>
    <dgm:cxn modelId="{834D29DD-348E-4210-893B-E46D60157FE7}" type="presParOf" srcId="{F27FC33E-0CDA-46DA-A5DB-662EC0E6B402}" destId="{2DD0E867-8EDE-4770-9DB3-13A3563D5E58}" srcOrd="17" destOrd="0" presId="urn:microsoft.com/office/officeart/2009/3/layout/RandomtoResultProcess"/>
    <dgm:cxn modelId="{CD98BF75-0725-4F2C-ADBC-EAD16E7C8628}" type="presParOf" srcId="{F27FC33E-0CDA-46DA-A5DB-662EC0E6B402}" destId="{C1BF31B6-A37C-4FC0-9B70-F6F2A6C0D600}" srcOrd="18" destOrd="0" presId="urn:microsoft.com/office/officeart/2009/3/layout/RandomtoResultProcess"/>
    <dgm:cxn modelId="{DC8B80AE-3D0B-4563-B7B4-400F985E1FFD}" type="presParOf" srcId="{E1FC25BB-326D-4142-8E8C-8B6CECACB878}" destId="{E0306851-FE41-4513-8F40-4DBE7F4C95AC}" srcOrd="1" destOrd="0" presId="urn:microsoft.com/office/officeart/2009/3/layout/RandomtoResultProcess"/>
    <dgm:cxn modelId="{D12D95E5-15F9-4A32-AB8F-5CD713155E64}" type="presParOf" srcId="{E0306851-FE41-4513-8F40-4DBE7F4C95AC}" destId="{8A8E039F-9C7B-43F3-A30C-8D0B783AD2EC}" srcOrd="0" destOrd="0" presId="urn:microsoft.com/office/officeart/2009/3/layout/RandomtoResultProcess"/>
    <dgm:cxn modelId="{5D561069-6B2F-4E5E-8D46-5BA90D795C32}" type="presParOf" srcId="{E0306851-FE41-4513-8F40-4DBE7F4C95AC}" destId="{59B6F789-4AB6-418F-8B82-538C969FC54F}" srcOrd="1" destOrd="0" presId="urn:microsoft.com/office/officeart/2009/3/layout/RandomtoResultProcess"/>
    <dgm:cxn modelId="{8CDBDC8B-D84D-4DD9-B81A-0C97860D34B6}" type="presParOf" srcId="{E1FC25BB-326D-4142-8E8C-8B6CECACB878}" destId="{3EA35083-2473-485F-9686-26C0FD5585B2}" srcOrd="2" destOrd="0" presId="urn:microsoft.com/office/officeart/2009/3/layout/RandomtoResultProcess"/>
    <dgm:cxn modelId="{C4F45D02-A972-4B0C-AB51-EE5B19471E36}" type="presParOf" srcId="{3EA35083-2473-485F-9686-26C0FD5585B2}" destId="{13B58E10-039C-474D-AEAE-76E71C9EA8F7}" srcOrd="0" destOrd="0" presId="urn:microsoft.com/office/officeart/2009/3/layout/RandomtoResultProcess"/>
    <dgm:cxn modelId="{21385780-6D54-498C-901F-E3757B7FF15A}" type="presParOf" srcId="{3EA35083-2473-485F-9686-26C0FD5585B2}" destId="{82CA81F7-C6A8-450C-836D-CA63A84BE8AD}" srcOrd="1" destOrd="0" presId="urn:microsoft.com/office/officeart/2009/3/layout/RandomtoResultProcess"/>
    <dgm:cxn modelId="{BE1995F4-36C2-40F1-ADB7-11789EE12159}" type="presParOf" srcId="{E1FC25BB-326D-4142-8E8C-8B6CECACB878}" destId="{3C8FC20B-1F72-429C-963B-9839F2301C5E}" srcOrd="3" destOrd="0" presId="urn:microsoft.com/office/officeart/2009/3/layout/RandomtoResultProcess"/>
    <dgm:cxn modelId="{8396107E-7F04-42C4-B56B-C92560763388}" type="presParOf" srcId="{3C8FC20B-1F72-429C-963B-9839F2301C5E}" destId="{6C43F9BD-444D-4AAE-9634-6BE396FA8EB7}" srcOrd="0" destOrd="0" presId="urn:microsoft.com/office/officeart/2009/3/layout/RandomtoResultProcess"/>
    <dgm:cxn modelId="{BD34CFCE-35A3-49D0-B132-BB9E2586E344}" type="presParOf" srcId="{3C8FC20B-1F72-429C-963B-9839F2301C5E}" destId="{57FC7E85-E6A8-4A30-9B23-5B6F40DB06E6}" srcOrd="1" destOrd="0" presId="urn:microsoft.com/office/officeart/2009/3/layout/RandomtoResultProcess"/>
    <dgm:cxn modelId="{007FA4B8-379F-4991-AAC7-798698B54F77}" type="presParOf" srcId="{E1FC25BB-326D-4142-8E8C-8B6CECACB878}" destId="{31E495E5-B3FB-4089-9F48-FD9D4FE5991F}" srcOrd="4" destOrd="0" presId="urn:microsoft.com/office/officeart/2009/3/layout/RandomtoResultProcess"/>
    <dgm:cxn modelId="{20D0061E-29D9-4488-8A68-D1CEA05013A9}" type="presParOf" srcId="{31E495E5-B3FB-4089-9F48-FD9D4FE5991F}" destId="{8C0BE1AF-E5AF-4C22-9B46-CDE71C5DE3EF}" srcOrd="0" destOrd="0" presId="urn:microsoft.com/office/officeart/2009/3/layout/RandomtoResultProcess"/>
    <dgm:cxn modelId="{7A04F63B-D55B-40BA-964A-CC64A3EA3513}" type="presParOf" srcId="{31E495E5-B3FB-4089-9F48-FD9D4FE5991F}" destId="{D8495F14-8EE5-4666-9D09-B04EB13CEF3D}" srcOrd="1" destOrd="0" presId="urn:microsoft.com/office/officeart/2009/3/layout/RandomtoResultProcess"/>
    <dgm:cxn modelId="{2C410BD2-D33A-432A-B9BB-0A5981C38C72}" type="presParOf" srcId="{E1FC25BB-326D-4142-8E8C-8B6CECACB878}" destId="{E9F33A88-E002-4406-BF15-511A6AFC77E3}" srcOrd="5" destOrd="0" presId="urn:microsoft.com/office/officeart/2009/3/layout/RandomtoResultProcess"/>
    <dgm:cxn modelId="{67DE3A09-1E6C-4EC7-8626-6EC8F89210CA}" type="presParOf" srcId="{E9F33A88-E002-4406-BF15-511A6AFC77E3}" destId="{A691FA10-EFD6-493F-BB7F-5E6961D77C2B}" srcOrd="0" destOrd="0" presId="urn:microsoft.com/office/officeart/2009/3/layout/RandomtoResultProcess"/>
    <dgm:cxn modelId="{DB212401-9778-415A-84C1-CAB226505C32}" type="presParOf" srcId="{E9F33A88-E002-4406-BF15-511A6AFC77E3}" destId="{0CD60F10-E1F6-4972-ADAD-E08F88CA984E}" srcOrd="1" destOrd="0" presId="urn:microsoft.com/office/officeart/2009/3/layout/RandomtoResultProcess"/>
    <dgm:cxn modelId="{A289D895-EEFD-483C-BF0D-7044B355B045}" type="presParOf" srcId="{E1FC25BB-326D-4142-8E8C-8B6CECACB878}" destId="{BF39F32D-FEFA-4B80-B5C2-A03D612CF6D1}" srcOrd="6" destOrd="0" presId="urn:microsoft.com/office/officeart/2009/3/layout/RandomtoResultProcess"/>
    <dgm:cxn modelId="{F3F42B06-5AE8-4EE6-84CD-D0EEB71A58EA}" type="presParOf" srcId="{BF39F32D-FEFA-4B80-B5C2-A03D612CF6D1}" destId="{7D246E24-1F48-4FDD-95F3-643A74A8C4D2}" srcOrd="0" destOrd="0" presId="urn:microsoft.com/office/officeart/2009/3/layout/RandomtoResultProcess"/>
    <dgm:cxn modelId="{C5491DEA-3830-4FFF-9728-9B73D5CEBBB4}" type="presParOf" srcId="{BF39F32D-FEFA-4B80-B5C2-A03D612CF6D1}" destId="{C22B1CF4-1B06-4903-AA17-8D3E24A19530}" srcOrd="1" destOrd="0" presId="urn:microsoft.com/office/officeart/2009/3/layout/RandomtoResultProcess"/>
    <dgm:cxn modelId="{09263CBE-D291-422C-B9CC-E54065E48DFB}" type="presParOf" srcId="{E1FC25BB-326D-4142-8E8C-8B6CECACB878}" destId="{914572F8-83AD-4DF5-BFA3-4DED63D26F0E}" srcOrd="7" destOrd="0" presId="urn:microsoft.com/office/officeart/2009/3/layout/RandomtoResultProcess"/>
    <dgm:cxn modelId="{DC1482B4-245A-4113-B8EF-3341E4E15576}" type="presParOf" srcId="{914572F8-83AD-4DF5-BFA3-4DED63D26F0E}" destId="{1018DF37-AEF6-4F86-8EEE-1F9AC0954E6E}" srcOrd="0" destOrd="0" presId="urn:microsoft.com/office/officeart/2009/3/layout/RandomtoResultProcess"/>
    <dgm:cxn modelId="{0A6E13EE-8E76-46A7-ABD5-48333C92FD3A}" type="presParOf" srcId="{914572F8-83AD-4DF5-BFA3-4DED63D26F0E}" destId="{18E75F25-4F73-4888-AC1B-BE1CDA96D750}" srcOrd="1" destOrd="0" presId="urn:microsoft.com/office/officeart/2009/3/layout/RandomtoResultProcess"/>
    <dgm:cxn modelId="{F545CE50-63E0-4AD9-806A-3568823C604F}" type="presParOf" srcId="{E1FC25BB-326D-4142-8E8C-8B6CECACB878}" destId="{0460B2AF-EAA1-436D-8D8F-87F0AE7E88A6}" srcOrd="8" destOrd="0" presId="urn:microsoft.com/office/officeart/2009/3/layout/RandomtoResultProcess"/>
    <dgm:cxn modelId="{C89B1BC5-BE46-4655-90A8-FB3B7877F8AA}" type="presParOf" srcId="{0460B2AF-EAA1-436D-8D8F-87F0AE7E88A6}" destId="{32554702-E6AE-449A-844C-DB9F1409AD60}" srcOrd="0" destOrd="0" presId="urn:microsoft.com/office/officeart/2009/3/layout/RandomtoResultProcess"/>
    <dgm:cxn modelId="{6AFB1A83-0919-4410-9B5A-AB4DF5C17B7B}" type="presParOf" srcId="{0460B2AF-EAA1-436D-8D8F-87F0AE7E88A6}" destId="{C742CD14-EBD1-41C4-B15B-D0EF818E3B1B}"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custT="1"/>
      <dgm:spPr/>
      <dgm:t>
        <a:bodyPr/>
        <a:lstStyle/>
        <a:p>
          <a:pPr>
            <a:spcAft>
              <a:spcPts val="0"/>
            </a:spcAft>
          </a:pPr>
          <a:r>
            <a:rPr lang="fr-FR" sz="2400" b="1"/>
            <a:t>Eviter </a:t>
          </a:r>
        </a:p>
        <a:p>
          <a:pPr>
            <a:spcAft>
              <a:spcPts val="0"/>
            </a:spcAft>
          </a:pPr>
          <a:r>
            <a:rPr lang="fr-FR" sz="2400" b="0"/>
            <a:t>d’autres </a:t>
          </a:r>
        </a:p>
        <a:p>
          <a:pPr>
            <a:spcAft>
              <a:spcPts val="0"/>
            </a:spcAft>
          </a:pPr>
          <a:r>
            <a:rPr lang="fr-FR" sz="2400" b="0"/>
            <a:t>accidents</a:t>
          </a:r>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custT="1"/>
      <dgm:spPr/>
      <dgm:t>
        <a:bodyPr/>
        <a:lstStyle/>
        <a:p>
          <a:pPr>
            <a:lnSpc>
              <a:spcPct val="100000"/>
            </a:lnSpc>
            <a:spcAft>
              <a:spcPts val="0"/>
            </a:spcAft>
          </a:pPr>
          <a:r>
            <a:rPr lang="fr-FR" sz="2400"/>
            <a:t>Améliorer </a:t>
          </a:r>
        </a:p>
        <a:p>
          <a:pPr>
            <a:lnSpc>
              <a:spcPct val="100000"/>
            </a:lnSpc>
            <a:spcAft>
              <a:spcPts val="0"/>
            </a:spcAft>
          </a:pPr>
          <a:r>
            <a:rPr lang="fr-FR" sz="2400"/>
            <a:t>nos standards et faciliter </a:t>
          </a:r>
          <a:r>
            <a:rPr lang="fr-FR" sz="2400" b="1"/>
            <a:t>l’assimilation</a:t>
          </a:r>
          <a:r>
            <a:rPr lang="fr-FR" sz="2400"/>
            <a:t> </a:t>
          </a:r>
        </a:p>
        <a:p>
          <a:pPr>
            <a:lnSpc>
              <a:spcPct val="100000"/>
            </a:lnSpc>
            <a:spcAft>
              <a:spcPts val="0"/>
            </a:spcAft>
          </a:pPr>
          <a:r>
            <a:rPr lang="fr-FR" sz="2400"/>
            <a:t>des règles</a:t>
          </a:r>
          <a:endParaRPr lang="fr-FR" sz="2800"/>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custT="1"/>
      <dgm:spPr>
        <a:solidFill>
          <a:schemeClr val="tx2"/>
        </a:solidFill>
      </dgm:spPr>
      <dgm:t>
        <a:bodyPr/>
        <a:lstStyle/>
        <a:p>
          <a:pPr>
            <a:spcAft>
              <a:spcPts val="0"/>
            </a:spcAft>
          </a:pPr>
          <a:r>
            <a:rPr lang="fr-FR" sz="2400" b="0"/>
            <a:t>Promouvoir </a:t>
          </a:r>
        </a:p>
        <a:p>
          <a:pPr>
            <a:spcAft>
              <a:spcPts val="0"/>
            </a:spcAft>
          </a:pPr>
          <a:r>
            <a:rPr lang="fr-FR" sz="2400" b="0"/>
            <a:t>les </a:t>
          </a:r>
          <a:r>
            <a:rPr lang="fr-FR" sz="2400" b="1"/>
            <a:t>bonnes </a:t>
          </a:r>
        </a:p>
        <a:p>
          <a:pPr>
            <a:spcAft>
              <a:spcPts val="0"/>
            </a:spcAft>
          </a:pPr>
          <a:r>
            <a:rPr lang="fr-FR" sz="2400" b="1"/>
            <a:t>pratiques</a:t>
          </a:r>
          <a:endParaRPr lang="fr-FR" sz="2800"/>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custT="1"/>
      <dgm:spPr>
        <a:solidFill>
          <a:srgbClr val="FF972F"/>
        </a:solidFill>
      </dgm:spPr>
      <dgm:t>
        <a:bodyPr/>
        <a:lstStyle/>
        <a:p>
          <a:r>
            <a:rPr lang="fr-FR" sz="2400" b="1"/>
            <a:t>Garder en mémoire </a:t>
          </a:r>
          <a:r>
            <a:rPr lang="fr-FR" sz="2400"/>
            <a:t>les accidents et les enseignements pour les utiliser au quotidien</a:t>
          </a: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a:solidFill>
          <a:schemeClr val="bg1">
            <a:lumMod val="85000"/>
          </a:schemeClr>
        </a:solidFill>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a:solidFill>
          <a:schemeClr val="bg1">
            <a:lumMod val="85000"/>
          </a:schemeClr>
        </a:solidFill>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rgbClr val="FF972F"/>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D378AD-8A5B-41D2-A875-482567436315}" type="doc">
      <dgm:prSet loTypeId="urn:microsoft.com/office/officeart/2009/3/layout/RandomtoResultProcess" loCatId="process" qsTypeId="urn:microsoft.com/office/officeart/2005/8/quickstyle/simple5" qsCatId="simple" csTypeId="urn:microsoft.com/office/officeart/2005/8/colors/accent1_2" csCatId="accent1" phldr="1"/>
      <dgm:spPr/>
      <dgm:t>
        <a:bodyPr/>
        <a:lstStyle/>
        <a:p>
          <a:endParaRPr lang="fr-FR"/>
        </a:p>
      </dgm:t>
    </dgm:pt>
    <dgm:pt modelId="{902816A8-650A-45FB-B570-56AAE6DFB80B}">
      <dgm:prSet phldrT="[Text]" custT="1"/>
      <dgm:spPr/>
      <dgm:t>
        <a:bodyPr/>
        <a:lstStyle/>
        <a:p>
          <a:pPr>
            <a:buFont typeface="+mj-lt"/>
            <a:buAutoNum type="arabicPeriod"/>
          </a:pPr>
          <a:r>
            <a:rPr lang="en-US" sz="1400" b="1"/>
            <a:t>S</a:t>
          </a:r>
          <a:r>
            <a:rPr lang="fr-FR" sz="1400" b="1" err="1"/>
            <a:t>ignalement</a:t>
          </a:r>
          <a:r>
            <a:rPr lang="fr-FR" sz="1400" b="1"/>
            <a:t> </a:t>
          </a:r>
          <a:r>
            <a:rPr lang="fr-FR" sz="1400" b="0"/>
            <a:t>d’un événement HSE</a:t>
          </a:r>
        </a:p>
      </dgm:t>
    </dgm:pt>
    <dgm:pt modelId="{914F3F8F-D865-4E24-A31A-6086BC94B747}" type="parTrans" cxnId="{ACB3E563-D0A4-4F51-BF34-74BDEB5E4E51}">
      <dgm:prSet/>
      <dgm:spPr/>
      <dgm:t>
        <a:bodyPr/>
        <a:lstStyle/>
        <a:p>
          <a:endParaRPr lang="fr-FR" sz="2000"/>
        </a:p>
      </dgm:t>
    </dgm:pt>
    <dgm:pt modelId="{89E9264B-25FF-4074-AA2A-E11A64510492}" type="sibTrans" cxnId="{ACB3E563-D0A4-4F51-BF34-74BDEB5E4E51}">
      <dgm:prSet/>
      <dgm:spPr/>
      <dgm:t>
        <a:bodyPr/>
        <a:lstStyle/>
        <a:p>
          <a:endParaRPr lang="fr-FR" sz="2000"/>
        </a:p>
      </dgm:t>
    </dgm:pt>
    <dgm:pt modelId="{2D9BFD77-7402-4143-83DA-1E8C4240D5E5}">
      <dgm:prSet phldrT="[Text]" custT="1"/>
      <dgm:spPr/>
      <dgm:t>
        <a:bodyPr/>
        <a:lstStyle/>
        <a:p>
          <a:pPr>
            <a:spcAft>
              <a:spcPts val="0"/>
            </a:spcAft>
            <a:buFont typeface="+mj-lt"/>
            <a:buAutoNum type="arabicPeriod"/>
          </a:pPr>
          <a:r>
            <a:rPr lang="fr-FR" sz="1400" b="1"/>
            <a:t>Collecte d’informations </a:t>
          </a:r>
        </a:p>
        <a:p>
          <a:pPr>
            <a:spcAft>
              <a:spcPts val="0"/>
            </a:spcAft>
            <a:buFont typeface="+mj-lt"/>
            <a:buAutoNum type="arabicPeriod"/>
          </a:pPr>
          <a:r>
            <a:rPr lang="fr-FR" sz="1400" b="0"/>
            <a:t>sur l’événement </a:t>
          </a:r>
        </a:p>
        <a:p>
          <a:pPr>
            <a:spcAft>
              <a:spcPts val="0"/>
            </a:spcAft>
            <a:buFont typeface="+mj-lt"/>
            <a:buAutoNum type="arabicPeriod"/>
          </a:pPr>
          <a:r>
            <a:rPr lang="fr-FR" sz="1400" b="0"/>
            <a:t>HSE</a:t>
          </a:r>
        </a:p>
      </dgm:t>
    </dgm:pt>
    <dgm:pt modelId="{A450D1C0-7712-43AF-8EF0-18E12864E617}" type="parTrans" cxnId="{7A7171DD-B5D3-4A13-A767-2EF06422A92D}">
      <dgm:prSet/>
      <dgm:spPr/>
      <dgm:t>
        <a:bodyPr/>
        <a:lstStyle/>
        <a:p>
          <a:endParaRPr lang="fr-FR" sz="2000"/>
        </a:p>
      </dgm:t>
    </dgm:pt>
    <dgm:pt modelId="{F247F360-94D0-47E4-9F92-E0CEB93D2B38}" type="sibTrans" cxnId="{7A7171DD-B5D3-4A13-A767-2EF06422A92D}">
      <dgm:prSet/>
      <dgm:spPr/>
      <dgm:t>
        <a:bodyPr/>
        <a:lstStyle/>
        <a:p>
          <a:endParaRPr lang="fr-FR" sz="2000"/>
        </a:p>
      </dgm:t>
    </dgm:pt>
    <dgm:pt modelId="{1C30955B-D512-4313-BEC1-5E8DAFFCEA1F}">
      <dgm:prSet phldrT="[Text]" custT="1"/>
      <dgm:spPr/>
      <dgm:t>
        <a:bodyPr/>
        <a:lstStyle/>
        <a:p>
          <a:pPr>
            <a:spcAft>
              <a:spcPts val="0"/>
            </a:spcAft>
            <a:buFont typeface="+mj-lt"/>
            <a:buAutoNum type="arabicPeriod"/>
          </a:pPr>
          <a:r>
            <a:rPr lang="fr-FR" sz="1400" b="1"/>
            <a:t>Analyse de l’événement </a:t>
          </a:r>
        </a:p>
        <a:p>
          <a:pPr>
            <a:spcAft>
              <a:spcPts val="0"/>
            </a:spcAft>
            <a:buFont typeface="+mj-lt"/>
            <a:buAutoNum type="arabicPeriod"/>
          </a:pPr>
          <a:r>
            <a:rPr lang="fr-FR" sz="1400"/>
            <a:t>HSE</a:t>
          </a:r>
        </a:p>
      </dgm:t>
    </dgm:pt>
    <dgm:pt modelId="{2B8E3637-E8B9-4D06-B6EC-0B75F6342EFD}" type="parTrans" cxnId="{57A8E8A1-ED28-4BB3-B44D-7C8449EE5788}">
      <dgm:prSet/>
      <dgm:spPr/>
      <dgm:t>
        <a:bodyPr/>
        <a:lstStyle/>
        <a:p>
          <a:endParaRPr lang="fr-FR" sz="2000"/>
        </a:p>
      </dgm:t>
    </dgm:pt>
    <dgm:pt modelId="{5F6B9287-7DF4-48D4-8AB1-15CA5875CE6F}" type="sibTrans" cxnId="{57A8E8A1-ED28-4BB3-B44D-7C8449EE5788}">
      <dgm:prSet/>
      <dgm:spPr/>
      <dgm:t>
        <a:bodyPr/>
        <a:lstStyle/>
        <a:p>
          <a:endParaRPr lang="fr-FR" sz="2000"/>
        </a:p>
      </dgm:t>
    </dgm:pt>
    <dgm:pt modelId="{22B02376-CAD2-4683-ADE9-3E127207FA61}">
      <dgm:prSet phldrT="[Text]" custT="1"/>
      <dgm:spPr/>
      <dgm:t>
        <a:bodyPr/>
        <a:lstStyle/>
        <a:p>
          <a:pPr>
            <a:spcAft>
              <a:spcPts val="0"/>
            </a:spcAft>
            <a:buFont typeface="+mj-lt"/>
            <a:buAutoNum type="arabicPeriod"/>
          </a:pPr>
          <a:r>
            <a:rPr lang="fr-FR" sz="1400" b="1"/>
            <a:t>Partage de l’information </a:t>
          </a:r>
        </a:p>
        <a:p>
          <a:pPr>
            <a:spcAft>
              <a:spcPts val="0"/>
            </a:spcAft>
            <a:buFont typeface="+mj-lt"/>
            <a:buAutoNum type="arabicPeriod"/>
          </a:pPr>
          <a:r>
            <a:rPr lang="fr-FR" sz="1400" b="0"/>
            <a:t>aux personnes appropriées</a:t>
          </a:r>
        </a:p>
      </dgm:t>
    </dgm:pt>
    <dgm:pt modelId="{CA96D9D0-8C89-4111-AF35-1B5570E1AC87}" type="parTrans" cxnId="{BF4FB6BE-109F-443D-BA43-707146621DDE}">
      <dgm:prSet/>
      <dgm:spPr/>
      <dgm:t>
        <a:bodyPr/>
        <a:lstStyle/>
        <a:p>
          <a:endParaRPr lang="fr-FR" sz="2000"/>
        </a:p>
      </dgm:t>
    </dgm:pt>
    <dgm:pt modelId="{742CF1D2-C1C8-4D07-A17A-2268C5712FEB}" type="sibTrans" cxnId="{BF4FB6BE-109F-443D-BA43-707146621DDE}">
      <dgm:prSet/>
      <dgm:spPr/>
      <dgm:t>
        <a:bodyPr/>
        <a:lstStyle/>
        <a:p>
          <a:endParaRPr lang="fr-FR" sz="2000"/>
        </a:p>
      </dgm:t>
    </dgm:pt>
    <dgm:pt modelId="{38EFA304-C7AF-442E-8400-2846190CD092}">
      <dgm:prSet phldrT="[Text]" custT="1"/>
      <dgm:spPr>
        <a:solidFill>
          <a:schemeClr val="accent1"/>
        </a:solidFill>
        <a:effectLst/>
      </dgm:spPr>
      <dgm:t>
        <a:bodyPr/>
        <a:lstStyle/>
        <a:p>
          <a:pPr>
            <a:buFont typeface="+mj-lt"/>
            <a:buAutoNum type="arabicPeriod"/>
          </a:pPr>
          <a:r>
            <a:rPr lang="fr-FR" sz="1200" b="1" err="1"/>
            <a:t>Implémen</a:t>
          </a:r>
          <a:r>
            <a:rPr lang="fr-FR" sz="1200" b="1"/>
            <a:t>- </a:t>
          </a:r>
          <a:r>
            <a:rPr lang="fr-FR" sz="1200" b="1" err="1"/>
            <a:t>tation</a:t>
          </a:r>
          <a:r>
            <a:rPr lang="fr-FR" sz="1200" b="1"/>
            <a:t> </a:t>
          </a:r>
          <a:r>
            <a:rPr lang="fr-FR" sz="1200" b="0"/>
            <a:t>et suivi des </a:t>
          </a:r>
          <a:r>
            <a:rPr lang="fr-FR" sz="1200" b="0" err="1"/>
            <a:t>recommanda-tions</a:t>
          </a:r>
          <a:endParaRPr lang="fr-FR" sz="1200" b="0"/>
        </a:p>
      </dgm:t>
    </dgm:pt>
    <dgm:pt modelId="{2780E9C6-865D-4618-86B4-4BF26B932BA9}" type="parTrans" cxnId="{280729EB-5F4F-4993-8EB0-0A2A4F6436E9}">
      <dgm:prSet/>
      <dgm:spPr/>
      <dgm:t>
        <a:bodyPr/>
        <a:lstStyle/>
        <a:p>
          <a:endParaRPr lang="fr-FR" sz="2000"/>
        </a:p>
      </dgm:t>
    </dgm:pt>
    <dgm:pt modelId="{4D915C8F-EE48-4141-8EC3-5309E12829AB}" type="sibTrans" cxnId="{280729EB-5F4F-4993-8EB0-0A2A4F6436E9}">
      <dgm:prSet/>
      <dgm:spPr/>
      <dgm:t>
        <a:bodyPr/>
        <a:lstStyle/>
        <a:p>
          <a:endParaRPr lang="fr-FR" sz="2000"/>
        </a:p>
      </dgm:t>
    </dgm:pt>
    <dgm:pt modelId="{E1FC25BB-326D-4142-8E8C-8B6CECACB878}" type="pres">
      <dgm:prSet presAssocID="{2ED378AD-8A5B-41D2-A875-482567436315}" presName="Name0" presStyleCnt="0">
        <dgm:presLayoutVars>
          <dgm:dir/>
          <dgm:animOne val="branch"/>
          <dgm:animLvl val="lvl"/>
        </dgm:presLayoutVars>
      </dgm:prSet>
      <dgm:spPr/>
    </dgm:pt>
    <dgm:pt modelId="{F27FC33E-0CDA-46DA-A5DB-662EC0E6B402}" type="pres">
      <dgm:prSet presAssocID="{902816A8-650A-45FB-B570-56AAE6DFB80B}" presName="chaos" presStyleCnt="0"/>
      <dgm:spPr/>
    </dgm:pt>
    <dgm:pt modelId="{231AB3FE-0FE8-4626-914B-789BD4EFD72F}" type="pres">
      <dgm:prSet presAssocID="{902816A8-650A-45FB-B570-56AAE6DFB80B}" presName="parTx1" presStyleLbl="revTx" presStyleIdx="0" presStyleCnt="4"/>
      <dgm:spPr/>
    </dgm:pt>
    <dgm:pt modelId="{D0C06DD7-C473-4E0B-AE21-752711DF7D29}" type="pres">
      <dgm:prSet presAssocID="{902816A8-650A-45FB-B570-56AAE6DFB80B}" presName="c1" presStyleLbl="node1" presStyleIdx="0" presStyleCnt="19"/>
      <dgm:spPr/>
    </dgm:pt>
    <dgm:pt modelId="{A4A07F50-3153-4AB5-9841-971FB307CCA1}" type="pres">
      <dgm:prSet presAssocID="{902816A8-650A-45FB-B570-56AAE6DFB80B}" presName="c2" presStyleLbl="node1" presStyleIdx="1" presStyleCnt="19"/>
      <dgm:spPr/>
    </dgm:pt>
    <dgm:pt modelId="{BA5E8549-AA0A-4AAD-9987-94A3189B8875}" type="pres">
      <dgm:prSet presAssocID="{902816A8-650A-45FB-B570-56AAE6DFB80B}" presName="c3" presStyleLbl="node1" presStyleIdx="2" presStyleCnt="19"/>
      <dgm:spPr/>
    </dgm:pt>
    <dgm:pt modelId="{B6A16D1F-E797-4B31-A736-439C20223009}" type="pres">
      <dgm:prSet presAssocID="{902816A8-650A-45FB-B570-56AAE6DFB80B}" presName="c4" presStyleLbl="node1" presStyleIdx="3" presStyleCnt="19"/>
      <dgm:spPr/>
    </dgm:pt>
    <dgm:pt modelId="{05ADDED7-F4ED-4731-9DDC-A2B7BAD3D1B2}" type="pres">
      <dgm:prSet presAssocID="{902816A8-650A-45FB-B570-56AAE6DFB80B}" presName="c5" presStyleLbl="node1" presStyleIdx="4" presStyleCnt="19"/>
      <dgm:spPr/>
    </dgm:pt>
    <dgm:pt modelId="{A48B620E-83EA-4D8E-8E0F-0EDEE97FAC81}" type="pres">
      <dgm:prSet presAssocID="{902816A8-650A-45FB-B570-56AAE6DFB80B}" presName="c6" presStyleLbl="node1" presStyleIdx="5" presStyleCnt="19"/>
      <dgm:spPr/>
    </dgm:pt>
    <dgm:pt modelId="{AADB9AF8-EE4D-4D5A-959B-96F58FB7EE67}" type="pres">
      <dgm:prSet presAssocID="{902816A8-650A-45FB-B570-56AAE6DFB80B}" presName="c7" presStyleLbl="node1" presStyleIdx="6" presStyleCnt="19"/>
      <dgm:spPr/>
    </dgm:pt>
    <dgm:pt modelId="{A1DC987A-069F-4FE1-80CC-929365D7BF88}" type="pres">
      <dgm:prSet presAssocID="{902816A8-650A-45FB-B570-56AAE6DFB80B}" presName="c8" presStyleLbl="node1" presStyleIdx="7" presStyleCnt="19"/>
      <dgm:spPr/>
    </dgm:pt>
    <dgm:pt modelId="{20C21200-B402-4D20-A80C-20B82CFFE8E9}" type="pres">
      <dgm:prSet presAssocID="{902816A8-650A-45FB-B570-56AAE6DFB80B}" presName="c9" presStyleLbl="node1" presStyleIdx="8" presStyleCnt="19"/>
      <dgm:spPr/>
    </dgm:pt>
    <dgm:pt modelId="{F6FCC9A1-E7E7-4EBC-B816-D334F4E96714}" type="pres">
      <dgm:prSet presAssocID="{902816A8-650A-45FB-B570-56AAE6DFB80B}" presName="c10" presStyleLbl="node1" presStyleIdx="9" presStyleCnt="19"/>
      <dgm:spPr/>
    </dgm:pt>
    <dgm:pt modelId="{709DE193-E910-44D4-B70E-9BBCEFC5F941}" type="pres">
      <dgm:prSet presAssocID="{902816A8-650A-45FB-B570-56AAE6DFB80B}" presName="c11" presStyleLbl="node1" presStyleIdx="10" presStyleCnt="19"/>
      <dgm:spPr/>
    </dgm:pt>
    <dgm:pt modelId="{B0B10A4D-D6F4-4C91-B21A-0111DED95103}" type="pres">
      <dgm:prSet presAssocID="{902816A8-650A-45FB-B570-56AAE6DFB80B}" presName="c12" presStyleLbl="node1" presStyleIdx="11" presStyleCnt="19"/>
      <dgm:spPr/>
    </dgm:pt>
    <dgm:pt modelId="{BE86B5C8-97D8-4FE8-9C42-C0980030058C}" type="pres">
      <dgm:prSet presAssocID="{902816A8-650A-45FB-B570-56AAE6DFB80B}" presName="c13" presStyleLbl="node1" presStyleIdx="12" presStyleCnt="19"/>
      <dgm:spPr/>
    </dgm:pt>
    <dgm:pt modelId="{A1D2479B-FCF3-4953-924B-06E762FA91C9}" type="pres">
      <dgm:prSet presAssocID="{902816A8-650A-45FB-B570-56AAE6DFB80B}" presName="c14" presStyleLbl="node1" presStyleIdx="13" presStyleCnt="19"/>
      <dgm:spPr/>
    </dgm:pt>
    <dgm:pt modelId="{83143944-DD84-4D9F-84B3-901DA5D27539}" type="pres">
      <dgm:prSet presAssocID="{902816A8-650A-45FB-B570-56AAE6DFB80B}" presName="c15" presStyleLbl="node1" presStyleIdx="14" presStyleCnt="19"/>
      <dgm:spPr/>
    </dgm:pt>
    <dgm:pt modelId="{55C8E19B-73A7-477C-89D6-853FD1676777}" type="pres">
      <dgm:prSet presAssocID="{902816A8-650A-45FB-B570-56AAE6DFB80B}" presName="c16" presStyleLbl="node1" presStyleIdx="15" presStyleCnt="19"/>
      <dgm:spPr/>
    </dgm:pt>
    <dgm:pt modelId="{2DD0E867-8EDE-4770-9DB3-13A3563D5E58}" type="pres">
      <dgm:prSet presAssocID="{902816A8-650A-45FB-B570-56AAE6DFB80B}" presName="c17" presStyleLbl="node1" presStyleIdx="16" presStyleCnt="19"/>
      <dgm:spPr/>
    </dgm:pt>
    <dgm:pt modelId="{C1BF31B6-A37C-4FC0-9B70-F6F2A6C0D600}" type="pres">
      <dgm:prSet presAssocID="{902816A8-650A-45FB-B570-56AAE6DFB80B}" presName="c18" presStyleLbl="node1" presStyleIdx="17" presStyleCnt="19"/>
      <dgm:spPr/>
    </dgm:pt>
    <dgm:pt modelId="{E0306851-FE41-4513-8F40-4DBE7F4C95AC}" type="pres">
      <dgm:prSet presAssocID="{89E9264B-25FF-4074-AA2A-E11A64510492}" presName="chevronComposite1" presStyleCnt="0"/>
      <dgm:spPr/>
    </dgm:pt>
    <dgm:pt modelId="{8A8E039F-9C7B-43F3-A30C-8D0B783AD2EC}" type="pres">
      <dgm:prSet presAssocID="{89E9264B-25FF-4074-AA2A-E11A64510492}" presName="chevron1" presStyleLbl="sibTrans2D1" presStyleIdx="0" presStyleCnt="4"/>
      <dgm:spPr>
        <a:solidFill>
          <a:schemeClr val="tx1">
            <a:lumMod val="20000"/>
            <a:lumOff val="80000"/>
          </a:schemeClr>
        </a:solidFill>
        <a:effectLst/>
      </dgm:spPr>
    </dgm:pt>
    <dgm:pt modelId="{59B6F789-4AB6-418F-8B82-538C969FC54F}" type="pres">
      <dgm:prSet presAssocID="{89E9264B-25FF-4074-AA2A-E11A64510492}" presName="spChevron1" presStyleCnt="0"/>
      <dgm:spPr/>
    </dgm:pt>
    <dgm:pt modelId="{3EA35083-2473-485F-9686-26C0FD5585B2}" type="pres">
      <dgm:prSet presAssocID="{2D9BFD77-7402-4143-83DA-1E8C4240D5E5}" presName="middle" presStyleCnt="0"/>
      <dgm:spPr/>
    </dgm:pt>
    <dgm:pt modelId="{13B58E10-039C-474D-AEAE-76E71C9EA8F7}" type="pres">
      <dgm:prSet presAssocID="{2D9BFD77-7402-4143-83DA-1E8C4240D5E5}" presName="parTxMid" presStyleLbl="revTx" presStyleIdx="1" presStyleCnt="4" custLinFactNeighborX="-944"/>
      <dgm:spPr/>
    </dgm:pt>
    <dgm:pt modelId="{82CA81F7-C6A8-450C-836D-CA63A84BE8AD}" type="pres">
      <dgm:prSet presAssocID="{2D9BFD77-7402-4143-83DA-1E8C4240D5E5}" presName="spMid" presStyleCnt="0"/>
      <dgm:spPr/>
    </dgm:pt>
    <dgm:pt modelId="{3C8FC20B-1F72-429C-963B-9839F2301C5E}" type="pres">
      <dgm:prSet presAssocID="{F247F360-94D0-47E4-9F92-E0CEB93D2B38}" presName="chevronComposite1" presStyleCnt="0"/>
      <dgm:spPr/>
    </dgm:pt>
    <dgm:pt modelId="{6C43F9BD-444D-4AAE-9634-6BE396FA8EB7}" type="pres">
      <dgm:prSet presAssocID="{F247F360-94D0-47E4-9F92-E0CEB93D2B38}" presName="chevron1" presStyleLbl="sibTrans2D1" presStyleIdx="1" presStyleCnt="4" custLinFactNeighborX="-42148"/>
      <dgm:spPr>
        <a:solidFill>
          <a:schemeClr val="tx1">
            <a:lumMod val="20000"/>
            <a:lumOff val="80000"/>
          </a:schemeClr>
        </a:solidFill>
        <a:effectLst/>
      </dgm:spPr>
    </dgm:pt>
    <dgm:pt modelId="{57FC7E85-E6A8-4A30-9B23-5B6F40DB06E6}" type="pres">
      <dgm:prSet presAssocID="{F247F360-94D0-47E4-9F92-E0CEB93D2B38}" presName="spChevron1" presStyleCnt="0"/>
      <dgm:spPr/>
    </dgm:pt>
    <dgm:pt modelId="{31E495E5-B3FB-4089-9F48-FD9D4FE5991F}" type="pres">
      <dgm:prSet presAssocID="{1C30955B-D512-4313-BEC1-5E8DAFFCEA1F}" presName="middle" presStyleCnt="0"/>
      <dgm:spPr/>
    </dgm:pt>
    <dgm:pt modelId="{8C0BE1AF-E5AF-4C22-9B46-CDE71C5DE3EF}" type="pres">
      <dgm:prSet presAssocID="{1C30955B-D512-4313-BEC1-5E8DAFFCEA1F}" presName="parTxMid" presStyleLbl="revTx" presStyleIdx="2" presStyleCnt="4" custLinFactNeighborX="-21536"/>
      <dgm:spPr/>
    </dgm:pt>
    <dgm:pt modelId="{D8495F14-8EE5-4666-9D09-B04EB13CEF3D}" type="pres">
      <dgm:prSet presAssocID="{1C30955B-D512-4313-BEC1-5E8DAFFCEA1F}" presName="spMid" presStyleCnt="0"/>
      <dgm:spPr/>
    </dgm:pt>
    <dgm:pt modelId="{E9F33A88-E002-4406-BF15-511A6AFC77E3}" type="pres">
      <dgm:prSet presAssocID="{5F6B9287-7DF4-48D4-8AB1-15CA5875CE6F}" presName="chevronComposite1" presStyleCnt="0"/>
      <dgm:spPr/>
    </dgm:pt>
    <dgm:pt modelId="{A691FA10-EFD6-493F-BB7F-5E6961D77C2B}" type="pres">
      <dgm:prSet presAssocID="{5F6B9287-7DF4-48D4-8AB1-15CA5875CE6F}" presName="chevron1" presStyleLbl="sibTrans2D1" presStyleIdx="2" presStyleCnt="4" custLinFactX="-10820" custLinFactNeighborX="-100000"/>
      <dgm:spPr>
        <a:solidFill>
          <a:schemeClr val="tx1">
            <a:lumMod val="20000"/>
            <a:lumOff val="80000"/>
          </a:schemeClr>
        </a:solidFill>
        <a:effectLst/>
      </dgm:spPr>
    </dgm:pt>
    <dgm:pt modelId="{0CD60F10-E1F6-4972-ADAD-E08F88CA984E}" type="pres">
      <dgm:prSet presAssocID="{5F6B9287-7DF4-48D4-8AB1-15CA5875CE6F}" presName="spChevron1" presStyleCnt="0"/>
      <dgm:spPr/>
    </dgm:pt>
    <dgm:pt modelId="{BF39F32D-FEFA-4B80-B5C2-A03D612CF6D1}" type="pres">
      <dgm:prSet presAssocID="{22B02376-CAD2-4683-ADE9-3E127207FA61}" presName="middle" presStyleCnt="0"/>
      <dgm:spPr/>
    </dgm:pt>
    <dgm:pt modelId="{7D246E24-1F48-4FDD-95F3-643A74A8C4D2}" type="pres">
      <dgm:prSet presAssocID="{22B02376-CAD2-4683-ADE9-3E127207FA61}" presName="parTxMid" presStyleLbl="revTx" presStyleIdx="3" presStyleCnt="4" custLinFactNeighborX="-43957"/>
      <dgm:spPr/>
    </dgm:pt>
    <dgm:pt modelId="{C22B1CF4-1B06-4903-AA17-8D3E24A19530}" type="pres">
      <dgm:prSet presAssocID="{22B02376-CAD2-4683-ADE9-3E127207FA61}" presName="spMid" presStyleCnt="0"/>
      <dgm:spPr/>
    </dgm:pt>
    <dgm:pt modelId="{914572F8-83AD-4DF5-BFA3-4DED63D26F0E}" type="pres">
      <dgm:prSet presAssocID="{742CF1D2-C1C8-4D07-A17A-2268C5712FEB}" presName="chevronComposite1" presStyleCnt="0"/>
      <dgm:spPr/>
    </dgm:pt>
    <dgm:pt modelId="{1018DF37-AEF6-4F86-8EEE-1F9AC0954E6E}" type="pres">
      <dgm:prSet presAssocID="{742CF1D2-C1C8-4D07-A17A-2268C5712FEB}" presName="chevron1" presStyleLbl="sibTrans2D1" presStyleIdx="3" presStyleCnt="4" custLinFactX="-65143" custLinFactNeighborX="-100000"/>
      <dgm:spPr>
        <a:solidFill>
          <a:schemeClr val="tx1">
            <a:lumMod val="20000"/>
            <a:lumOff val="80000"/>
          </a:schemeClr>
        </a:solidFill>
        <a:effectLst/>
      </dgm:spPr>
    </dgm:pt>
    <dgm:pt modelId="{18E75F25-4F73-4888-AC1B-BE1CDA96D750}" type="pres">
      <dgm:prSet presAssocID="{742CF1D2-C1C8-4D07-A17A-2268C5712FEB}" presName="spChevron1" presStyleCnt="0"/>
      <dgm:spPr/>
    </dgm:pt>
    <dgm:pt modelId="{0460B2AF-EAA1-436D-8D8F-87F0AE7E88A6}" type="pres">
      <dgm:prSet presAssocID="{38EFA304-C7AF-442E-8400-2846190CD092}" presName="last" presStyleCnt="0"/>
      <dgm:spPr/>
    </dgm:pt>
    <dgm:pt modelId="{32554702-E6AE-449A-844C-DB9F1409AD60}" type="pres">
      <dgm:prSet presAssocID="{38EFA304-C7AF-442E-8400-2846190CD092}" presName="circleTx" presStyleLbl="node1" presStyleIdx="18" presStyleCnt="19" custLinFactNeighborX="-61462"/>
      <dgm:spPr/>
    </dgm:pt>
    <dgm:pt modelId="{C742CD14-EBD1-41C4-B15B-D0EF818E3B1B}" type="pres">
      <dgm:prSet presAssocID="{38EFA304-C7AF-442E-8400-2846190CD092}" presName="spN" presStyleCnt="0"/>
      <dgm:spPr/>
    </dgm:pt>
  </dgm:ptLst>
  <dgm:cxnLst>
    <dgm:cxn modelId="{BD3A5A01-DFA2-400D-AE44-D3A5DBE0D104}" type="presOf" srcId="{22B02376-CAD2-4683-ADE9-3E127207FA61}" destId="{7D246E24-1F48-4FDD-95F3-643A74A8C4D2}" srcOrd="0" destOrd="0" presId="urn:microsoft.com/office/officeart/2009/3/layout/RandomtoResultProcess"/>
    <dgm:cxn modelId="{8C4F7A5E-715C-4E0E-92F0-D32FBF9A1DF5}" type="presOf" srcId="{1C30955B-D512-4313-BEC1-5E8DAFFCEA1F}" destId="{8C0BE1AF-E5AF-4C22-9B46-CDE71C5DE3EF}" srcOrd="0" destOrd="0" presId="urn:microsoft.com/office/officeart/2009/3/layout/RandomtoResultProcess"/>
    <dgm:cxn modelId="{AC548761-AF2C-42A9-A4FB-BB89F04DB837}" type="presOf" srcId="{902816A8-650A-45FB-B570-56AAE6DFB80B}" destId="{231AB3FE-0FE8-4626-914B-789BD4EFD72F}" srcOrd="0" destOrd="0" presId="urn:microsoft.com/office/officeart/2009/3/layout/RandomtoResultProcess"/>
    <dgm:cxn modelId="{ACB3E563-D0A4-4F51-BF34-74BDEB5E4E51}" srcId="{2ED378AD-8A5B-41D2-A875-482567436315}" destId="{902816A8-650A-45FB-B570-56AAE6DFB80B}" srcOrd="0" destOrd="0" parTransId="{914F3F8F-D865-4E24-A31A-6086BC94B747}" sibTransId="{89E9264B-25FF-4074-AA2A-E11A64510492}"/>
    <dgm:cxn modelId="{BAEA294A-C421-4FB8-87B9-2522C0886404}" type="presOf" srcId="{2ED378AD-8A5B-41D2-A875-482567436315}" destId="{E1FC25BB-326D-4142-8E8C-8B6CECACB878}" srcOrd="0" destOrd="0" presId="urn:microsoft.com/office/officeart/2009/3/layout/RandomtoResultProcess"/>
    <dgm:cxn modelId="{9641B954-6C9E-4A48-92F6-31D67E83F6C2}" type="presOf" srcId="{38EFA304-C7AF-442E-8400-2846190CD092}" destId="{32554702-E6AE-449A-844C-DB9F1409AD60}" srcOrd="0" destOrd="0" presId="urn:microsoft.com/office/officeart/2009/3/layout/RandomtoResultProcess"/>
    <dgm:cxn modelId="{57A8E8A1-ED28-4BB3-B44D-7C8449EE5788}" srcId="{2ED378AD-8A5B-41D2-A875-482567436315}" destId="{1C30955B-D512-4313-BEC1-5E8DAFFCEA1F}" srcOrd="2" destOrd="0" parTransId="{2B8E3637-E8B9-4D06-B6EC-0B75F6342EFD}" sibTransId="{5F6B9287-7DF4-48D4-8AB1-15CA5875CE6F}"/>
    <dgm:cxn modelId="{58C0B4AD-BDBC-46EE-BE24-481495041838}" type="presOf" srcId="{2D9BFD77-7402-4143-83DA-1E8C4240D5E5}" destId="{13B58E10-039C-474D-AEAE-76E71C9EA8F7}" srcOrd="0" destOrd="0" presId="urn:microsoft.com/office/officeart/2009/3/layout/RandomtoResultProcess"/>
    <dgm:cxn modelId="{BF4FB6BE-109F-443D-BA43-707146621DDE}" srcId="{2ED378AD-8A5B-41D2-A875-482567436315}" destId="{22B02376-CAD2-4683-ADE9-3E127207FA61}" srcOrd="3" destOrd="0" parTransId="{CA96D9D0-8C89-4111-AF35-1B5570E1AC87}" sibTransId="{742CF1D2-C1C8-4D07-A17A-2268C5712FEB}"/>
    <dgm:cxn modelId="{7A7171DD-B5D3-4A13-A767-2EF06422A92D}" srcId="{2ED378AD-8A5B-41D2-A875-482567436315}" destId="{2D9BFD77-7402-4143-83DA-1E8C4240D5E5}" srcOrd="1" destOrd="0" parTransId="{A450D1C0-7712-43AF-8EF0-18E12864E617}" sibTransId="{F247F360-94D0-47E4-9F92-E0CEB93D2B38}"/>
    <dgm:cxn modelId="{280729EB-5F4F-4993-8EB0-0A2A4F6436E9}" srcId="{2ED378AD-8A5B-41D2-A875-482567436315}" destId="{38EFA304-C7AF-442E-8400-2846190CD092}" srcOrd="4" destOrd="0" parTransId="{2780E9C6-865D-4618-86B4-4BF26B932BA9}" sibTransId="{4D915C8F-EE48-4141-8EC3-5309E12829AB}"/>
    <dgm:cxn modelId="{376BFA45-B5C8-45EA-A360-B2907B67C9ED}" type="presParOf" srcId="{E1FC25BB-326D-4142-8E8C-8B6CECACB878}" destId="{F27FC33E-0CDA-46DA-A5DB-662EC0E6B402}" srcOrd="0" destOrd="0" presId="urn:microsoft.com/office/officeart/2009/3/layout/RandomtoResultProcess"/>
    <dgm:cxn modelId="{58C4C233-F010-433D-9004-646FA5C7D5FE}" type="presParOf" srcId="{F27FC33E-0CDA-46DA-A5DB-662EC0E6B402}" destId="{231AB3FE-0FE8-4626-914B-789BD4EFD72F}" srcOrd="0" destOrd="0" presId="urn:microsoft.com/office/officeart/2009/3/layout/RandomtoResultProcess"/>
    <dgm:cxn modelId="{146AD17F-BB8D-49E6-8E80-06802C84C7E7}" type="presParOf" srcId="{F27FC33E-0CDA-46DA-A5DB-662EC0E6B402}" destId="{D0C06DD7-C473-4E0B-AE21-752711DF7D29}" srcOrd="1" destOrd="0" presId="urn:microsoft.com/office/officeart/2009/3/layout/RandomtoResultProcess"/>
    <dgm:cxn modelId="{067DC86E-86CE-4FB0-9916-481B1BC76BFB}" type="presParOf" srcId="{F27FC33E-0CDA-46DA-A5DB-662EC0E6B402}" destId="{A4A07F50-3153-4AB5-9841-971FB307CCA1}" srcOrd="2" destOrd="0" presId="urn:microsoft.com/office/officeart/2009/3/layout/RandomtoResultProcess"/>
    <dgm:cxn modelId="{742A363A-4B02-414A-9C23-399415B21CDE}" type="presParOf" srcId="{F27FC33E-0CDA-46DA-A5DB-662EC0E6B402}" destId="{BA5E8549-AA0A-4AAD-9987-94A3189B8875}" srcOrd="3" destOrd="0" presId="urn:microsoft.com/office/officeart/2009/3/layout/RandomtoResultProcess"/>
    <dgm:cxn modelId="{B1AB0C72-2A60-4CCD-B111-1EA402BB5175}" type="presParOf" srcId="{F27FC33E-0CDA-46DA-A5DB-662EC0E6B402}" destId="{B6A16D1F-E797-4B31-A736-439C20223009}" srcOrd="4" destOrd="0" presId="urn:microsoft.com/office/officeart/2009/3/layout/RandomtoResultProcess"/>
    <dgm:cxn modelId="{BFA1066B-BC93-4978-AD58-886ACA807DA0}" type="presParOf" srcId="{F27FC33E-0CDA-46DA-A5DB-662EC0E6B402}" destId="{05ADDED7-F4ED-4731-9DDC-A2B7BAD3D1B2}" srcOrd="5" destOrd="0" presId="urn:microsoft.com/office/officeart/2009/3/layout/RandomtoResultProcess"/>
    <dgm:cxn modelId="{DBE08E87-BC76-4C59-BB58-03820533643E}" type="presParOf" srcId="{F27FC33E-0CDA-46DA-A5DB-662EC0E6B402}" destId="{A48B620E-83EA-4D8E-8E0F-0EDEE97FAC81}" srcOrd="6" destOrd="0" presId="urn:microsoft.com/office/officeart/2009/3/layout/RandomtoResultProcess"/>
    <dgm:cxn modelId="{657CFFD0-8330-482F-866B-05B0BD088E35}" type="presParOf" srcId="{F27FC33E-0CDA-46DA-A5DB-662EC0E6B402}" destId="{AADB9AF8-EE4D-4D5A-959B-96F58FB7EE67}" srcOrd="7" destOrd="0" presId="urn:microsoft.com/office/officeart/2009/3/layout/RandomtoResultProcess"/>
    <dgm:cxn modelId="{711CFA7D-0905-4F05-BFF6-C1DACFEB446C}" type="presParOf" srcId="{F27FC33E-0CDA-46DA-A5DB-662EC0E6B402}" destId="{A1DC987A-069F-4FE1-80CC-929365D7BF88}" srcOrd="8" destOrd="0" presId="urn:microsoft.com/office/officeart/2009/3/layout/RandomtoResultProcess"/>
    <dgm:cxn modelId="{BC8CA709-12B1-43B8-9EDB-5354DBEA5423}" type="presParOf" srcId="{F27FC33E-0CDA-46DA-A5DB-662EC0E6B402}" destId="{20C21200-B402-4D20-A80C-20B82CFFE8E9}" srcOrd="9" destOrd="0" presId="urn:microsoft.com/office/officeart/2009/3/layout/RandomtoResultProcess"/>
    <dgm:cxn modelId="{545A08AE-E18E-44DF-AD66-05E170171907}" type="presParOf" srcId="{F27FC33E-0CDA-46DA-A5DB-662EC0E6B402}" destId="{F6FCC9A1-E7E7-4EBC-B816-D334F4E96714}" srcOrd="10" destOrd="0" presId="urn:microsoft.com/office/officeart/2009/3/layout/RandomtoResultProcess"/>
    <dgm:cxn modelId="{B6C504E8-2F40-4799-A186-5B41A0830E40}" type="presParOf" srcId="{F27FC33E-0CDA-46DA-A5DB-662EC0E6B402}" destId="{709DE193-E910-44D4-B70E-9BBCEFC5F941}" srcOrd="11" destOrd="0" presId="urn:microsoft.com/office/officeart/2009/3/layout/RandomtoResultProcess"/>
    <dgm:cxn modelId="{E94EBA05-5700-4355-9742-8E6F1A739652}" type="presParOf" srcId="{F27FC33E-0CDA-46DA-A5DB-662EC0E6B402}" destId="{B0B10A4D-D6F4-4C91-B21A-0111DED95103}" srcOrd="12" destOrd="0" presId="urn:microsoft.com/office/officeart/2009/3/layout/RandomtoResultProcess"/>
    <dgm:cxn modelId="{48868508-6B7F-471C-8E70-9A55D6A51C34}" type="presParOf" srcId="{F27FC33E-0CDA-46DA-A5DB-662EC0E6B402}" destId="{BE86B5C8-97D8-4FE8-9C42-C0980030058C}" srcOrd="13" destOrd="0" presId="urn:microsoft.com/office/officeart/2009/3/layout/RandomtoResultProcess"/>
    <dgm:cxn modelId="{909EB0DE-EF96-423C-BBB2-5E83087FD867}" type="presParOf" srcId="{F27FC33E-0CDA-46DA-A5DB-662EC0E6B402}" destId="{A1D2479B-FCF3-4953-924B-06E762FA91C9}" srcOrd="14" destOrd="0" presId="urn:microsoft.com/office/officeart/2009/3/layout/RandomtoResultProcess"/>
    <dgm:cxn modelId="{342D267F-E116-407B-95FE-C21E10AB4797}" type="presParOf" srcId="{F27FC33E-0CDA-46DA-A5DB-662EC0E6B402}" destId="{83143944-DD84-4D9F-84B3-901DA5D27539}" srcOrd="15" destOrd="0" presId="urn:microsoft.com/office/officeart/2009/3/layout/RandomtoResultProcess"/>
    <dgm:cxn modelId="{9C180FD9-6695-4D74-BA9A-4B80AD0CEC19}" type="presParOf" srcId="{F27FC33E-0CDA-46DA-A5DB-662EC0E6B402}" destId="{55C8E19B-73A7-477C-89D6-853FD1676777}" srcOrd="16" destOrd="0" presId="urn:microsoft.com/office/officeart/2009/3/layout/RandomtoResultProcess"/>
    <dgm:cxn modelId="{834D29DD-348E-4210-893B-E46D60157FE7}" type="presParOf" srcId="{F27FC33E-0CDA-46DA-A5DB-662EC0E6B402}" destId="{2DD0E867-8EDE-4770-9DB3-13A3563D5E58}" srcOrd="17" destOrd="0" presId="urn:microsoft.com/office/officeart/2009/3/layout/RandomtoResultProcess"/>
    <dgm:cxn modelId="{CD98BF75-0725-4F2C-ADBC-EAD16E7C8628}" type="presParOf" srcId="{F27FC33E-0CDA-46DA-A5DB-662EC0E6B402}" destId="{C1BF31B6-A37C-4FC0-9B70-F6F2A6C0D600}" srcOrd="18" destOrd="0" presId="urn:microsoft.com/office/officeart/2009/3/layout/RandomtoResultProcess"/>
    <dgm:cxn modelId="{DC8B80AE-3D0B-4563-B7B4-400F985E1FFD}" type="presParOf" srcId="{E1FC25BB-326D-4142-8E8C-8B6CECACB878}" destId="{E0306851-FE41-4513-8F40-4DBE7F4C95AC}" srcOrd="1" destOrd="0" presId="urn:microsoft.com/office/officeart/2009/3/layout/RandomtoResultProcess"/>
    <dgm:cxn modelId="{D12D95E5-15F9-4A32-AB8F-5CD713155E64}" type="presParOf" srcId="{E0306851-FE41-4513-8F40-4DBE7F4C95AC}" destId="{8A8E039F-9C7B-43F3-A30C-8D0B783AD2EC}" srcOrd="0" destOrd="0" presId="urn:microsoft.com/office/officeart/2009/3/layout/RandomtoResultProcess"/>
    <dgm:cxn modelId="{5D561069-6B2F-4E5E-8D46-5BA90D795C32}" type="presParOf" srcId="{E0306851-FE41-4513-8F40-4DBE7F4C95AC}" destId="{59B6F789-4AB6-418F-8B82-538C969FC54F}" srcOrd="1" destOrd="0" presId="urn:microsoft.com/office/officeart/2009/3/layout/RandomtoResultProcess"/>
    <dgm:cxn modelId="{8CDBDC8B-D84D-4DD9-B81A-0C97860D34B6}" type="presParOf" srcId="{E1FC25BB-326D-4142-8E8C-8B6CECACB878}" destId="{3EA35083-2473-485F-9686-26C0FD5585B2}" srcOrd="2" destOrd="0" presId="urn:microsoft.com/office/officeart/2009/3/layout/RandomtoResultProcess"/>
    <dgm:cxn modelId="{C4F45D02-A972-4B0C-AB51-EE5B19471E36}" type="presParOf" srcId="{3EA35083-2473-485F-9686-26C0FD5585B2}" destId="{13B58E10-039C-474D-AEAE-76E71C9EA8F7}" srcOrd="0" destOrd="0" presId="urn:microsoft.com/office/officeart/2009/3/layout/RandomtoResultProcess"/>
    <dgm:cxn modelId="{21385780-6D54-498C-901F-E3757B7FF15A}" type="presParOf" srcId="{3EA35083-2473-485F-9686-26C0FD5585B2}" destId="{82CA81F7-C6A8-450C-836D-CA63A84BE8AD}" srcOrd="1" destOrd="0" presId="urn:microsoft.com/office/officeart/2009/3/layout/RandomtoResultProcess"/>
    <dgm:cxn modelId="{BE1995F4-36C2-40F1-ADB7-11789EE12159}" type="presParOf" srcId="{E1FC25BB-326D-4142-8E8C-8B6CECACB878}" destId="{3C8FC20B-1F72-429C-963B-9839F2301C5E}" srcOrd="3" destOrd="0" presId="urn:microsoft.com/office/officeart/2009/3/layout/RandomtoResultProcess"/>
    <dgm:cxn modelId="{8396107E-7F04-42C4-B56B-C92560763388}" type="presParOf" srcId="{3C8FC20B-1F72-429C-963B-9839F2301C5E}" destId="{6C43F9BD-444D-4AAE-9634-6BE396FA8EB7}" srcOrd="0" destOrd="0" presId="urn:microsoft.com/office/officeart/2009/3/layout/RandomtoResultProcess"/>
    <dgm:cxn modelId="{BD34CFCE-35A3-49D0-B132-BB9E2586E344}" type="presParOf" srcId="{3C8FC20B-1F72-429C-963B-9839F2301C5E}" destId="{57FC7E85-E6A8-4A30-9B23-5B6F40DB06E6}" srcOrd="1" destOrd="0" presId="urn:microsoft.com/office/officeart/2009/3/layout/RandomtoResultProcess"/>
    <dgm:cxn modelId="{007FA4B8-379F-4991-AAC7-798698B54F77}" type="presParOf" srcId="{E1FC25BB-326D-4142-8E8C-8B6CECACB878}" destId="{31E495E5-B3FB-4089-9F48-FD9D4FE5991F}" srcOrd="4" destOrd="0" presId="urn:microsoft.com/office/officeart/2009/3/layout/RandomtoResultProcess"/>
    <dgm:cxn modelId="{20D0061E-29D9-4488-8A68-D1CEA05013A9}" type="presParOf" srcId="{31E495E5-B3FB-4089-9F48-FD9D4FE5991F}" destId="{8C0BE1AF-E5AF-4C22-9B46-CDE71C5DE3EF}" srcOrd="0" destOrd="0" presId="urn:microsoft.com/office/officeart/2009/3/layout/RandomtoResultProcess"/>
    <dgm:cxn modelId="{7A04F63B-D55B-40BA-964A-CC64A3EA3513}" type="presParOf" srcId="{31E495E5-B3FB-4089-9F48-FD9D4FE5991F}" destId="{D8495F14-8EE5-4666-9D09-B04EB13CEF3D}" srcOrd="1" destOrd="0" presId="urn:microsoft.com/office/officeart/2009/3/layout/RandomtoResultProcess"/>
    <dgm:cxn modelId="{2C410BD2-D33A-432A-B9BB-0A5981C38C72}" type="presParOf" srcId="{E1FC25BB-326D-4142-8E8C-8B6CECACB878}" destId="{E9F33A88-E002-4406-BF15-511A6AFC77E3}" srcOrd="5" destOrd="0" presId="urn:microsoft.com/office/officeart/2009/3/layout/RandomtoResultProcess"/>
    <dgm:cxn modelId="{67DE3A09-1E6C-4EC7-8626-6EC8F89210CA}" type="presParOf" srcId="{E9F33A88-E002-4406-BF15-511A6AFC77E3}" destId="{A691FA10-EFD6-493F-BB7F-5E6961D77C2B}" srcOrd="0" destOrd="0" presId="urn:microsoft.com/office/officeart/2009/3/layout/RandomtoResultProcess"/>
    <dgm:cxn modelId="{DB212401-9778-415A-84C1-CAB226505C32}" type="presParOf" srcId="{E9F33A88-E002-4406-BF15-511A6AFC77E3}" destId="{0CD60F10-E1F6-4972-ADAD-E08F88CA984E}" srcOrd="1" destOrd="0" presId="urn:microsoft.com/office/officeart/2009/3/layout/RandomtoResultProcess"/>
    <dgm:cxn modelId="{A289D895-EEFD-483C-BF0D-7044B355B045}" type="presParOf" srcId="{E1FC25BB-326D-4142-8E8C-8B6CECACB878}" destId="{BF39F32D-FEFA-4B80-B5C2-A03D612CF6D1}" srcOrd="6" destOrd="0" presId="urn:microsoft.com/office/officeart/2009/3/layout/RandomtoResultProcess"/>
    <dgm:cxn modelId="{F3F42B06-5AE8-4EE6-84CD-D0EEB71A58EA}" type="presParOf" srcId="{BF39F32D-FEFA-4B80-B5C2-A03D612CF6D1}" destId="{7D246E24-1F48-4FDD-95F3-643A74A8C4D2}" srcOrd="0" destOrd="0" presId="urn:microsoft.com/office/officeart/2009/3/layout/RandomtoResultProcess"/>
    <dgm:cxn modelId="{C5491DEA-3830-4FFF-9728-9B73D5CEBBB4}" type="presParOf" srcId="{BF39F32D-FEFA-4B80-B5C2-A03D612CF6D1}" destId="{C22B1CF4-1B06-4903-AA17-8D3E24A19530}" srcOrd="1" destOrd="0" presId="urn:microsoft.com/office/officeart/2009/3/layout/RandomtoResultProcess"/>
    <dgm:cxn modelId="{09263CBE-D291-422C-B9CC-E54065E48DFB}" type="presParOf" srcId="{E1FC25BB-326D-4142-8E8C-8B6CECACB878}" destId="{914572F8-83AD-4DF5-BFA3-4DED63D26F0E}" srcOrd="7" destOrd="0" presId="urn:microsoft.com/office/officeart/2009/3/layout/RandomtoResultProcess"/>
    <dgm:cxn modelId="{DC1482B4-245A-4113-B8EF-3341E4E15576}" type="presParOf" srcId="{914572F8-83AD-4DF5-BFA3-4DED63D26F0E}" destId="{1018DF37-AEF6-4F86-8EEE-1F9AC0954E6E}" srcOrd="0" destOrd="0" presId="urn:microsoft.com/office/officeart/2009/3/layout/RandomtoResultProcess"/>
    <dgm:cxn modelId="{0A6E13EE-8E76-46A7-ABD5-48333C92FD3A}" type="presParOf" srcId="{914572F8-83AD-4DF5-BFA3-4DED63D26F0E}" destId="{18E75F25-4F73-4888-AC1B-BE1CDA96D750}" srcOrd="1" destOrd="0" presId="urn:microsoft.com/office/officeart/2009/3/layout/RandomtoResultProcess"/>
    <dgm:cxn modelId="{F545CE50-63E0-4AD9-806A-3568823C604F}" type="presParOf" srcId="{E1FC25BB-326D-4142-8E8C-8B6CECACB878}" destId="{0460B2AF-EAA1-436D-8D8F-87F0AE7E88A6}" srcOrd="8" destOrd="0" presId="urn:microsoft.com/office/officeart/2009/3/layout/RandomtoResultProcess"/>
    <dgm:cxn modelId="{C89B1BC5-BE46-4655-90A8-FB3B7877F8AA}" type="presParOf" srcId="{0460B2AF-EAA1-436D-8D8F-87F0AE7E88A6}" destId="{32554702-E6AE-449A-844C-DB9F1409AD60}" srcOrd="0" destOrd="0" presId="urn:microsoft.com/office/officeart/2009/3/layout/RandomtoResultProcess"/>
    <dgm:cxn modelId="{6AFB1A83-0919-4410-9B5A-AB4DF5C17B7B}" type="presParOf" srcId="{0460B2AF-EAA1-436D-8D8F-87F0AE7E88A6}" destId="{C742CD14-EBD1-41C4-B15B-D0EF818E3B1B}"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tx2"/>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rgbClr val="FF972F"/>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B3FE-0FE8-4626-914B-789BD4EFD72F}">
      <dsp:nvSpPr>
        <dsp:cNvPr id="0" name=""/>
        <dsp:cNvSpPr/>
      </dsp:nvSpPr>
      <dsp:spPr>
        <a:xfrm>
          <a:off x="120811" y="1187435"/>
          <a:ext cx="1791089" cy="59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a:t>S</a:t>
          </a:r>
          <a:r>
            <a:rPr lang="fr-FR" sz="1400" b="1" kern="1200" err="1"/>
            <a:t>ignalement</a:t>
          </a:r>
          <a:r>
            <a:rPr lang="fr-FR" sz="1400" b="1" kern="1200"/>
            <a:t> </a:t>
          </a:r>
          <a:r>
            <a:rPr lang="fr-FR" sz="1400" b="0" kern="1200"/>
            <a:t>d’un événement HSE</a:t>
          </a:r>
        </a:p>
      </dsp:txBody>
      <dsp:txXfrm>
        <a:off x="120811" y="1187435"/>
        <a:ext cx="1791089" cy="590245"/>
      </dsp:txXfrm>
    </dsp:sp>
    <dsp:sp modelId="{D0C06DD7-C473-4E0B-AE21-752711DF7D29}">
      <dsp:nvSpPr>
        <dsp:cNvPr id="0" name=""/>
        <dsp:cNvSpPr/>
      </dsp:nvSpPr>
      <dsp:spPr>
        <a:xfrm>
          <a:off x="118776"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A07F50-3153-4AB5-9841-971FB307CCA1}">
      <dsp:nvSpPr>
        <dsp:cNvPr id="0" name=""/>
        <dsp:cNvSpPr/>
      </dsp:nvSpPr>
      <dsp:spPr>
        <a:xfrm>
          <a:off x="218507" y="80845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5E8549-AA0A-4AAD-9987-94A3189B8875}">
      <dsp:nvSpPr>
        <dsp:cNvPr id="0" name=""/>
        <dsp:cNvSpPr/>
      </dsp:nvSpPr>
      <dsp:spPr>
        <a:xfrm>
          <a:off x="457861" y="84835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A16D1F-E797-4B31-A736-439C20223009}">
      <dsp:nvSpPr>
        <dsp:cNvPr id="0" name=""/>
        <dsp:cNvSpPr/>
      </dsp:nvSpPr>
      <dsp:spPr>
        <a:xfrm>
          <a:off x="657324" y="628941"/>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ADDED7-F4ED-4731-9DDC-A2B7BAD3D1B2}">
      <dsp:nvSpPr>
        <dsp:cNvPr id="0" name=""/>
        <dsp:cNvSpPr/>
      </dsp:nvSpPr>
      <dsp:spPr>
        <a:xfrm>
          <a:off x="916625" y="549156"/>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8B620E-83EA-4D8E-8E0F-0EDEE97FAC81}">
      <dsp:nvSpPr>
        <dsp:cNvPr id="0" name=""/>
        <dsp:cNvSpPr/>
      </dsp:nvSpPr>
      <dsp:spPr>
        <a:xfrm>
          <a:off x="1235764" y="68878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DB9AF8-EE4D-4D5A-959B-96F58FB7EE67}">
      <dsp:nvSpPr>
        <dsp:cNvPr id="0" name=""/>
        <dsp:cNvSpPr/>
      </dsp:nvSpPr>
      <dsp:spPr>
        <a:xfrm>
          <a:off x="1435226" y="788511"/>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C987A-069F-4FE1-80CC-929365D7BF88}">
      <dsp:nvSpPr>
        <dsp:cNvPr id="0" name=""/>
        <dsp:cNvSpPr/>
      </dsp:nvSpPr>
      <dsp:spPr>
        <a:xfrm>
          <a:off x="1714473"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C21200-B402-4D20-A80C-20B82CFFE8E9}">
      <dsp:nvSpPr>
        <dsp:cNvPr id="0" name=""/>
        <dsp:cNvSpPr/>
      </dsp:nvSpPr>
      <dsp:spPr>
        <a:xfrm>
          <a:off x="1834151" y="1227328"/>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FCC9A1-E7E7-4EBC-B816-D334F4E96714}">
      <dsp:nvSpPr>
        <dsp:cNvPr id="0" name=""/>
        <dsp:cNvSpPr/>
      </dsp:nvSpPr>
      <dsp:spPr>
        <a:xfrm>
          <a:off x="796947" y="808457"/>
          <a:ext cx="366359" cy="3663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9DE193-E910-44D4-B70E-9BBCEFC5F941}">
      <dsp:nvSpPr>
        <dsp:cNvPr id="0" name=""/>
        <dsp:cNvSpPr/>
      </dsp:nvSpPr>
      <dsp:spPr>
        <a:xfrm>
          <a:off x="19044" y="1566414"/>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B10A4D-D6F4-4C91-B21A-0111DED95103}">
      <dsp:nvSpPr>
        <dsp:cNvPr id="0" name=""/>
        <dsp:cNvSpPr/>
      </dsp:nvSpPr>
      <dsp:spPr>
        <a:xfrm>
          <a:off x="138722" y="174593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86B5C8-97D8-4FE8-9C42-C0980030058C}">
      <dsp:nvSpPr>
        <dsp:cNvPr id="0" name=""/>
        <dsp:cNvSpPr/>
      </dsp:nvSpPr>
      <dsp:spPr>
        <a:xfrm>
          <a:off x="437915" y="1905500"/>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2479B-FCF3-4953-924B-06E762FA91C9}">
      <dsp:nvSpPr>
        <dsp:cNvPr id="0" name=""/>
        <dsp:cNvSpPr/>
      </dsp:nvSpPr>
      <dsp:spPr>
        <a:xfrm>
          <a:off x="856786" y="216480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143944-DD84-4D9F-84B3-901DA5D27539}">
      <dsp:nvSpPr>
        <dsp:cNvPr id="0" name=""/>
        <dsp:cNvSpPr/>
      </dsp:nvSpPr>
      <dsp:spPr>
        <a:xfrm>
          <a:off x="936571" y="190550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C8E19B-73A7-477C-89D6-853FD1676777}">
      <dsp:nvSpPr>
        <dsp:cNvPr id="0" name=""/>
        <dsp:cNvSpPr/>
      </dsp:nvSpPr>
      <dsp:spPr>
        <a:xfrm>
          <a:off x="1136033" y="218474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D0E867-8EDE-4770-9DB3-13A3563D5E58}">
      <dsp:nvSpPr>
        <dsp:cNvPr id="0" name=""/>
        <dsp:cNvSpPr/>
      </dsp:nvSpPr>
      <dsp:spPr>
        <a:xfrm>
          <a:off x="1315549" y="1865607"/>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BF31B6-A37C-4FC0-9B70-F6F2A6C0D600}">
      <dsp:nvSpPr>
        <dsp:cNvPr id="0" name=""/>
        <dsp:cNvSpPr/>
      </dsp:nvSpPr>
      <dsp:spPr>
        <a:xfrm>
          <a:off x="1754366" y="1785822"/>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8E039F-9C7B-43F3-A30C-8D0B783AD2EC}">
      <dsp:nvSpPr>
        <dsp:cNvPr id="0" name=""/>
        <dsp:cNvSpPr/>
      </dsp:nvSpPr>
      <dsp:spPr>
        <a:xfrm>
          <a:off x="1978252"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13B58E10-039C-474D-AEAE-76E71C9EA8F7}">
      <dsp:nvSpPr>
        <dsp:cNvPr id="0" name=""/>
        <dsp:cNvSpPr/>
      </dsp:nvSpPr>
      <dsp:spPr>
        <a:xfrm>
          <a:off x="2618846"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fr-FR" sz="1400" b="1" kern="1200"/>
            <a:t>Collecte d’informations </a:t>
          </a:r>
        </a:p>
        <a:p>
          <a:pPr marL="0" lvl="0" indent="0" algn="ctr" defTabSz="622300">
            <a:lnSpc>
              <a:spcPct val="90000"/>
            </a:lnSpc>
            <a:spcBef>
              <a:spcPct val="0"/>
            </a:spcBef>
            <a:spcAft>
              <a:spcPts val="0"/>
            </a:spcAft>
            <a:buFont typeface="+mj-lt"/>
            <a:buNone/>
          </a:pPr>
          <a:r>
            <a:rPr lang="fr-FR" sz="1400" b="0" kern="1200"/>
            <a:t>sur l’événement </a:t>
          </a:r>
        </a:p>
        <a:p>
          <a:pPr marL="0" lvl="0" indent="0" algn="ctr" defTabSz="622300">
            <a:lnSpc>
              <a:spcPct val="90000"/>
            </a:lnSpc>
            <a:spcBef>
              <a:spcPct val="0"/>
            </a:spcBef>
            <a:spcAft>
              <a:spcPts val="0"/>
            </a:spcAft>
            <a:buFont typeface="+mj-lt"/>
            <a:buNone/>
          </a:pPr>
          <a:r>
            <a:rPr lang="fr-FR" sz="1400" b="0" kern="1200"/>
            <a:t>HSE</a:t>
          </a:r>
        </a:p>
      </dsp:txBody>
      <dsp:txXfrm>
        <a:off x="2618846" y="848628"/>
        <a:ext cx="1793241" cy="1255268"/>
      </dsp:txXfrm>
    </dsp:sp>
    <dsp:sp modelId="{6C43F9BD-444D-4AAE-9634-6BE396FA8EB7}">
      <dsp:nvSpPr>
        <dsp:cNvPr id="0" name=""/>
        <dsp:cNvSpPr/>
      </dsp:nvSpPr>
      <dsp:spPr>
        <a:xfrm>
          <a:off x="415188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8C0BE1AF-E5AF-4C22-9B46-CDE71C5DE3EF}">
      <dsp:nvSpPr>
        <dsp:cNvPr id="0" name=""/>
        <dsp:cNvSpPr/>
      </dsp:nvSpPr>
      <dsp:spPr>
        <a:xfrm>
          <a:off x="4700344"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fr-FR" sz="1400" b="1" kern="1200"/>
            <a:t>Analyse de l’événement </a:t>
          </a:r>
        </a:p>
        <a:p>
          <a:pPr marL="0" lvl="0" indent="0" algn="ctr" defTabSz="622300">
            <a:lnSpc>
              <a:spcPct val="90000"/>
            </a:lnSpc>
            <a:spcBef>
              <a:spcPct val="0"/>
            </a:spcBef>
            <a:spcAft>
              <a:spcPts val="0"/>
            </a:spcAft>
            <a:buFont typeface="+mj-lt"/>
            <a:buNone/>
          </a:pPr>
          <a:r>
            <a:rPr lang="fr-FR" sz="1400" kern="1200"/>
            <a:t>HSE</a:t>
          </a:r>
        </a:p>
      </dsp:txBody>
      <dsp:txXfrm>
        <a:off x="4700344" y="848628"/>
        <a:ext cx="1793241" cy="1255268"/>
      </dsp:txXfrm>
    </dsp:sp>
    <dsp:sp modelId="{A691FA10-EFD6-493F-BB7F-5E6961D77C2B}">
      <dsp:nvSpPr>
        <dsp:cNvPr id="0" name=""/>
        <dsp:cNvSpPr/>
      </dsp:nvSpPr>
      <dsp:spPr>
        <a:xfrm>
          <a:off x="615111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7D246E24-1F48-4FDD-95F3-643A74A8C4D2}">
      <dsp:nvSpPr>
        <dsp:cNvPr id="0" name=""/>
        <dsp:cNvSpPr/>
      </dsp:nvSpPr>
      <dsp:spPr>
        <a:xfrm>
          <a:off x="6749045"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fr-FR" sz="1400" b="1" kern="1200"/>
            <a:t>Partage de l’information </a:t>
          </a:r>
        </a:p>
        <a:p>
          <a:pPr marL="0" lvl="0" indent="0" algn="ctr" defTabSz="622300">
            <a:lnSpc>
              <a:spcPct val="90000"/>
            </a:lnSpc>
            <a:spcBef>
              <a:spcPct val="0"/>
            </a:spcBef>
            <a:spcAft>
              <a:spcPts val="0"/>
            </a:spcAft>
            <a:buFont typeface="+mj-lt"/>
            <a:buNone/>
          </a:pPr>
          <a:r>
            <a:rPr lang="fr-FR" sz="1400" b="0" kern="1200"/>
            <a:t>aux personnes appropriées</a:t>
          </a:r>
        </a:p>
      </dsp:txBody>
      <dsp:txXfrm>
        <a:off x="6749045" y="848628"/>
        <a:ext cx="1793241" cy="1255268"/>
      </dsp:txXfrm>
    </dsp:sp>
    <dsp:sp modelId="{1018DF37-AEF6-4F86-8EEE-1F9AC0954E6E}">
      <dsp:nvSpPr>
        <dsp:cNvPr id="0" name=""/>
        <dsp:cNvSpPr/>
      </dsp:nvSpPr>
      <dsp:spPr>
        <a:xfrm>
          <a:off x="8244690"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32554702-E6AE-449A-844C-DB9F1409AD60}">
      <dsp:nvSpPr>
        <dsp:cNvPr id="0" name=""/>
        <dsp:cNvSpPr/>
      </dsp:nvSpPr>
      <dsp:spPr>
        <a:xfrm>
          <a:off x="9122955" y="744279"/>
          <a:ext cx="1524255" cy="1524255"/>
        </a:xfrm>
        <a:prstGeom prst="ellipse">
          <a:avLst/>
        </a:prstGeom>
        <a:solidFill>
          <a:schemeClr val="accent1"/>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Font typeface="+mj-lt"/>
            <a:buNone/>
          </a:pPr>
          <a:r>
            <a:rPr lang="fr-FR" sz="1200" b="1" kern="1200" err="1"/>
            <a:t>Implémen</a:t>
          </a:r>
          <a:r>
            <a:rPr lang="fr-FR" sz="1200" b="1" kern="1200"/>
            <a:t>- </a:t>
          </a:r>
          <a:r>
            <a:rPr lang="fr-FR" sz="1200" b="1" kern="1200" err="1"/>
            <a:t>tation</a:t>
          </a:r>
          <a:r>
            <a:rPr lang="fr-FR" sz="1200" b="1" kern="1200"/>
            <a:t> </a:t>
          </a:r>
          <a:r>
            <a:rPr lang="fr-FR" sz="1200" b="0" kern="1200"/>
            <a:t>et suivi des </a:t>
          </a:r>
          <a:r>
            <a:rPr lang="fr-FR" sz="1200" b="0" kern="1200" err="1"/>
            <a:t>recommanda-tions</a:t>
          </a:r>
          <a:endParaRPr lang="fr-FR" sz="1200" b="0" kern="1200"/>
        </a:p>
      </dsp:txBody>
      <dsp:txXfrm>
        <a:off x="9346177" y="967501"/>
        <a:ext cx="1077811" cy="1077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769911" y="-769911"/>
          <a:ext cx="2244778" cy="37846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fr-FR" sz="2400" b="1" kern="1200"/>
            <a:t>Eviter </a:t>
          </a:r>
        </a:p>
        <a:p>
          <a:pPr marL="0" lvl="0" indent="0" algn="ctr" defTabSz="1066800">
            <a:lnSpc>
              <a:spcPct val="90000"/>
            </a:lnSpc>
            <a:spcBef>
              <a:spcPct val="0"/>
            </a:spcBef>
            <a:spcAft>
              <a:spcPts val="0"/>
            </a:spcAft>
            <a:buNone/>
          </a:pPr>
          <a:r>
            <a:rPr lang="fr-FR" sz="2400" b="0" kern="1200"/>
            <a:t>d’autres </a:t>
          </a:r>
        </a:p>
        <a:p>
          <a:pPr marL="0" lvl="0" indent="0" algn="ctr" defTabSz="1066800">
            <a:lnSpc>
              <a:spcPct val="90000"/>
            </a:lnSpc>
            <a:spcBef>
              <a:spcPct val="0"/>
            </a:spcBef>
            <a:spcAft>
              <a:spcPts val="0"/>
            </a:spcAft>
            <a:buNone/>
          </a:pPr>
          <a:r>
            <a:rPr lang="fr-FR" sz="2400" b="0" kern="1200"/>
            <a:t>accidents</a:t>
          </a:r>
        </a:p>
      </dsp:txBody>
      <dsp:txXfrm rot="5400000">
        <a:off x="0" y="0"/>
        <a:ext cx="3784600" cy="1683583"/>
      </dsp:txXfrm>
    </dsp:sp>
    <dsp:sp modelId="{0E0E2C41-9F1B-4FEC-90AC-551032C5DC35}">
      <dsp:nvSpPr>
        <dsp:cNvPr id="0" name=""/>
        <dsp:cNvSpPr/>
      </dsp:nvSpPr>
      <dsp:spPr>
        <a:xfrm>
          <a:off x="3784600" y="0"/>
          <a:ext cx="3784600" cy="2244778"/>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ts val="0"/>
            </a:spcAft>
            <a:buNone/>
          </a:pPr>
          <a:r>
            <a:rPr lang="fr-FR" sz="2400" kern="1200"/>
            <a:t>Améliorer </a:t>
          </a:r>
        </a:p>
        <a:p>
          <a:pPr marL="0" lvl="0" indent="0" algn="ctr" defTabSz="1066800">
            <a:lnSpc>
              <a:spcPct val="100000"/>
            </a:lnSpc>
            <a:spcBef>
              <a:spcPct val="0"/>
            </a:spcBef>
            <a:spcAft>
              <a:spcPts val="0"/>
            </a:spcAft>
            <a:buNone/>
          </a:pPr>
          <a:r>
            <a:rPr lang="fr-FR" sz="2400" kern="1200"/>
            <a:t>nos standards et faciliter </a:t>
          </a:r>
          <a:r>
            <a:rPr lang="fr-FR" sz="2400" b="1" kern="1200"/>
            <a:t>l’assimilation</a:t>
          </a:r>
          <a:r>
            <a:rPr lang="fr-FR" sz="2400" kern="1200"/>
            <a:t> </a:t>
          </a:r>
        </a:p>
        <a:p>
          <a:pPr marL="0" lvl="0" indent="0" algn="ctr" defTabSz="1066800">
            <a:lnSpc>
              <a:spcPct val="100000"/>
            </a:lnSpc>
            <a:spcBef>
              <a:spcPct val="0"/>
            </a:spcBef>
            <a:spcAft>
              <a:spcPts val="0"/>
            </a:spcAft>
            <a:buNone/>
          </a:pPr>
          <a:r>
            <a:rPr lang="fr-FR" sz="2400" kern="1200"/>
            <a:t>des règles</a:t>
          </a:r>
          <a:endParaRPr lang="fr-FR" sz="2800" kern="1200"/>
        </a:p>
      </dsp:txBody>
      <dsp:txXfrm>
        <a:off x="3784600" y="0"/>
        <a:ext cx="3784600" cy="1683583"/>
      </dsp:txXfrm>
    </dsp:sp>
    <dsp:sp modelId="{5BC00F7D-6D45-44E1-9B03-1119B2CBBC29}">
      <dsp:nvSpPr>
        <dsp:cNvPr id="0" name=""/>
        <dsp:cNvSpPr/>
      </dsp:nvSpPr>
      <dsp:spPr>
        <a:xfrm rot="10800000">
          <a:off x="0" y="2244778"/>
          <a:ext cx="3784600" cy="2244778"/>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fr-FR" sz="2400" b="0" kern="1200"/>
            <a:t>Promouvoir </a:t>
          </a:r>
        </a:p>
        <a:p>
          <a:pPr marL="0" lvl="0" indent="0" algn="ctr" defTabSz="1066800">
            <a:lnSpc>
              <a:spcPct val="90000"/>
            </a:lnSpc>
            <a:spcBef>
              <a:spcPct val="0"/>
            </a:spcBef>
            <a:spcAft>
              <a:spcPts val="0"/>
            </a:spcAft>
            <a:buNone/>
          </a:pPr>
          <a:r>
            <a:rPr lang="fr-FR" sz="2400" b="0" kern="1200"/>
            <a:t>les </a:t>
          </a:r>
          <a:r>
            <a:rPr lang="fr-FR" sz="2400" b="1" kern="1200"/>
            <a:t>bonnes </a:t>
          </a:r>
        </a:p>
        <a:p>
          <a:pPr marL="0" lvl="0" indent="0" algn="ctr" defTabSz="1066800">
            <a:lnSpc>
              <a:spcPct val="90000"/>
            </a:lnSpc>
            <a:spcBef>
              <a:spcPct val="0"/>
            </a:spcBef>
            <a:spcAft>
              <a:spcPts val="0"/>
            </a:spcAft>
            <a:buNone/>
          </a:pPr>
          <a:r>
            <a:rPr lang="fr-FR" sz="2400" b="1" kern="1200"/>
            <a:t>pratiques</a:t>
          </a:r>
          <a:endParaRPr lang="fr-FR" sz="2800" kern="1200"/>
        </a:p>
      </dsp:txBody>
      <dsp:txXfrm rot="10800000">
        <a:off x="0" y="2805972"/>
        <a:ext cx="3784600" cy="1683583"/>
      </dsp:txXfrm>
    </dsp:sp>
    <dsp:sp modelId="{58CFB826-0312-4B7B-9094-6CC4B57B1CB3}">
      <dsp:nvSpPr>
        <dsp:cNvPr id="0" name=""/>
        <dsp:cNvSpPr/>
      </dsp:nvSpPr>
      <dsp:spPr>
        <a:xfrm rot="5400000">
          <a:off x="4554511" y="1474866"/>
          <a:ext cx="2244778" cy="3784600"/>
        </a:xfrm>
        <a:prstGeom prst="round1Rect">
          <a:avLst/>
        </a:prstGeom>
        <a:solidFill>
          <a:srgbClr val="FF97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a:t>Garder en mémoire </a:t>
          </a:r>
          <a:r>
            <a:rPr lang="fr-FR" sz="2400" kern="1200"/>
            <a:t>les accidents et les enseignements pour les utiliser au quotidien</a:t>
          </a:r>
        </a:p>
      </dsp:txBody>
      <dsp:txXfrm rot="-5400000">
        <a:off x="3784600" y="2805972"/>
        <a:ext cx="3784600" cy="1683583"/>
      </dsp:txXfrm>
    </dsp:sp>
    <dsp:sp modelId="{CE006606-C2A0-4EB6-A1D7-0C68CC4D25E5}">
      <dsp:nvSpPr>
        <dsp:cNvPr id="0" name=""/>
        <dsp:cNvSpPr/>
      </dsp:nvSpPr>
      <dsp:spPr>
        <a:xfrm>
          <a:off x="2649219" y="1683583"/>
          <a:ext cx="2270760" cy="112238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fr-FR" sz="4700" kern="1200"/>
        </a:p>
      </dsp:txBody>
      <dsp:txXfrm>
        <a:off x="2704010" y="1738374"/>
        <a:ext cx="2161178" cy="1012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0" kern="1200"/>
        </a:p>
      </dsp:txBody>
      <dsp:txXfrm rot="5400000">
        <a:off x="-1" y="1"/>
        <a:ext cx="756000" cy="378000"/>
      </dsp:txXfrm>
    </dsp:sp>
    <dsp:sp modelId="{0E0E2C41-9F1B-4FEC-90AC-551032C5DC35}">
      <dsp:nvSpPr>
        <dsp:cNvPr id="0" name=""/>
        <dsp:cNvSpPr/>
      </dsp:nvSpPr>
      <dsp:spPr>
        <a:xfrm>
          <a:off x="756000" y="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0" y="630000"/>
        <a:ext cx="756000" cy="378000"/>
      </dsp:txXfrm>
    </dsp:sp>
    <dsp:sp modelId="{58CFB826-0312-4B7B-9094-6CC4B57B1CB3}">
      <dsp:nvSpPr>
        <dsp:cNvPr id="0" name=""/>
        <dsp:cNvSpPr/>
      </dsp:nvSpPr>
      <dsp:spPr>
        <a:xfrm rot="5400000">
          <a:off x="882000" y="378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756000" y="630000"/>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0" kern="1200"/>
        </a:p>
      </dsp:txBody>
      <dsp:txXfrm rot="5400000">
        <a:off x="0" y="0"/>
        <a:ext cx="756000" cy="378000"/>
      </dsp:txXfrm>
    </dsp:sp>
    <dsp:sp modelId="{0E0E2C41-9F1B-4FEC-90AC-551032C5DC35}">
      <dsp:nvSpPr>
        <dsp:cNvPr id="0" name=""/>
        <dsp:cNvSpPr/>
      </dsp:nvSpPr>
      <dsp:spPr>
        <a:xfrm>
          <a:off x="756000" y="0"/>
          <a:ext cx="756000" cy="5040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0" y="630000"/>
        <a:ext cx="756000" cy="378000"/>
      </dsp:txXfrm>
    </dsp:sp>
    <dsp:sp modelId="{58CFB826-0312-4B7B-9094-6CC4B57B1CB3}">
      <dsp:nvSpPr>
        <dsp:cNvPr id="0" name=""/>
        <dsp:cNvSpPr/>
      </dsp:nvSpPr>
      <dsp:spPr>
        <a:xfrm rot="5400000">
          <a:off x="882000" y="377999"/>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756000" y="629999"/>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0" kern="1200"/>
        </a:p>
      </dsp:txBody>
      <dsp:txXfrm rot="5400000">
        <a:off x="0" y="0"/>
        <a:ext cx="756000" cy="378000"/>
      </dsp:txXfrm>
    </dsp:sp>
    <dsp:sp modelId="{0E0E2C41-9F1B-4FEC-90AC-551032C5DC35}">
      <dsp:nvSpPr>
        <dsp:cNvPr id="0" name=""/>
        <dsp:cNvSpPr/>
      </dsp:nvSpPr>
      <dsp:spPr>
        <a:xfrm>
          <a:off x="756000" y="0"/>
          <a:ext cx="756000" cy="5040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0" y="630000"/>
        <a:ext cx="756000" cy="378000"/>
      </dsp:txXfrm>
    </dsp:sp>
    <dsp:sp modelId="{58CFB826-0312-4B7B-9094-6CC4B57B1CB3}">
      <dsp:nvSpPr>
        <dsp:cNvPr id="0" name=""/>
        <dsp:cNvSpPr/>
      </dsp:nvSpPr>
      <dsp:spPr>
        <a:xfrm rot="5400000">
          <a:off x="882000" y="377999"/>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756000" y="629999"/>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5999" y="-125999"/>
          <a:ext cx="504000" cy="755999"/>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0" kern="1200"/>
        </a:p>
      </dsp:txBody>
      <dsp:txXfrm rot="5400000">
        <a:off x="0" y="0"/>
        <a:ext cx="755999" cy="378000"/>
      </dsp:txXfrm>
    </dsp:sp>
    <dsp:sp modelId="{0E0E2C41-9F1B-4FEC-90AC-551032C5DC35}">
      <dsp:nvSpPr>
        <dsp:cNvPr id="0" name=""/>
        <dsp:cNvSpPr/>
      </dsp:nvSpPr>
      <dsp:spPr>
        <a:xfrm>
          <a:off x="755999" y="0"/>
          <a:ext cx="755999"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755999" y="0"/>
        <a:ext cx="755999" cy="378000"/>
      </dsp:txXfrm>
    </dsp:sp>
    <dsp:sp modelId="{5BC00F7D-6D45-44E1-9B03-1119B2CBBC29}">
      <dsp:nvSpPr>
        <dsp:cNvPr id="0" name=""/>
        <dsp:cNvSpPr/>
      </dsp:nvSpPr>
      <dsp:spPr>
        <a:xfrm rot="10800000">
          <a:off x="0" y="504000"/>
          <a:ext cx="755999"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0" y="630000"/>
        <a:ext cx="755999" cy="378000"/>
      </dsp:txXfrm>
    </dsp:sp>
    <dsp:sp modelId="{58CFB826-0312-4B7B-9094-6CC4B57B1CB3}">
      <dsp:nvSpPr>
        <dsp:cNvPr id="0" name=""/>
        <dsp:cNvSpPr/>
      </dsp:nvSpPr>
      <dsp:spPr>
        <a:xfrm rot="5400000">
          <a:off x="881999" y="378000"/>
          <a:ext cx="504000" cy="755999"/>
        </a:xfrm>
        <a:prstGeom prst="round1Rect">
          <a:avLst/>
        </a:prstGeom>
        <a:solidFill>
          <a:srgbClr val="FF97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756000" y="629999"/>
        <a:ext cx="755999" cy="378000"/>
      </dsp:txXfrm>
    </dsp:sp>
    <dsp:sp modelId="{CE006606-C2A0-4EB6-A1D7-0C68CC4D25E5}">
      <dsp:nvSpPr>
        <dsp:cNvPr id="0" name=""/>
        <dsp:cNvSpPr/>
      </dsp:nvSpPr>
      <dsp:spPr>
        <a:xfrm>
          <a:off x="529199" y="378000"/>
          <a:ext cx="453599"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1" y="390302"/>
        <a:ext cx="428995" cy="227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0" kern="1200"/>
        </a:p>
      </dsp:txBody>
      <dsp:txXfrm rot="5400000">
        <a:off x="0" y="0"/>
        <a:ext cx="756000" cy="378000"/>
      </dsp:txXfrm>
    </dsp:sp>
    <dsp:sp modelId="{0E0E2C41-9F1B-4FEC-90AC-551032C5DC35}">
      <dsp:nvSpPr>
        <dsp:cNvPr id="0" name=""/>
        <dsp:cNvSpPr/>
      </dsp:nvSpPr>
      <dsp:spPr>
        <a:xfrm>
          <a:off x="756000" y="0"/>
          <a:ext cx="756000" cy="5040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0" y="630000"/>
        <a:ext cx="756000" cy="378000"/>
      </dsp:txXfrm>
    </dsp:sp>
    <dsp:sp modelId="{58CFB826-0312-4B7B-9094-6CC4B57B1CB3}">
      <dsp:nvSpPr>
        <dsp:cNvPr id="0" name=""/>
        <dsp:cNvSpPr/>
      </dsp:nvSpPr>
      <dsp:spPr>
        <a:xfrm rot="5400000">
          <a:off x="882000" y="377999"/>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756000" y="629999"/>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B3FE-0FE8-4626-914B-789BD4EFD72F}">
      <dsp:nvSpPr>
        <dsp:cNvPr id="0" name=""/>
        <dsp:cNvSpPr/>
      </dsp:nvSpPr>
      <dsp:spPr>
        <a:xfrm>
          <a:off x="120811" y="1187435"/>
          <a:ext cx="1791089" cy="59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a:t>S</a:t>
          </a:r>
          <a:r>
            <a:rPr lang="fr-FR" sz="1400" b="1" kern="1200" err="1"/>
            <a:t>ignalement</a:t>
          </a:r>
          <a:r>
            <a:rPr lang="fr-FR" sz="1400" b="1" kern="1200"/>
            <a:t> </a:t>
          </a:r>
          <a:r>
            <a:rPr lang="fr-FR" sz="1400" b="0" kern="1200"/>
            <a:t>d’un événement HSE</a:t>
          </a:r>
        </a:p>
      </dsp:txBody>
      <dsp:txXfrm>
        <a:off x="120811" y="1187435"/>
        <a:ext cx="1791089" cy="590245"/>
      </dsp:txXfrm>
    </dsp:sp>
    <dsp:sp modelId="{D0C06DD7-C473-4E0B-AE21-752711DF7D29}">
      <dsp:nvSpPr>
        <dsp:cNvPr id="0" name=""/>
        <dsp:cNvSpPr/>
      </dsp:nvSpPr>
      <dsp:spPr>
        <a:xfrm>
          <a:off x="118776"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A07F50-3153-4AB5-9841-971FB307CCA1}">
      <dsp:nvSpPr>
        <dsp:cNvPr id="0" name=""/>
        <dsp:cNvSpPr/>
      </dsp:nvSpPr>
      <dsp:spPr>
        <a:xfrm>
          <a:off x="218507" y="80845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5E8549-AA0A-4AAD-9987-94A3189B8875}">
      <dsp:nvSpPr>
        <dsp:cNvPr id="0" name=""/>
        <dsp:cNvSpPr/>
      </dsp:nvSpPr>
      <dsp:spPr>
        <a:xfrm>
          <a:off x="457861" y="84835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A16D1F-E797-4B31-A736-439C20223009}">
      <dsp:nvSpPr>
        <dsp:cNvPr id="0" name=""/>
        <dsp:cNvSpPr/>
      </dsp:nvSpPr>
      <dsp:spPr>
        <a:xfrm>
          <a:off x="657324" y="628941"/>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ADDED7-F4ED-4731-9DDC-A2B7BAD3D1B2}">
      <dsp:nvSpPr>
        <dsp:cNvPr id="0" name=""/>
        <dsp:cNvSpPr/>
      </dsp:nvSpPr>
      <dsp:spPr>
        <a:xfrm>
          <a:off x="916625" y="549156"/>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8B620E-83EA-4D8E-8E0F-0EDEE97FAC81}">
      <dsp:nvSpPr>
        <dsp:cNvPr id="0" name=""/>
        <dsp:cNvSpPr/>
      </dsp:nvSpPr>
      <dsp:spPr>
        <a:xfrm>
          <a:off x="1235764" y="68878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DB9AF8-EE4D-4D5A-959B-96F58FB7EE67}">
      <dsp:nvSpPr>
        <dsp:cNvPr id="0" name=""/>
        <dsp:cNvSpPr/>
      </dsp:nvSpPr>
      <dsp:spPr>
        <a:xfrm>
          <a:off x="1435226" y="788511"/>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C987A-069F-4FE1-80CC-929365D7BF88}">
      <dsp:nvSpPr>
        <dsp:cNvPr id="0" name=""/>
        <dsp:cNvSpPr/>
      </dsp:nvSpPr>
      <dsp:spPr>
        <a:xfrm>
          <a:off x="1714473"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C21200-B402-4D20-A80C-20B82CFFE8E9}">
      <dsp:nvSpPr>
        <dsp:cNvPr id="0" name=""/>
        <dsp:cNvSpPr/>
      </dsp:nvSpPr>
      <dsp:spPr>
        <a:xfrm>
          <a:off x="1834151" y="1227328"/>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FCC9A1-E7E7-4EBC-B816-D334F4E96714}">
      <dsp:nvSpPr>
        <dsp:cNvPr id="0" name=""/>
        <dsp:cNvSpPr/>
      </dsp:nvSpPr>
      <dsp:spPr>
        <a:xfrm>
          <a:off x="796947" y="808457"/>
          <a:ext cx="366359" cy="3663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9DE193-E910-44D4-B70E-9BBCEFC5F941}">
      <dsp:nvSpPr>
        <dsp:cNvPr id="0" name=""/>
        <dsp:cNvSpPr/>
      </dsp:nvSpPr>
      <dsp:spPr>
        <a:xfrm>
          <a:off x="19044" y="1566414"/>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B10A4D-D6F4-4C91-B21A-0111DED95103}">
      <dsp:nvSpPr>
        <dsp:cNvPr id="0" name=""/>
        <dsp:cNvSpPr/>
      </dsp:nvSpPr>
      <dsp:spPr>
        <a:xfrm>
          <a:off x="138722" y="174593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86B5C8-97D8-4FE8-9C42-C0980030058C}">
      <dsp:nvSpPr>
        <dsp:cNvPr id="0" name=""/>
        <dsp:cNvSpPr/>
      </dsp:nvSpPr>
      <dsp:spPr>
        <a:xfrm>
          <a:off x="437915" y="1905500"/>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2479B-FCF3-4953-924B-06E762FA91C9}">
      <dsp:nvSpPr>
        <dsp:cNvPr id="0" name=""/>
        <dsp:cNvSpPr/>
      </dsp:nvSpPr>
      <dsp:spPr>
        <a:xfrm>
          <a:off x="856786" y="216480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143944-DD84-4D9F-84B3-901DA5D27539}">
      <dsp:nvSpPr>
        <dsp:cNvPr id="0" name=""/>
        <dsp:cNvSpPr/>
      </dsp:nvSpPr>
      <dsp:spPr>
        <a:xfrm>
          <a:off x="936571" y="190550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C8E19B-73A7-477C-89D6-853FD1676777}">
      <dsp:nvSpPr>
        <dsp:cNvPr id="0" name=""/>
        <dsp:cNvSpPr/>
      </dsp:nvSpPr>
      <dsp:spPr>
        <a:xfrm>
          <a:off x="1136033" y="218474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D0E867-8EDE-4770-9DB3-13A3563D5E58}">
      <dsp:nvSpPr>
        <dsp:cNvPr id="0" name=""/>
        <dsp:cNvSpPr/>
      </dsp:nvSpPr>
      <dsp:spPr>
        <a:xfrm>
          <a:off x="1315549" y="1865607"/>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BF31B6-A37C-4FC0-9B70-F6F2A6C0D600}">
      <dsp:nvSpPr>
        <dsp:cNvPr id="0" name=""/>
        <dsp:cNvSpPr/>
      </dsp:nvSpPr>
      <dsp:spPr>
        <a:xfrm>
          <a:off x="1754366" y="1785822"/>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8E039F-9C7B-43F3-A30C-8D0B783AD2EC}">
      <dsp:nvSpPr>
        <dsp:cNvPr id="0" name=""/>
        <dsp:cNvSpPr/>
      </dsp:nvSpPr>
      <dsp:spPr>
        <a:xfrm>
          <a:off x="1978252"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13B58E10-039C-474D-AEAE-76E71C9EA8F7}">
      <dsp:nvSpPr>
        <dsp:cNvPr id="0" name=""/>
        <dsp:cNvSpPr/>
      </dsp:nvSpPr>
      <dsp:spPr>
        <a:xfrm>
          <a:off x="2618846"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fr-FR" sz="1400" b="1" kern="1200"/>
            <a:t>Collecte d’informations </a:t>
          </a:r>
        </a:p>
        <a:p>
          <a:pPr marL="0" lvl="0" indent="0" algn="ctr" defTabSz="622300">
            <a:lnSpc>
              <a:spcPct val="90000"/>
            </a:lnSpc>
            <a:spcBef>
              <a:spcPct val="0"/>
            </a:spcBef>
            <a:spcAft>
              <a:spcPts val="0"/>
            </a:spcAft>
            <a:buFont typeface="+mj-lt"/>
            <a:buNone/>
          </a:pPr>
          <a:r>
            <a:rPr lang="fr-FR" sz="1400" b="0" kern="1200"/>
            <a:t>sur l’événement </a:t>
          </a:r>
        </a:p>
        <a:p>
          <a:pPr marL="0" lvl="0" indent="0" algn="ctr" defTabSz="622300">
            <a:lnSpc>
              <a:spcPct val="90000"/>
            </a:lnSpc>
            <a:spcBef>
              <a:spcPct val="0"/>
            </a:spcBef>
            <a:spcAft>
              <a:spcPts val="0"/>
            </a:spcAft>
            <a:buFont typeface="+mj-lt"/>
            <a:buNone/>
          </a:pPr>
          <a:r>
            <a:rPr lang="fr-FR" sz="1400" b="0" kern="1200"/>
            <a:t>HSE</a:t>
          </a:r>
        </a:p>
      </dsp:txBody>
      <dsp:txXfrm>
        <a:off x="2618846" y="848628"/>
        <a:ext cx="1793241" cy="1255268"/>
      </dsp:txXfrm>
    </dsp:sp>
    <dsp:sp modelId="{6C43F9BD-444D-4AAE-9634-6BE396FA8EB7}">
      <dsp:nvSpPr>
        <dsp:cNvPr id="0" name=""/>
        <dsp:cNvSpPr/>
      </dsp:nvSpPr>
      <dsp:spPr>
        <a:xfrm>
          <a:off x="415188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8C0BE1AF-E5AF-4C22-9B46-CDE71C5DE3EF}">
      <dsp:nvSpPr>
        <dsp:cNvPr id="0" name=""/>
        <dsp:cNvSpPr/>
      </dsp:nvSpPr>
      <dsp:spPr>
        <a:xfrm>
          <a:off x="4700344"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fr-FR" sz="1400" b="1" kern="1200"/>
            <a:t>Analyse de l’événement </a:t>
          </a:r>
        </a:p>
        <a:p>
          <a:pPr marL="0" lvl="0" indent="0" algn="ctr" defTabSz="622300">
            <a:lnSpc>
              <a:spcPct val="90000"/>
            </a:lnSpc>
            <a:spcBef>
              <a:spcPct val="0"/>
            </a:spcBef>
            <a:spcAft>
              <a:spcPts val="0"/>
            </a:spcAft>
            <a:buFont typeface="+mj-lt"/>
            <a:buNone/>
          </a:pPr>
          <a:r>
            <a:rPr lang="fr-FR" sz="1400" kern="1200"/>
            <a:t>HSE</a:t>
          </a:r>
        </a:p>
      </dsp:txBody>
      <dsp:txXfrm>
        <a:off x="4700344" y="848628"/>
        <a:ext cx="1793241" cy="1255268"/>
      </dsp:txXfrm>
    </dsp:sp>
    <dsp:sp modelId="{A691FA10-EFD6-493F-BB7F-5E6961D77C2B}">
      <dsp:nvSpPr>
        <dsp:cNvPr id="0" name=""/>
        <dsp:cNvSpPr/>
      </dsp:nvSpPr>
      <dsp:spPr>
        <a:xfrm>
          <a:off x="615111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7D246E24-1F48-4FDD-95F3-643A74A8C4D2}">
      <dsp:nvSpPr>
        <dsp:cNvPr id="0" name=""/>
        <dsp:cNvSpPr/>
      </dsp:nvSpPr>
      <dsp:spPr>
        <a:xfrm>
          <a:off x="6749045"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fr-FR" sz="1400" b="1" kern="1200"/>
            <a:t>Partage de l’information </a:t>
          </a:r>
        </a:p>
        <a:p>
          <a:pPr marL="0" lvl="0" indent="0" algn="ctr" defTabSz="622300">
            <a:lnSpc>
              <a:spcPct val="90000"/>
            </a:lnSpc>
            <a:spcBef>
              <a:spcPct val="0"/>
            </a:spcBef>
            <a:spcAft>
              <a:spcPts val="0"/>
            </a:spcAft>
            <a:buFont typeface="+mj-lt"/>
            <a:buNone/>
          </a:pPr>
          <a:r>
            <a:rPr lang="fr-FR" sz="1400" b="0" kern="1200"/>
            <a:t>aux personnes appropriées</a:t>
          </a:r>
        </a:p>
      </dsp:txBody>
      <dsp:txXfrm>
        <a:off x="6749045" y="848628"/>
        <a:ext cx="1793241" cy="1255268"/>
      </dsp:txXfrm>
    </dsp:sp>
    <dsp:sp modelId="{1018DF37-AEF6-4F86-8EEE-1F9AC0954E6E}">
      <dsp:nvSpPr>
        <dsp:cNvPr id="0" name=""/>
        <dsp:cNvSpPr/>
      </dsp:nvSpPr>
      <dsp:spPr>
        <a:xfrm>
          <a:off x="8244690"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32554702-E6AE-449A-844C-DB9F1409AD60}">
      <dsp:nvSpPr>
        <dsp:cNvPr id="0" name=""/>
        <dsp:cNvSpPr/>
      </dsp:nvSpPr>
      <dsp:spPr>
        <a:xfrm>
          <a:off x="9122955" y="744279"/>
          <a:ext cx="1524255" cy="1524255"/>
        </a:xfrm>
        <a:prstGeom prst="ellipse">
          <a:avLst/>
        </a:prstGeom>
        <a:solidFill>
          <a:schemeClr val="accent1"/>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Font typeface="+mj-lt"/>
            <a:buNone/>
          </a:pPr>
          <a:r>
            <a:rPr lang="fr-FR" sz="1200" b="1" kern="1200" err="1"/>
            <a:t>Implémen</a:t>
          </a:r>
          <a:r>
            <a:rPr lang="fr-FR" sz="1200" b="1" kern="1200"/>
            <a:t>- </a:t>
          </a:r>
          <a:r>
            <a:rPr lang="fr-FR" sz="1200" b="1" kern="1200" err="1"/>
            <a:t>tation</a:t>
          </a:r>
          <a:r>
            <a:rPr lang="fr-FR" sz="1200" b="1" kern="1200"/>
            <a:t> </a:t>
          </a:r>
          <a:r>
            <a:rPr lang="fr-FR" sz="1200" b="0" kern="1200"/>
            <a:t>et suivi des </a:t>
          </a:r>
          <a:r>
            <a:rPr lang="fr-FR" sz="1200" b="0" kern="1200" err="1"/>
            <a:t>recommanda-tions</a:t>
          </a:r>
          <a:endParaRPr lang="fr-FR" sz="1200" b="0" kern="1200"/>
        </a:p>
      </dsp:txBody>
      <dsp:txXfrm>
        <a:off x="9346177" y="967501"/>
        <a:ext cx="1077811" cy="10778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33637" y="-133637"/>
          <a:ext cx="534551" cy="801827"/>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0" kern="1200"/>
        </a:p>
      </dsp:txBody>
      <dsp:txXfrm rot="5400000">
        <a:off x="-1" y="1"/>
        <a:ext cx="801827" cy="400913"/>
      </dsp:txXfrm>
    </dsp:sp>
    <dsp:sp modelId="{0E0E2C41-9F1B-4FEC-90AC-551032C5DC35}">
      <dsp:nvSpPr>
        <dsp:cNvPr id="0" name=""/>
        <dsp:cNvSpPr/>
      </dsp:nvSpPr>
      <dsp:spPr>
        <a:xfrm>
          <a:off x="801827" y="0"/>
          <a:ext cx="801827" cy="534551"/>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801827" y="0"/>
        <a:ext cx="801827" cy="400913"/>
      </dsp:txXfrm>
    </dsp:sp>
    <dsp:sp modelId="{5BC00F7D-6D45-44E1-9B03-1119B2CBBC29}">
      <dsp:nvSpPr>
        <dsp:cNvPr id="0" name=""/>
        <dsp:cNvSpPr/>
      </dsp:nvSpPr>
      <dsp:spPr>
        <a:xfrm rot="10800000">
          <a:off x="0" y="534551"/>
          <a:ext cx="801827" cy="534551"/>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0" y="668189"/>
        <a:ext cx="801827" cy="400913"/>
      </dsp:txXfrm>
    </dsp:sp>
    <dsp:sp modelId="{58CFB826-0312-4B7B-9094-6CC4B57B1CB3}">
      <dsp:nvSpPr>
        <dsp:cNvPr id="0" name=""/>
        <dsp:cNvSpPr/>
      </dsp:nvSpPr>
      <dsp:spPr>
        <a:xfrm rot="5400000">
          <a:off x="935464" y="400913"/>
          <a:ext cx="534551" cy="801827"/>
        </a:xfrm>
        <a:prstGeom prst="round1Rect">
          <a:avLst/>
        </a:prstGeom>
        <a:solidFill>
          <a:srgbClr val="FF97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801826" y="668189"/>
        <a:ext cx="801827" cy="400913"/>
      </dsp:txXfrm>
    </dsp:sp>
    <dsp:sp modelId="{CE006606-C2A0-4EB6-A1D7-0C68CC4D25E5}">
      <dsp:nvSpPr>
        <dsp:cNvPr id="0" name=""/>
        <dsp:cNvSpPr/>
      </dsp:nvSpPr>
      <dsp:spPr>
        <a:xfrm>
          <a:off x="561278" y="400913"/>
          <a:ext cx="481096" cy="26727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74325" y="413960"/>
        <a:ext cx="455002" cy="241181"/>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05/04/2024</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05/04/2024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9399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166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264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7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598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754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529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1128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22</a:t>
            </a:fld>
            <a:endParaRPr lang="fr-FR"/>
          </a:p>
        </p:txBody>
      </p:sp>
    </p:spTree>
    <p:extLst>
      <p:ext uri="{BB962C8B-B14F-4D97-AF65-F5344CB8AC3E}">
        <p14:creationId xmlns:p14="http://schemas.microsoft.com/office/powerpoint/2010/main" val="44676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23</a:t>
            </a:fld>
            <a:endParaRPr lang="fr-FR"/>
          </a:p>
        </p:txBody>
      </p:sp>
    </p:spTree>
    <p:extLst>
      <p:ext uri="{BB962C8B-B14F-4D97-AF65-F5344CB8AC3E}">
        <p14:creationId xmlns:p14="http://schemas.microsoft.com/office/powerpoint/2010/main" val="3681442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25</a:t>
            </a:fld>
            <a:endParaRPr lang="fr-FR"/>
          </a:p>
        </p:txBody>
      </p:sp>
    </p:spTree>
    <p:extLst>
      <p:ext uri="{BB962C8B-B14F-4D97-AF65-F5344CB8AC3E}">
        <p14:creationId xmlns:p14="http://schemas.microsoft.com/office/powerpoint/2010/main" val="15181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370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7098A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srgbClr val="7098A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120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MyREX</a:t>
            </a:r>
            <a:r>
              <a:rPr lang="fr-FR"/>
              <a:t> contient plus de 2000 documents de REX. Vous y trouverez les 4 types de REX HSE (REX majeur, REX, </a:t>
            </a:r>
            <a:r>
              <a:rPr lang="fr-FR" err="1"/>
              <a:t>Safety</a:t>
            </a:r>
            <a:r>
              <a:rPr lang="fr-FR"/>
              <a:t> </a:t>
            </a:r>
            <a:r>
              <a:rPr lang="fr-FR" err="1"/>
              <a:t>Alert</a:t>
            </a:r>
            <a:r>
              <a:rPr lang="fr-FR"/>
              <a:t> et Bonnes pratiques), les </a:t>
            </a:r>
            <a:r>
              <a:rPr lang="fr-FR" err="1"/>
              <a:t>templates</a:t>
            </a:r>
            <a:r>
              <a:rPr lang="fr-FR"/>
              <a:t> des documents REX, des vidéos (notamment les REX majeurs), des REX externes, et des liens vers différentes base de données de REX </a:t>
            </a:r>
          </a:p>
          <a:p>
            <a:r>
              <a:rPr lang="fr-FR"/>
              <a:t>Les REX sont également accessibles via Tapir, en complément des normes et des règles applicables.</a:t>
            </a:r>
          </a:p>
          <a:p>
            <a:r>
              <a:rPr lang="fr-FR"/>
              <a:t>Toolbox a été développé par différentes compagnies de l’</a:t>
            </a:r>
            <a:r>
              <a:rPr lang="fr-FR" err="1"/>
              <a:t>Oil&amp;Gas</a:t>
            </a:r>
            <a:r>
              <a:rPr lang="fr-FR"/>
              <a:t> et propose des REX anonymisés, très faciles à partager, en interne et avec les contractants. 10 langues sont disponibles. </a:t>
            </a:r>
          </a:p>
          <a:p>
            <a:r>
              <a:rPr lang="fr-FR"/>
              <a:t>Sur un smartphone, il est possible, depuis le site internet, de créer un raccourci sur l’écran d’accueil du téléphone</a:t>
            </a:r>
          </a:p>
          <a:p>
            <a:r>
              <a:rPr lang="fr-FR"/>
              <a:t>Ne pas confondre Toolbox qui est un outil public, anonyme et </a:t>
            </a:r>
            <a:r>
              <a:rPr lang="fr-FR" err="1"/>
              <a:t>multicompagnies</a:t>
            </a:r>
            <a:r>
              <a:rPr lang="fr-FR"/>
              <a:t>, avec la </a:t>
            </a:r>
            <a:r>
              <a:rPr lang="fr-FR" err="1"/>
              <a:t>toolbox</a:t>
            </a:r>
            <a:r>
              <a:rPr lang="fr-FR"/>
              <a:t> HSE qui est la plateforme interne TotalEnergies de partage des REX TotalEnergies </a:t>
            </a:r>
          </a:p>
          <a:p>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27</a:t>
            </a:fld>
            <a:endParaRPr lang="fr-FR"/>
          </a:p>
        </p:txBody>
      </p:sp>
    </p:spTree>
    <p:extLst>
      <p:ext uri="{BB962C8B-B14F-4D97-AF65-F5344CB8AC3E}">
        <p14:creationId xmlns:p14="http://schemas.microsoft.com/office/powerpoint/2010/main" val="4223051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28</a:t>
            </a:fld>
            <a:endParaRPr lang="fr-FR"/>
          </a:p>
        </p:txBody>
      </p:sp>
    </p:spTree>
    <p:extLst>
      <p:ext uri="{BB962C8B-B14F-4D97-AF65-F5344CB8AC3E}">
        <p14:creationId xmlns:p14="http://schemas.microsoft.com/office/powerpoint/2010/main" val="129750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0658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30</a:t>
            </a:fld>
            <a:endParaRPr lang="fr-FR"/>
          </a:p>
        </p:txBody>
      </p:sp>
    </p:spTree>
    <p:extLst>
      <p:ext uri="{BB962C8B-B14F-4D97-AF65-F5344CB8AC3E}">
        <p14:creationId xmlns:p14="http://schemas.microsoft.com/office/powerpoint/2010/main" val="1791604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Implémentation des REX  : la mise en œuvre de mesures durables et ciblées nécessite partage et explications avec le terrain de l’impact positif que le REX doit avoir sur nos opérations</a:t>
            </a: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32</a:t>
            </a:fld>
            <a:endParaRPr lang="fr-FR"/>
          </a:p>
        </p:txBody>
      </p:sp>
    </p:spTree>
    <p:extLst>
      <p:ext uri="{BB962C8B-B14F-4D97-AF65-F5344CB8AC3E}">
        <p14:creationId xmlns:p14="http://schemas.microsoft.com/office/powerpoint/2010/main" val="3778449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DC40-2547-F0CC-CC4E-583E114C81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1978A9-300E-58BC-5FD3-2EA9CF7CDF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38DAB7-16F8-8D5F-0853-B268EC2F702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41E3085-581F-E83C-D843-171A81EC3A17}"/>
              </a:ext>
            </a:extLst>
          </p:cNvPr>
          <p:cNvSpPr>
            <a:spLocks noGrp="1"/>
          </p:cNvSpPr>
          <p:nvPr>
            <p:ph type="sldNum" sz="quarter" idx="5"/>
          </p:nvPr>
        </p:nvSpPr>
        <p:spPr/>
        <p:txBody>
          <a:bodyPr/>
          <a:lstStyle/>
          <a:p>
            <a:fld id="{6FEDE3DE-59D0-436E-9643-2C33BA4042BB}" type="slidenum">
              <a:rPr lang="fr-FR" smtClean="0"/>
              <a:t>33</a:t>
            </a:fld>
            <a:endParaRPr lang="fr-FR"/>
          </a:p>
        </p:txBody>
      </p:sp>
    </p:spTree>
    <p:extLst>
      <p:ext uri="{BB962C8B-B14F-4D97-AF65-F5344CB8AC3E}">
        <p14:creationId xmlns:p14="http://schemas.microsoft.com/office/powerpoint/2010/main" val="486903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a:t>Le </a:t>
            </a:r>
            <a:r>
              <a:rPr lang="fr-FR" sz="1200" i="0" err="1"/>
              <a:t>Corex</a:t>
            </a:r>
            <a:r>
              <a:rPr lang="fr-FR" sz="1200" i="0"/>
              <a:t> peut s’organiser au niveau d’un site, d’une installation (FPSO, dépôt, raffinerie), d’une filiale ou d’une activité (réseau station service, réseau des centrales à gaz …) </a:t>
            </a: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34</a:t>
            </a:fld>
            <a:endParaRPr lang="fr-FR"/>
          </a:p>
        </p:txBody>
      </p:sp>
    </p:spTree>
    <p:extLst>
      <p:ext uri="{BB962C8B-B14F-4D97-AF65-F5344CB8AC3E}">
        <p14:creationId xmlns:p14="http://schemas.microsoft.com/office/powerpoint/2010/main" val="590456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95931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38</a:t>
            </a:fld>
            <a:endParaRPr lang="fr-FR"/>
          </a:p>
        </p:txBody>
      </p:sp>
    </p:spTree>
    <p:extLst>
      <p:ext uri="{BB962C8B-B14F-4D97-AF65-F5344CB8AC3E}">
        <p14:creationId xmlns:p14="http://schemas.microsoft.com/office/powerpoint/2010/main" val="28824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072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39</a:t>
            </a:fld>
            <a:endParaRPr lang="fr-FR"/>
          </a:p>
        </p:txBody>
      </p:sp>
    </p:spTree>
    <p:extLst>
      <p:ext uri="{BB962C8B-B14F-4D97-AF65-F5344CB8AC3E}">
        <p14:creationId xmlns:p14="http://schemas.microsoft.com/office/powerpoint/2010/main" val="3387445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40</a:t>
            </a:fld>
            <a:endParaRPr lang="fr-FR"/>
          </a:p>
        </p:txBody>
      </p:sp>
    </p:spTree>
    <p:extLst>
      <p:ext uri="{BB962C8B-B14F-4D97-AF65-F5344CB8AC3E}">
        <p14:creationId xmlns:p14="http://schemas.microsoft.com/office/powerpoint/2010/main" val="1828212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096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42</a:t>
            </a:fld>
            <a:endParaRPr lang="fr-FR"/>
          </a:p>
        </p:txBody>
      </p:sp>
    </p:spTree>
    <p:extLst>
      <p:ext uri="{BB962C8B-B14F-4D97-AF65-F5344CB8AC3E}">
        <p14:creationId xmlns:p14="http://schemas.microsoft.com/office/powerpoint/2010/main" val="2512646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43</a:t>
            </a:fld>
            <a:endParaRPr lang="fr-FR"/>
          </a:p>
        </p:txBody>
      </p:sp>
    </p:spTree>
    <p:extLst>
      <p:ext uri="{BB962C8B-B14F-4D97-AF65-F5344CB8AC3E}">
        <p14:creationId xmlns:p14="http://schemas.microsoft.com/office/powerpoint/2010/main" val="19123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46</a:t>
            </a:fld>
            <a:endParaRPr lang="fr-FR"/>
          </a:p>
        </p:txBody>
      </p:sp>
    </p:spTree>
    <p:extLst>
      <p:ext uri="{BB962C8B-B14F-4D97-AF65-F5344CB8AC3E}">
        <p14:creationId xmlns:p14="http://schemas.microsoft.com/office/powerpoint/2010/main" val="3829204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55F15-45D6-CD5B-151B-7C04ABC803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97B7BB-F657-0415-2833-80091A10E6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139E6F-5492-0137-3EB2-28555A3D187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183CFB-0C8F-7740-C1F9-C2AA2BFB238B}"/>
              </a:ext>
            </a:extLst>
          </p:cNvPr>
          <p:cNvSpPr>
            <a:spLocks noGrp="1"/>
          </p:cNvSpPr>
          <p:nvPr>
            <p:ph type="sldNum" sz="quarter" idx="5"/>
          </p:nvPr>
        </p:nvSpPr>
        <p:spPr/>
        <p:txBody>
          <a:bodyPr/>
          <a:lstStyle/>
          <a:p>
            <a:fld id="{6FEDE3DE-59D0-436E-9643-2C33BA4042BB}" type="slidenum">
              <a:rPr lang="fr-FR" smtClean="0"/>
              <a:t>47</a:t>
            </a:fld>
            <a:endParaRPr lang="fr-FR"/>
          </a:p>
        </p:txBody>
      </p:sp>
    </p:spTree>
    <p:extLst>
      <p:ext uri="{BB962C8B-B14F-4D97-AF65-F5344CB8AC3E}">
        <p14:creationId xmlns:p14="http://schemas.microsoft.com/office/powerpoint/2010/main" val="1863952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4885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58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61303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108506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Pour la JMS 2024, la branche EP a créé une vidéo spécifique sur l’accident de Piper Alpha qui a révolutionné la façon de concevoir et d’opérer les plateformes offshores.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238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715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766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4" name="Image 3">
            <a:extLst>
              <a:ext uri="{FF2B5EF4-FFF2-40B4-BE49-F238E27FC236}">
                <a16:creationId xmlns:a16="http://schemas.microsoft.com/office/drawing/2014/main" id="{42E9C68E-90A4-14B6-85A6-1B906E1CD3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noProof="0"/>
              <a:t>Journée Mondiale de la Sécurité 2024 - Kit manager </a:t>
            </a:r>
            <a:endParaRPr lang="en-US" noProof="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35513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a:t>Cliquez pour modifier le style du titre</a:t>
            </a:r>
          </a:p>
        </p:txBody>
      </p:sp>
      <p:sp>
        <p:nvSpPr>
          <p:cNvPr id="3" name="Espace réservé du pied de page 2"/>
          <p:cNvSpPr>
            <a:spLocks noGrp="1"/>
          </p:cNvSpPr>
          <p:nvPr>
            <p:ph type="ftr" sz="quarter" idx="10"/>
          </p:nvPr>
        </p:nvSpPr>
        <p:spPr/>
        <p:txBody>
          <a:bodyPr/>
          <a:lstStyle/>
          <a:p>
            <a:r>
              <a:rPr lang="fr-FR" noProof="0"/>
              <a:t>Journée Mondiale de la Sécurité 2024 - Kit manager </a:t>
            </a:r>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609600" y="1125539"/>
            <a:ext cx="10958400" cy="5040311"/>
          </a:xfr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1055858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ext only - plain whit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65FDE8A7-50E5-44BF-B937-C68E6A00DB5F}"/>
              </a:ext>
            </a:extLst>
          </p:cNvPr>
          <p:cNvSpPr>
            <a:spLocks noGrp="1"/>
          </p:cNvSpPr>
          <p:nvPr>
            <p:ph type="body" sz="quarter" idx="19" hasCustomPrompt="1"/>
          </p:nvPr>
        </p:nvSpPr>
        <p:spPr>
          <a:xfrm>
            <a:off x="431371" y="260648"/>
            <a:ext cx="8161867" cy="576064"/>
          </a:xfrm>
          <a:prstGeom prst="rect">
            <a:avLst/>
          </a:prstGeom>
        </p:spPr>
        <p:txBody>
          <a:bodyPr/>
          <a:lstStyle>
            <a:lvl1pPr>
              <a:defRPr sz="4267">
                <a:solidFill>
                  <a:srgbClr val="1C1D22"/>
                </a:solidFill>
              </a:defRPr>
            </a:lvl1pPr>
          </a:lstStyle>
          <a:p>
            <a:pPr lvl="0"/>
            <a:r>
              <a:rPr lang="en-GB"/>
              <a:t>Slide title goes here</a:t>
            </a:r>
          </a:p>
        </p:txBody>
      </p:sp>
      <p:sp>
        <p:nvSpPr>
          <p:cNvPr id="5" name="Content Placeholder 8">
            <a:extLst>
              <a:ext uri="{FF2B5EF4-FFF2-40B4-BE49-F238E27FC236}">
                <a16:creationId xmlns:a16="http://schemas.microsoft.com/office/drawing/2014/main" id="{40E50F0F-8732-4374-8FA0-4E04A899FAF5}"/>
              </a:ext>
            </a:extLst>
          </p:cNvPr>
          <p:cNvSpPr>
            <a:spLocks noGrp="1"/>
          </p:cNvSpPr>
          <p:nvPr>
            <p:ph sz="quarter" idx="13" hasCustomPrompt="1"/>
          </p:nvPr>
        </p:nvSpPr>
        <p:spPr bwMode="gray">
          <a:xfrm>
            <a:off x="569219" y="1412776"/>
            <a:ext cx="10903383" cy="4505933"/>
          </a:xfrm>
          <a:prstGeom prst="rect">
            <a:avLst/>
          </a:prstGeom>
        </p:spPr>
        <p:txBody>
          <a:bodyPr/>
          <a:lstStyle>
            <a:lvl1pPr>
              <a:defRPr sz="2667" baseline="0">
                <a:solidFill>
                  <a:srgbClr val="1C1D22"/>
                </a:solidFill>
              </a:defRPr>
            </a:lvl1pPr>
            <a:lvl2pPr>
              <a:defRPr sz="2667">
                <a:solidFill>
                  <a:srgbClr val="1C1D22"/>
                </a:solidFill>
              </a:defRPr>
            </a:lvl2pPr>
            <a:lvl3pPr>
              <a:buClr>
                <a:srgbClr val="EDFF00"/>
              </a:buClr>
              <a:defRPr sz="2667">
                <a:solidFill>
                  <a:srgbClr val="1C1D22"/>
                </a:solidFill>
              </a:defRPr>
            </a:lvl3pPr>
            <a:lvl4pPr>
              <a:buClr>
                <a:srgbClr val="EDFF00"/>
              </a:buClr>
              <a:defRPr sz="2667">
                <a:solidFill>
                  <a:srgbClr val="1C1D22"/>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162797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4" name="Image 3">
            <a:extLst>
              <a:ext uri="{FF2B5EF4-FFF2-40B4-BE49-F238E27FC236}">
                <a16:creationId xmlns:a16="http://schemas.microsoft.com/office/drawing/2014/main" id="{2BD669F0-2C53-2C18-8F49-AED2898D89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pic>
        <p:nvPicPr>
          <p:cNvPr id="2" name="Image 1">
            <a:extLst>
              <a:ext uri="{FF2B5EF4-FFF2-40B4-BE49-F238E27FC236}">
                <a16:creationId xmlns:a16="http://schemas.microsoft.com/office/drawing/2014/main" id="{3D35A4B5-0F10-9DEC-CBB9-ED0558E55D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24777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pic>
        <p:nvPicPr>
          <p:cNvPr id="3" name="Image 2">
            <a:extLst>
              <a:ext uri="{FF2B5EF4-FFF2-40B4-BE49-F238E27FC236}">
                <a16:creationId xmlns:a16="http://schemas.microsoft.com/office/drawing/2014/main" id="{946A3E6E-8094-BDED-5FD8-0437BB6BE9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pic>
        <p:nvPicPr>
          <p:cNvPr id="7" name="Image 6">
            <a:extLst>
              <a:ext uri="{FF2B5EF4-FFF2-40B4-BE49-F238E27FC236}">
                <a16:creationId xmlns:a16="http://schemas.microsoft.com/office/drawing/2014/main" id="{ECF8FC1D-6297-1259-9E41-EB955E312B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pic>
        <p:nvPicPr>
          <p:cNvPr id="7" name="Image 6">
            <a:extLst>
              <a:ext uri="{FF2B5EF4-FFF2-40B4-BE49-F238E27FC236}">
                <a16:creationId xmlns:a16="http://schemas.microsoft.com/office/drawing/2014/main" id="{0091BEB8-467B-3B4F-3F5B-4F0C79D61A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Journée Mondiale de la Sécurité 2024 - Kit manager </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Journée Mondiale de la Sécurité 2024 - Kit manager </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pic>
        <p:nvPicPr>
          <p:cNvPr id="2" name="Image 1">
            <a:extLst>
              <a:ext uri="{FF2B5EF4-FFF2-40B4-BE49-F238E27FC236}">
                <a16:creationId xmlns:a16="http://schemas.microsoft.com/office/drawing/2014/main" id="{D3109215-03C6-8CDC-60EE-1AD01A1DA5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Journée Mondiale de la Sécurité 2024 - Kit manager </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Journée Mondiale de la Sécurité 2024 - Kit manager </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 id="2147483728" r:id="rId15"/>
    <p:sldLayoutId id="2147483729" r:id="rId16"/>
    <p:sldLayoutId id="2147483744" r:id="rId17"/>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Journée Mondiale de la Sécurité 2024 - Kit manager </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Journée Mondiale de la Sécurité 2024 - Kit manager </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Journée Mondiale de la Sécurité 2024 - Kit manager </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2.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diagramData" Target="../diagrams/data3.xml"/><Relationship Id="rId12"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9.png"/><Relationship Id="rId11" Type="http://schemas.microsoft.com/office/2007/relationships/diagramDrawing" Target="../diagrams/drawing3.xml"/><Relationship Id="rId5" Type="http://schemas.openxmlformats.org/officeDocument/2006/relationships/image" Target="../media/image38.jpeg"/><Relationship Id="rId10" Type="http://schemas.openxmlformats.org/officeDocument/2006/relationships/diagramColors" Target="../diagrams/colors3.xml"/><Relationship Id="rId4" Type="http://schemas.openxmlformats.org/officeDocument/2006/relationships/image" Target="../media/image37.png"/><Relationship Id="rId9"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4.png"/><Relationship Id="rId18" Type="http://schemas.microsoft.com/office/2007/relationships/diagramDrawing" Target="../diagrams/drawing4.xml"/><Relationship Id="rId3" Type="http://schemas.openxmlformats.org/officeDocument/2006/relationships/image" Target="../media/image41.emf"/><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diagramColors" Target="../diagrams/colors4.xml"/><Relationship Id="rId2" Type="http://schemas.openxmlformats.org/officeDocument/2006/relationships/notesSlide" Target="../notesSlides/notesSlide20.xml"/><Relationship Id="rId16"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diagramLayout" Target="../diagrams/layout4.xml"/><Relationship Id="rId10" Type="http://schemas.openxmlformats.org/officeDocument/2006/relationships/image" Target="../media/image48.png"/><Relationship Id="rId19"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jpeg"/><Relationship Id="rId18" Type="http://schemas.openxmlformats.org/officeDocument/2006/relationships/image" Target="../media/image59.png"/><Relationship Id="rId26" Type="http://schemas.openxmlformats.org/officeDocument/2006/relationships/diagramQuickStyle" Target="../diagrams/quickStyle6.xml"/><Relationship Id="rId3" Type="http://schemas.openxmlformats.org/officeDocument/2006/relationships/diagramData" Target="../diagrams/data5.xml"/><Relationship Id="rId21" Type="http://schemas.openxmlformats.org/officeDocument/2006/relationships/image" Target="../media/image62.png"/><Relationship Id="rId7" Type="http://schemas.microsoft.com/office/2007/relationships/diagramDrawing" Target="../diagrams/drawing5.xml"/><Relationship Id="rId12" Type="http://schemas.openxmlformats.org/officeDocument/2006/relationships/image" Target="../media/image53.jpeg"/><Relationship Id="rId17" Type="http://schemas.openxmlformats.org/officeDocument/2006/relationships/image" Target="../media/image58.png"/><Relationship Id="rId25" Type="http://schemas.openxmlformats.org/officeDocument/2006/relationships/diagramLayout" Target="../diagrams/layout6.xml"/><Relationship Id="rId2" Type="http://schemas.openxmlformats.org/officeDocument/2006/relationships/notesSlide" Target="../notesSlides/notesSlide21.xml"/><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image" Target="../media/image52.png"/><Relationship Id="rId24" Type="http://schemas.openxmlformats.org/officeDocument/2006/relationships/diagramData" Target="../diagrams/data6.xml"/><Relationship Id="rId5" Type="http://schemas.openxmlformats.org/officeDocument/2006/relationships/diagramQuickStyle" Target="../diagrams/quickStyle5.xml"/><Relationship Id="rId15" Type="http://schemas.openxmlformats.org/officeDocument/2006/relationships/image" Target="../media/image56.png"/><Relationship Id="rId23" Type="http://schemas.openxmlformats.org/officeDocument/2006/relationships/image" Target="../media/image63.png"/><Relationship Id="rId28" Type="http://schemas.microsoft.com/office/2007/relationships/diagramDrawing" Target="../diagrams/drawing6.xml"/><Relationship Id="rId10" Type="http://schemas.openxmlformats.org/officeDocument/2006/relationships/hyperlink" Target="https://totalworkplace.sharepoint.com/sites/GroupHSEREXDataBase/en-us/Pages/REX%20HSE%20Home.aspx" TargetMode="External"/><Relationship Id="rId19" Type="http://schemas.openxmlformats.org/officeDocument/2006/relationships/image" Target="../media/image60.png"/><Relationship Id="rId4" Type="http://schemas.openxmlformats.org/officeDocument/2006/relationships/diagramLayout" Target="../diagrams/layout5.xml"/><Relationship Id="rId9" Type="http://schemas.openxmlformats.org/officeDocument/2006/relationships/image" Target="../media/image51.jpeg"/><Relationship Id="rId14" Type="http://schemas.openxmlformats.org/officeDocument/2006/relationships/image" Target="../media/image55.jpeg"/><Relationship Id="rId22" Type="http://schemas.openxmlformats.org/officeDocument/2006/relationships/hyperlink" Target="https://toolbox.energyinst.org/" TargetMode="External"/><Relationship Id="rId27" Type="http://schemas.openxmlformats.org/officeDocument/2006/relationships/diagramColors" Target="../diagrams/colors6.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7.xml"/><Relationship Id="rId11" Type="http://schemas.openxmlformats.org/officeDocument/2006/relationships/image" Target="../media/image4.png"/><Relationship Id="rId5" Type="http://schemas.openxmlformats.org/officeDocument/2006/relationships/diagramQuickStyle" Target="../diagrams/quickStyle7.xml"/><Relationship Id="rId10" Type="http://schemas.openxmlformats.org/officeDocument/2006/relationships/image" Target="../media/image65.png"/><Relationship Id="rId4" Type="http://schemas.openxmlformats.org/officeDocument/2006/relationships/diagramLayout" Target="../diagrams/layout7.xml"/><Relationship Id="rId9"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hyperlink" Target="https://toolbox-hse.totalenergies.com/fr"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v2toolboxhse-backoffice-twf4biz.aqa.tgscloud.net/fr/journee-mondiale-de-la-securite-2023" TargetMode="External"/><Relationship Id="rId5" Type="http://schemas.openxmlformats.org/officeDocument/2006/relationships/image" Target="../media/image72.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80.jpeg"/><Relationship Id="rId4"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81.png"/><Relationship Id="rId3" Type="http://schemas.openxmlformats.org/officeDocument/2006/relationships/tags" Target="../tags/tag5.xml"/><Relationship Id="rId21" Type="http://schemas.openxmlformats.org/officeDocument/2006/relationships/image" Target="../media/image84.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15.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83.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82.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8.jpeg"/><Relationship Id="rId12" Type="http://schemas.openxmlformats.org/officeDocument/2006/relationships/image" Target="../media/image18.jpeg"/><Relationship Id="rId2" Type="http://schemas.openxmlformats.org/officeDocument/2006/relationships/slideLayout" Target="../slideLayouts/slideLayout15.xml"/><Relationship Id="rId1" Type="http://schemas.openxmlformats.org/officeDocument/2006/relationships/tags" Target="../tags/tag21.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87.png"/><Relationship Id="rId9" Type="http://schemas.openxmlformats.org/officeDocument/2006/relationships/image" Target="../media/image15.jpeg"/></Relationships>
</file>

<file path=ppt/slides/_rels/slide4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87.png"/><Relationship Id="rId2" Type="http://schemas.openxmlformats.org/officeDocument/2006/relationships/slideLayout" Target="../slideLayouts/slideLayout15.xml"/><Relationship Id="rId1" Type="http://schemas.openxmlformats.org/officeDocument/2006/relationships/tags" Target="../tags/tag22.xml"/><Relationship Id="rId6" Type="http://schemas.openxmlformats.org/officeDocument/2006/relationships/diagramColors" Target="../diagrams/colors9.xml"/><Relationship Id="rId11" Type="http://schemas.openxmlformats.org/officeDocument/2006/relationships/image" Target="../media/image91.png"/><Relationship Id="rId5" Type="http://schemas.openxmlformats.org/officeDocument/2006/relationships/diagramQuickStyle" Target="../diagrams/quickStyle9.xml"/><Relationship Id="rId10" Type="http://schemas.openxmlformats.org/officeDocument/2006/relationships/image" Target="../media/image90.png"/><Relationship Id="rId4" Type="http://schemas.openxmlformats.org/officeDocument/2006/relationships/diagramLayout" Target="../diagrams/layout9.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otalworkplace.sharepoint.com/sites/Reflex/Lists/Reflex_Document/Attachments/687/GM-GR-HSE-351_fr_1.pdf"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87243EEB-8D01-89F3-F4B9-68F55E16F818}"/>
              </a:ext>
            </a:extLst>
          </p:cNvPr>
          <p:cNvSpPr>
            <a:spLocks noGrp="1"/>
          </p:cNvSpPr>
          <p:nvPr>
            <p:ph type="pic" idx="10"/>
          </p:nvPr>
        </p:nvSpPr>
        <p:spPr/>
        <p:txBody>
          <a:bodyPr/>
          <a:lstStyle/>
          <a:p>
            <a:endParaRPr lang="fr-FR"/>
          </a:p>
        </p:txBody>
      </p:sp>
      <p:sp>
        <p:nvSpPr>
          <p:cNvPr id="24" name="Titre 5">
            <a:extLst>
              <a:ext uri="{FF2B5EF4-FFF2-40B4-BE49-F238E27FC236}">
                <a16:creationId xmlns:a16="http://schemas.microsoft.com/office/drawing/2014/main" id="{56C28A9D-2CBB-4FE1-BA7F-BA3CC496CD60}"/>
              </a:ext>
            </a:extLst>
          </p:cNvPr>
          <p:cNvSpPr>
            <a:spLocks noGrp="1"/>
          </p:cNvSpPr>
          <p:nvPr>
            <p:ph type="ctrTitle"/>
          </p:nvPr>
        </p:nvSpPr>
        <p:spPr>
          <a:xfrm>
            <a:off x="6592389" y="4074936"/>
            <a:ext cx="4933680" cy="480166"/>
          </a:xfrm>
        </p:spPr>
        <p:txBody>
          <a:bodyPr>
            <a:noAutofit/>
          </a:bodyPr>
          <a:lstStyle/>
          <a:p>
            <a:br>
              <a:rPr lang="fr-FR" sz="3900" dirty="0">
                <a:solidFill>
                  <a:schemeClr val="tx2"/>
                </a:solidFill>
                <a:latin typeface="+mj-lt"/>
                <a:ea typeface="+mj-ea"/>
                <a:cs typeface="+mj-cs"/>
              </a:rPr>
            </a:br>
            <a:r>
              <a:rPr lang="fr-FR" sz="1600" dirty="0">
                <a:solidFill>
                  <a:schemeClr val="tx1"/>
                </a:solidFill>
              </a:rPr>
              <a:t>Kit </a:t>
            </a:r>
            <a:r>
              <a:rPr lang="fr-FR" sz="1600">
                <a:solidFill>
                  <a:schemeClr val="tx1"/>
                </a:solidFill>
              </a:rPr>
              <a:t>manager V2</a:t>
            </a:r>
            <a:r>
              <a:rPr lang="fr-FR" sz="1600" dirty="0">
                <a:solidFill>
                  <a:schemeClr val="tx1"/>
                </a:solidFill>
              </a:rPr>
              <a:t>*</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4294967295"/>
          </p:nvPr>
        </p:nvSpPr>
        <p:spPr>
          <a:xfrm>
            <a:off x="0" y="6450013"/>
            <a:ext cx="3598863" cy="252412"/>
          </a:xfrm>
        </p:spPr>
        <p:txBody>
          <a:bodyPr/>
          <a:lstStyle/>
          <a:p>
            <a:pPr lvl="0"/>
            <a:r>
              <a:rPr lang="fr-FR" noProof="0"/>
              <a:t>Journée Mondiale de la Sécurité 2024 - Kit manager </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4294967295"/>
          </p:nvPr>
        </p:nvSpPr>
        <p:spPr>
          <a:xfrm>
            <a:off x="0" y="6450013"/>
            <a:ext cx="576263" cy="252412"/>
          </a:xfrm>
        </p:spPr>
        <p:txBody>
          <a:bodyPr/>
          <a:lstStyle/>
          <a:p>
            <a:pPr lvl="0"/>
            <a:fld id="{975A587B-5814-4D9B-9598-FE9CB954CB01}" type="slidenum">
              <a:rPr lang="fr-FR" noProof="0" smtClean="0"/>
              <a:pPr lvl="0"/>
              <a:t>1</a:t>
            </a:fld>
            <a:endParaRPr lang="fr-FR" noProof="0"/>
          </a:p>
        </p:txBody>
      </p:sp>
      <p:sp>
        <p:nvSpPr>
          <p:cNvPr id="3" name="Titre 5">
            <a:extLst>
              <a:ext uri="{FF2B5EF4-FFF2-40B4-BE49-F238E27FC236}">
                <a16:creationId xmlns:a16="http://schemas.microsoft.com/office/drawing/2014/main" id="{A1E76C4C-6E01-6880-7D8A-DAAFBFF400AD}"/>
              </a:ext>
            </a:extLst>
          </p:cNvPr>
          <p:cNvSpPr txBox="1">
            <a:spLocks/>
          </p:cNvSpPr>
          <p:nvPr/>
        </p:nvSpPr>
        <p:spPr>
          <a:xfrm>
            <a:off x="507007" y="6209726"/>
            <a:ext cx="7073663" cy="3693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900" kern="1200" cap="none" baseline="0">
                <a:solidFill>
                  <a:schemeClr val="tx2"/>
                </a:solidFill>
                <a:latin typeface="+mj-lt"/>
                <a:ea typeface="+mj-ea"/>
                <a:cs typeface="+mj-cs"/>
              </a:defRPr>
            </a:lvl1pPr>
          </a:lstStyle>
          <a:p>
            <a:endParaRPr lang="fr-FR" sz="2800">
              <a:solidFill>
                <a:srgbClr val="0070C0"/>
              </a:solidFill>
            </a:endParaRPr>
          </a:p>
        </p:txBody>
      </p:sp>
      <p:pic>
        <p:nvPicPr>
          <p:cNvPr id="2" name="Image 1">
            <a:extLst>
              <a:ext uri="{FF2B5EF4-FFF2-40B4-BE49-F238E27FC236}">
                <a16:creationId xmlns:a16="http://schemas.microsoft.com/office/drawing/2014/main" id="{861AB909-7E89-9082-E983-41EE87436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pic>
        <p:nvPicPr>
          <p:cNvPr id="8" name="Picture 1">
            <a:extLst>
              <a:ext uri="{FF2B5EF4-FFF2-40B4-BE49-F238E27FC236}">
                <a16:creationId xmlns:a16="http://schemas.microsoft.com/office/drawing/2014/main" id="{7BC67477-C12B-EE79-BECE-5F014AA641B0}"/>
              </a:ext>
            </a:extLst>
          </p:cNvPr>
          <p:cNvPicPr>
            <a:picLocks noChangeAspect="1"/>
          </p:cNvPicPr>
          <p:nvPr/>
        </p:nvPicPr>
        <p:blipFill rotWithShape="1">
          <a:blip r:embed="rId4"/>
          <a:srcRect l="3784" r="12814" b="34006"/>
          <a:stretch/>
        </p:blipFill>
        <p:spPr>
          <a:xfrm>
            <a:off x="0" y="0"/>
            <a:ext cx="6093760" cy="6857999"/>
          </a:xfrm>
          <a:prstGeom prst="rect">
            <a:avLst/>
          </a:prstGeom>
          <a:ln>
            <a:noFill/>
          </a:ln>
          <a:effectLst/>
        </p:spPr>
      </p:pic>
      <p:sp>
        <p:nvSpPr>
          <p:cNvPr id="4" name="ZoneTexte 3">
            <a:extLst>
              <a:ext uri="{FF2B5EF4-FFF2-40B4-BE49-F238E27FC236}">
                <a16:creationId xmlns:a16="http://schemas.microsoft.com/office/drawing/2014/main" id="{3B9B6DE1-56F9-435C-E7CA-17B1E18EB0C3}"/>
              </a:ext>
            </a:extLst>
          </p:cNvPr>
          <p:cNvSpPr txBox="1"/>
          <p:nvPr/>
        </p:nvSpPr>
        <p:spPr>
          <a:xfrm>
            <a:off x="6592389" y="3243939"/>
            <a:ext cx="4990011" cy="830997"/>
          </a:xfrm>
          <a:prstGeom prst="rect">
            <a:avLst/>
          </a:prstGeom>
          <a:noFill/>
        </p:spPr>
        <p:txBody>
          <a:bodyPr wrap="square" rtlCol="0">
            <a:spAutoFit/>
          </a:bodyPr>
          <a:lstStyle/>
          <a:p>
            <a:pPr algn="l"/>
            <a:r>
              <a:rPr lang="fr-FR" sz="2400">
                <a:solidFill>
                  <a:schemeClr val="tx2"/>
                </a:solidFill>
                <a:latin typeface="+mj-lt"/>
                <a:ea typeface="+mj-ea"/>
                <a:cs typeface="+mj-cs"/>
              </a:rPr>
              <a:t>Journée Mondiale de la Sécurité</a:t>
            </a:r>
            <a:br>
              <a:rPr lang="fr-FR" sz="2400">
                <a:solidFill>
                  <a:schemeClr val="tx2"/>
                </a:solidFill>
                <a:latin typeface="+mj-lt"/>
                <a:ea typeface="+mj-ea"/>
                <a:cs typeface="+mj-cs"/>
              </a:rPr>
            </a:br>
            <a:r>
              <a:rPr lang="fr-FR" sz="2400">
                <a:solidFill>
                  <a:schemeClr val="tx2"/>
                </a:solidFill>
                <a:latin typeface="+mj-lt"/>
                <a:ea typeface="+mj-ea"/>
                <a:cs typeface="+mj-cs"/>
              </a:rPr>
              <a:t>22 avril 2024</a:t>
            </a:r>
          </a:p>
        </p:txBody>
      </p:sp>
      <p:sp>
        <p:nvSpPr>
          <p:cNvPr id="7" name="ZoneTexte 6">
            <a:extLst>
              <a:ext uri="{FF2B5EF4-FFF2-40B4-BE49-F238E27FC236}">
                <a16:creationId xmlns:a16="http://schemas.microsoft.com/office/drawing/2014/main" id="{42A37688-41AC-3C0C-7D95-7BEA611EF114}"/>
              </a:ext>
            </a:extLst>
          </p:cNvPr>
          <p:cNvSpPr txBox="1"/>
          <p:nvPr/>
        </p:nvSpPr>
        <p:spPr>
          <a:xfrm>
            <a:off x="6518462" y="6287808"/>
            <a:ext cx="6098240" cy="261610"/>
          </a:xfrm>
          <a:prstGeom prst="rect">
            <a:avLst/>
          </a:prstGeom>
          <a:noFill/>
        </p:spPr>
        <p:txBody>
          <a:bodyPr wrap="square">
            <a:spAutoFit/>
          </a:bodyPr>
          <a:lstStyle/>
          <a:p>
            <a:r>
              <a:rPr lang="fr-FR" sz="1100" dirty="0"/>
              <a:t>*</a:t>
            </a:r>
            <a:r>
              <a:rPr lang="fr-FR" sz="1100" dirty="0">
                <a:solidFill>
                  <a:schemeClr val="tx1"/>
                </a:solidFill>
              </a:rPr>
              <a:t>mise à jour </a:t>
            </a:r>
            <a:r>
              <a:rPr lang="fr-FR" sz="1100" dirty="0"/>
              <a:t>du</a:t>
            </a:r>
            <a:r>
              <a:rPr lang="fr-FR" sz="1100" dirty="0">
                <a:solidFill>
                  <a:schemeClr val="tx1"/>
                </a:solidFill>
              </a:rPr>
              <a:t> slide 11</a:t>
            </a:r>
            <a:endParaRPr lang="fr-FR" sz="1100" dirty="0"/>
          </a:p>
        </p:txBody>
      </p:sp>
    </p:spTree>
    <p:extLst>
      <p:ext uri="{BB962C8B-B14F-4D97-AF65-F5344CB8AC3E}">
        <p14:creationId xmlns:p14="http://schemas.microsoft.com/office/powerpoint/2010/main" val="112920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iel, plein air, eau, coucher de soleil&#10;&#10;Description générée automatiquement">
            <a:extLst>
              <a:ext uri="{FF2B5EF4-FFF2-40B4-BE49-F238E27FC236}">
                <a16:creationId xmlns:a16="http://schemas.microsoft.com/office/drawing/2014/main" id="{AD0419B9-964E-34D1-AE12-113DB3EB600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3290" y="343194"/>
            <a:ext cx="2929442" cy="1954242"/>
          </a:xfrm>
          <a:prstGeom prst="roundRect">
            <a:avLst>
              <a:gd name="adj" fmla="val 7140"/>
            </a:avLst>
          </a:prstGeom>
          <a:ln>
            <a:noFill/>
          </a:ln>
          <a:effectLst/>
        </p:spPr>
      </p:pic>
      <p:pic>
        <p:nvPicPr>
          <p:cNvPr id="6" name="Image 5">
            <a:extLst>
              <a:ext uri="{FF2B5EF4-FFF2-40B4-BE49-F238E27FC236}">
                <a16:creationId xmlns:a16="http://schemas.microsoft.com/office/drawing/2014/main" id="{4D239486-1F62-97A4-EE8C-DB4E8B1C1FCB}"/>
              </a:ext>
            </a:extLst>
          </p:cNvPr>
          <p:cNvPicPr>
            <a:picLocks/>
          </p:cNvPicPr>
          <p:nvPr/>
        </p:nvPicPr>
        <p:blipFill rotWithShape="1">
          <a:blip r:embed="rId4"/>
          <a:srcRect t="12091"/>
          <a:stretch/>
        </p:blipFill>
        <p:spPr>
          <a:xfrm>
            <a:off x="512284" y="2507750"/>
            <a:ext cx="2940448" cy="1930893"/>
          </a:xfrm>
          <a:prstGeom prst="roundRect">
            <a:avLst>
              <a:gd name="adj" fmla="val 8092"/>
            </a:avLst>
          </a:prstGeom>
          <a:ln>
            <a:noFill/>
          </a:ln>
          <a:effectLst/>
        </p:spPr>
      </p:pic>
      <p:sp>
        <p:nvSpPr>
          <p:cNvPr id="5" name="Espace réservé du numéro de diapositive 4">
            <a:extLst>
              <a:ext uri="{FF2B5EF4-FFF2-40B4-BE49-F238E27FC236}">
                <a16:creationId xmlns:a16="http://schemas.microsoft.com/office/drawing/2014/main" id="{A3555520-9794-D693-35EC-048C03E9CA49}"/>
              </a:ext>
            </a:extLst>
          </p:cNvPr>
          <p:cNvSpPr>
            <a:spLocks noGrp="1"/>
          </p:cNvSpPr>
          <p:nvPr>
            <p:ph type="sldNum" sz="quarter" idx="16"/>
          </p:nvPr>
        </p:nvSpPr>
        <p:spPr>
          <a:xfrm>
            <a:off x="219008" y="6394641"/>
            <a:ext cx="576000" cy="252000"/>
          </a:xfrm>
        </p:spPr>
        <p:txBody>
          <a:bodyPr/>
          <a:lstStyle/>
          <a:p>
            <a:fld id="{975A587B-5814-4D9B-9598-FE9CB954CB01}" type="slidenum">
              <a:rPr lang="en-US" noProof="0" smtClean="0"/>
              <a:pPr/>
              <a:t>10</a:t>
            </a:fld>
            <a:endParaRPr lang="en-US" noProof="0"/>
          </a:p>
        </p:txBody>
      </p:sp>
      <p:sp>
        <p:nvSpPr>
          <p:cNvPr id="7" name="ZoneTexte 6">
            <a:extLst>
              <a:ext uri="{FF2B5EF4-FFF2-40B4-BE49-F238E27FC236}">
                <a16:creationId xmlns:a16="http://schemas.microsoft.com/office/drawing/2014/main" id="{5EE9075C-26A2-51B5-2EDD-F33DBF9E097E}"/>
              </a:ext>
            </a:extLst>
          </p:cNvPr>
          <p:cNvSpPr txBox="1"/>
          <p:nvPr/>
        </p:nvSpPr>
        <p:spPr>
          <a:xfrm>
            <a:off x="486812" y="2713351"/>
            <a:ext cx="2199265"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2005 - Buncefield (MS)</a:t>
            </a:r>
          </a:p>
        </p:txBody>
      </p:sp>
      <p:pic>
        <p:nvPicPr>
          <p:cNvPr id="4" name="Picture 4" descr="Macondo (Deepwater Horizon) – Human Factors 101">
            <a:extLst>
              <a:ext uri="{FF2B5EF4-FFF2-40B4-BE49-F238E27FC236}">
                <a16:creationId xmlns:a16="http://schemas.microsoft.com/office/drawing/2014/main" id="{A1DA2DF2-6EA0-6356-9270-5CDC589CDCED}"/>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b="12091"/>
          <a:stretch/>
        </p:blipFill>
        <p:spPr bwMode="auto">
          <a:xfrm>
            <a:off x="3646850" y="2507750"/>
            <a:ext cx="2940448" cy="1930892"/>
          </a:xfrm>
          <a:prstGeom prst="roundRect">
            <a:avLst>
              <a:gd name="adj" fmla="val 9045"/>
            </a:avLst>
          </a:prstGeom>
          <a:ln>
            <a:noFill/>
          </a:ln>
          <a:effectLst/>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7356C422-673B-3DE6-F496-649A87EA62DA}"/>
              </a:ext>
            </a:extLst>
          </p:cNvPr>
          <p:cNvPicPr>
            <a:picLocks/>
          </p:cNvPicPr>
          <p:nvPr/>
        </p:nvPicPr>
        <p:blipFill rotWithShape="1">
          <a:blip r:embed="rId6"/>
          <a:srcRect t="12091"/>
          <a:stretch/>
        </p:blipFill>
        <p:spPr>
          <a:xfrm>
            <a:off x="6791802" y="354869"/>
            <a:ext cx="2940448" cy="1930892"/>
          </a:xfrm>
          <a:prstGeom prst="roundRect">
            <a:avLst>
              <a:gd name="adj" fmla="val 8092"/>
            </a:avLst>
          </a:prstGeom>
          <a:ln>
            <a:noFill/>
          </a:ln>
          <a:effectLst/>
        </p:spPr>
      </p:pic>
      <p:pic>
        <p:nvPicPr>
          <p:cNvPr id="15" name="Picture 1">
            <a:extLst>
              <a:ext uri="{FF2B5EF4-FFF2-40B4-BE49-F238E27FC236}">
                <a16:creationId xmlns:a16="http://schemas.microsoft.com/office/drawing/2014/main" id="{09E7D950-415A-3432-A49C-8EAC4AB7B126}"/>
              </a:ext>
            </a:extLst>
          </p:cNvPr>
          <p:cNvPicPr>
            <a:picLocks noChangeArrowheads="1"/>
          </p:cNvPicPr>
          <p:nvPr/>
        </p:nvPicPr>
        <p:blipFill rotWithShape="1">
          <a:blip r:embed="rId7" cstate="screen">
            <a:extLst>
              <a:ext uri="{28A0092B-C50C-407E-A947-70E740481C1C}">
                <a14:useLocalDpi xmlns:a14="http://schemas.microsoft.com/office/drawing/2010/main"/>
              </a:ext>
            </a:extLst>
          </a:blip>
          <a:srcRect b="12091"/>
          <a:stretch/>
        </p:blipFill>
        <p:spPr bwMode="auto">
          <a:xfrm>
            <a:off x="512284" y="4692398"/>
            <a:ext cx="2940448" cy="1930893"/>
          </a:xfrm>
          <a:prstGeom prst="roundRect">
            <a:avLst>
              <a:gd name="adj" fmla="val 9045"/>
            </a:avLst>
          </a:prstGeom>
          <a:ln>
            <a:noFill/>
          </a:ln>
          <a:effectLst/>
        </p:spPr>
      </p:pic>
      <p:pic>
        <p:nvPicPr>
          <p:cNvPr id="17" name="Image 16">
            <a:extLst>
              <a:ext uri="{FF2B5EF4-FFF2-40B4-BE49-F238E27FC236}">
                <a16:creationId xmlns:a16="http://schemas.microsoft.com/office/drawing/2014/main" id="{096A8B85-49E5-A0D9-1E3B-F7F039A4E58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3487"/>
          <a:stretch/>
        </p:blipFill>
        <p:spPr>
          <a:xfrm>
            <a:off x="6791802" y="4692398"/>
            <a:ext cx="2938783" cy="1930892"/>
          </a:xfrm>
          <a:prstGeom prst="roundRect">
            <a:avLst>
              <a:gd name="adj" fmla="val 8228"/>
            </a:avLst>
          </a:prstGeom>
          <a:ln>
            <a:noFill/>
          </a:ln>
          <a:effectLst/>
        </p:spPr>
      </p:pic>
      <p:pic>
        <p:nvPicPr>
          <p:cNvPr id="16" name="Image 15">
            <a:extLst>
              <a:ext uri="{FF2B5EF4-FFF2-40B4-BE49-F238E27FC236}">
                <a16:creationId xmlns:a16="http://schemas.microsoft.com/office/drawing/2014/main" id="{8073F572-59FF-9467-E88F-9B7888D62367}"/>
              </a:ext>
            </a:extLst>
          </p:cNvPr>
          <p:cNvPicPr>
            <a:picLocks/>
          </p:cNvPicPr>
          <p:nvPr/>
        </p:nvPicPr>
        <p:blipFill rotWithShape="1">
          <a:blip r:embed="rId9" cstate="screen">
            <a:extLst>
              <a:ext uri="{28A0092B-C50C-407E-A947-70E740481C1C}">
                <a14:useLocalDpi xmlns:a14="http://schemas.microsoft.com/office/drawing/2010/main"/>
              </a:ext>
            </a:extLst>
          </a:blip>
          <a:srcRect t="12091"/>
          <a:stretch/>
        </p:blipFill>
        <p:spPr>
          <a:xfrm>
            <a:off x="3646850" y="4692398"/>
            <a:ext cx="2940448" cy="1930892"/>
          </a:xfrm>
          <a:prstGeom prst="roundRect">
            <a:avLst>
              <a:gd name="adj" fmla="val 9045"/>
            </a:avLst>
          </a:prstGeom>
          <a:ln>
            <a:noFill/>
          </a:ln>
          <a:effectLst/>
        </p:spPr>
      </p:pic>
      <p:pic>
        <p:nvPicPr>
          <p:cNvPr id="18" name="Picture 2" descr="Erika, le 12 décembre, un triste anniversaire">
            <a:extLst>
              <a:ext uri="{FF2B5EF4-FFF2-40B4-BE49-F238E27FC236}">
                <a16:creationId xmlns:a16="http://schemas.microsoft.com/office/drawing/2014/main" id="{33080435-B33B-5C49-96B2-E7C7B47284C7}"/>
              </a:ext>
            </a:extLst>
          </p:cNvPr>
          <p:cNvPicPr>
            <a:picLocks noChangeArrowheads="1"/>
          </p:cNvPicPr>
          <p:nvPr/>
        </p:nvPicPr>
        <p:blipFill rotWithShape="1">
          <a:blip r:embed="rId10" cstate="screen">
            <a:extLst>
              <a:ext uri="{28A0092B-C50C-407E-A947-70E740481C1C}">
                <a14:useLocalDpi xmlns:a14="http://schemas.microsoft.com/office/drawing/2010/main"/>
              </a:ext>
            </a:extLst>
          </a:blip>
          <a:srcRect l="15466" r="11691" b="12091"/>
          <a:stretch/>
        </p:blipFill>
        <p:spPr bwMode="auto">
          <a:xfrm>
            <a:off x="3646850" y="354869"/>
            <a:ext cx="2940448" cy="1930893"/>
          </a:xfrm>
          <a:prstGeom prst="roundRect">
            <a:avLst>
              <a:gd name="adj" fmla="val 7140"/>
            </a:avLst>
          </a:prstGeom>
          <a:ln>
            <a:noFill/>
          </a:ln>
          <a:effectLst/>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3E9CB523-4769-EDE8-BEA5-2DEFD32FAE43}"/>
              </a:ext>
            </a:extLst>
          </p:cNvPr>
          <p:cNvPicPr>
            <a:picLocks/>
          </p:cNvPicPr>
          <p:nvPr/>
        </p:nvPicPr>
        <p:blipFill rotWithShape="1">
          <a:blip r:embed="rId11" cstate="screen">
            <a:extLst>
              <a:ext uri="{28A0092B-C50C-407E-A947-70E740481C1C}">
                <a14:useLocalDpi xmlns:a14="http://schemas.microsoft.com/office/drawing/2010/main"/>
              </a:ext>
            </a:extLst>
          </a:blip>
          <a:srcRect l="11377" b="12091"/>
          <a:stretch/>
        </p:blipFill>
        <p:spPr>
          <a:xfrm>
            <a:off x="6791802" y="2507750"/>
            <a:ext cx="2940448" cy="1930892"/>
          </a:xfrm>
          <a:prstGeom prst="roundRect">
            <a:avLst>
              <a:gd name="adj" fmla="val 9045"/>
            </a:avLst>
          </a:prstGeom>
          <a:ln>
            <a:noFill/>
          </a:ln>
          <a:effectLst/>
        </p:spPr>
      </p:pic>
      <p:sp>
        <p:nvSpPr>
          <p:cNvPr id="2" name="ZoneTexte 1">
            <a:extLst>
              <a:ext uri="{FF2B5EF4-FFF2-40B4-BE49-F238E27FC236}">
                <a16:creationId xmlns:a16="http://schemas.microsoft.com/office/drawing/2014/main" id="{F24965F7-2F3F-9ADE-52C1-BCC12780F5D7}"/>
              </a:ext>
            </a:extLst>
          </p:cNvPr>
          <p:cNvSpPr txBox="1"/>
          <p:nvPr/>
        </p:nvSpPr>
        <p:spPr>
          <a:xfrm>
            <a:off x="3616768" y="2713351"/>
            <a:ext cx="2819394"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2010 - Deepwater Horizon (EP)</a:t>
            </a:r>
          </a:p>
        </p:txBody>
      </p:sp>
      <p:sp>
        <p:nvSpPr>
          <p:cNvPr id="20" name="ZoneTexte 19">
            <a:extLst>
              <a:ext uri="{FF2B5EF4-FFF2-40B4-BE49-F238E27FC236}">
                <a16:creationId xmlns:a16="http://schemas.microsoft.com/office/drawing/2014/main" id="{8C511F39-2F4B-9B51-8125-A4DDC75CC275}"/>
              </a:ext>
            </a:extLst>
          </p:cNvPr>
          <p:cNvSpPr txBox="1"/>
          <p:nvPr/>
        </p:nvSpPr>
        <p:spPr>
          <a:xfrm>
            <a:off x="507008" y="598795"/>
            <a:ext cx="2199265"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1988 - Piper Alpha (EP)</a:t>
            </a:r>
          </a:p>
        </p:txBody>
      </p:sp>
      <p:sp>
        <p:nvSpPr>
          <p:cNvPr id="22" name="ZoneTexte 21">
            <a:extLst>
              <a:ext uri="{FF2B5EF4-FFF2-40B4-BE49-F238E27FC236}">
                <a16:creationId xmlns:a16="http://schemas.microsoft.com/office/drawing/2014/main" id="{50E9726C-1B48-92E1-7187-54615E9A7F06}"/>
              </a:ext>
            </a:extLst>
          </p:cNvPr>
          <p:cNvSpPr txBox="1"/>
          <p:nvPr/>
        </p:nvSpPr>
        <p:spPr>
          <a:xfrm>
            <a:off x="3616768" y="598794"/>
            <a:ext cx="1796220"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1999 - Erika (TS)</a:t>
            </a:r>
          </a:p>
        </p:txBody>
      </p:sp>
      <p:sp>
        <p:nvSpPr>
          <p:cNvPr id="23" name="ZoneTexte 22">
            <a:extLst>
              <a:ext uri="{FF2B5EF4-FFF2-40B4-BE49-F238E27FC236}">
                <a16:creationId xmlns:a16="http://schemas.microsoft.com/office/drawing/2014/main" id="{F2CADA17-23FD-4DD3-806F-4163A977AB72}"/>
              </a:ext>
            </a:extLst>
          </p:cNvPr>
          <p:cNvSpPr txBox="1"/>
          <p:nvPr/>
        </p:nvSpPr>
        <p:spPr>
          <a:xfrm>
            <a:off x="6767616" y="598794"/>
            <a:ext cx="2613451" cy="307777"/>
          </a:xfrm>
          <a:prstGeom prst="rect">
            <a:avLst/>
          </a:prstGeom>
          <a:solidFill>
            <a:schemeClr val="bg1"/>
          </a:solidFill>
        </p:spPr>
        <p:txBody>
          <a:bodyPr wrap="square" rtlCol="0">
            <a:spAutoFit/>
          </a:bodyPr>
          <a:lstStyle>
            <a:defPPr>
              <a:defRPr lang="fr-FR"/>
            </a:defPPr>
            <a:lvl1pPr>
              <a:defRPr sz="1400" b="1">
                <a:ln>
                  <a:noFill/>
                </a:ln>
                <a:solidFill>
                  <a:schemeClr val="accent6">
                    <a:lumMod val="75000"/>
                  </a:schemeClr>
                </a:solidFill>
                <a:effectLst>
                  <a:outerShdw blurRad="38100" dist="38100" dir="2700000" algn="tl">
                    <a:srgbClr val="000000">
                      <a:alpha val="43137"/>
                    </a:srgbClr>
                  </a:outerShdw>
                </a:effectLst>
              </a:defRPr>
            </a:lvl1pPr>
          </a:lstStyle>
          <a:p>
            <a:r>
              <a:rPr lang="fr-FR">
                <a:solidFill>
                  <a:schemeClr val="tx2"/>
                </a:solidFill>
                <a:effectLst/>
              </a:rPr>
              <a:t>2001 - Teeside Enron (GRP)</a:t>
            </a:r>
          </a:p>
        </p:txBody>
      </p:sp>
      <p:sp>
        <p:nvSpPr>
          <p:cNvPr id="24" name="ZoneTexte 23">
            <a:extLst>
              <a:ext uri="{FF2B5EF4-FFF2-40B4-BE49-F238E27FC236}">
                <a16:creationId xmlns:a16="http://schemas.microsoft.com/office/drawing/2014/main" id="{E3252D5E-9546-E14B-7F4D-C561162E0F31}"/>
              </a:ext>
            </a:extLst>
          </p:cNvPr>
          <p:cNvSpPr txBox="1"/>
          <p:nvPr/>
        </p:nvSpPr>
        <p:spPr>
          <a:xfrm>
            <a:off x="6767616" y="2713350"/>
            <a:ext cx="2938783"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2013 - </a:t>
            </a:r>
            <a:r>
              <a:rPr lang="en-US">
                <a:solidFill>
                  <a:schemeClr val="tx2"/>
                </a:solidFill>
                <a:effectLst/>
              </a:rPr>
              <a:t>Ooltgensplaat Fire (GRP)</a:t>
            </a:r>
            <a:endParaRPr lang="fr-FR">
              <a:solidFill>
                <a:schemeClr val="tx2"/>
              </a:solidFill>
              <a:effectLst/>
            </a:endParaRPr>
          </a:p>
        </p:txBody>
      </p:sp>
      <p:sp>
        <p:nvSpPr>
          <p:cNvPr id="25" name="ZoneTexte 24">
            <a:extLst>
              <a:ext uri="{FF2B5EF4-FFF2-40B4-BE49-F238E27FC236}">
                <a16:creationId xmlns:a16="http://schemas.microsoft.com/office/drawing/2014/main" id="{647E2902-5513-6B2B-C73B-A12BD051E5D6}"/>
              </a:ext>
            </a:extLst>
          </p:cNvPr>
          <p:cNvSpPr txBox="1"/>
          <p:nvPr/>
        </p:nvSpPr>
        <p:spPr>
          <a:xfrm>
            <a:off x="512284" y="4918879"/>
            <a:ext cx="1949389"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2017 - </a:t>
            </a:r>
            <a:r>
              <a:rPr lang="fr-FR" err="1">
                <a:solidFill>
                  <a:schemeClr val="tx2"/>
                </a:solidFill>
                <a:effectLst/>
              </a:rPr>
              <a:t>Qapco</a:t>
            </a:r>
            <a:r>
              <a:rPr lang="fr-FR">
                <a:solidFill>
                  <a:schemeClr val="tx2"/>
                </a:solidFill>
                <a:effectLst/>
              </a:rPr>
              <a:t> (RC)</a:t>
            </a:r>
          </a:p>
        </p:txBody>
      </p:sp>
      <p:sp>
        <p:nvSpPr>
          <p:cNvPr id="26" name="ZoneTexte 25">
            <a:extLst>
              <a:ext uri="{FF2B5EF4-FFF2-40B4-BE49-F238E27FC236}">
                <a16:creationId xmlns:a16="http://schemas.microsoft.com/office/drawing/2014/main" id="{F749747D-586E-6BC0-E515-7BDE3279B671}"/>
              </a:ext>
            </a:extLst>
          </p:cNvPr>
          <p:cNvSpPr txBox="1"/>
          <p:nvPr/>
        </p:nvSpPr>
        <p:spPr>
          <a:xfrm>
            <a:off x="3646850" y="4918878"/>
            <a:ext cx="2245547"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2018 - </a:t>
            </a:r>
            <a:r>
              <a:rPr lang="fr-FR" err="1">
                <a:solidFill>
                  <a:schemeClr val="tx2"/>
                </a:solidFill>
                <a:effectLst/>
              </a:rPr>
              <a:t>Mostorod</a:t>
            </a:r>
            <a:r>
              <a:rPr lang="fr-FR">
                <a:solidFill>
                  <a:schemeClr val="tx2"/>
                </a:solidFill>
                <a:effectLst/>
              </a:rPr>
              <a:t> (MS)</a:t>
            </a:r>
          </a:p>
        </p:txBody>
      </p:sp>
      <p:sp>
        <p:nvSpPr>
          <p:cNvPr id="27" name="ZoneTexte 26">
            <a:extLst>
              <a:ext uri="{FF2B5EF4-FFF2-40B4-BE49-F238E27FC236}">
                <a16:creationId xmlns:a16="http://schemas.microsoft.com/office/drawing/2014/main" id="{1AF744A2-A2B2-A299-A0B9-342FA7F8E38C}"/>
              </a:ext>
            </a:extLst>
          </p:cNvPr>
          <p:cNvSpPr txBox="1"/>
          <p:nvPr/>
        </p:nvSpPr>
        <p:spPr>
          <a:xfrm>
            <a:off x="6781416" y="4918877"/>
            <a:ext cx="2475992"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2019 - Normandie (RC)</a:t>
            </a:r>
          </a:p>
        </p:txBody>
      </p:sp>
    </p:spTree>
    <p:extLst>
      <p:ext uri="{BB962C8B-B14F-4D97-AF65-F5344CB8AC3E}">
        <p14:creationId xmlns:p14="http://schemas.microsoft.com/office/powerpoint/2010/main" val="5533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98633" y="1386728"/>
            <a:ext cx="3571246" cy="5061283"/>
          </a:xfrm>
          <a:prstGeom prst="roundRect">
            <a:avLst>
              <a:gd name="adj" fmla="val 3672"/>
            </a:avLst>
          </a:prstGeom>
        </p:spPr>
        <p:style>
          <a:lnRef idx="2">
            <a:schemeClr val="accent5"/>
          </a:lnRef>
          <a:fillRef idx="1">
            <a:schemeClr val="lt1"/>
          </a:fillRef>
          <a:effectRef idx="0">
            <a:schemeClr val="accent5"/>
          </a:effectRef>
          <a:fontRef idx="minor">
            <a:schemeClr val="dk1"/>
          </a:fontRef>
        </p:style>
        <p:txBody>
          <a:bodyPr lIns="108000" tIns="108000" rIns="108000" bIns="108000">
            <a:noAutofit/>
          </a:bodyPr>
          <a:lstStyle/>
          <a:p>
            <a:pPr marL="0" indent="0">
              <a:buNone/>
            </a:pPr>
            <a:r>
              <a:rPr lang="fr-FR" b="1" dirty="0">
                <a:solidFill>
                  <a:schemeClr val="tx2"/>
                </a:solidFill>
              </a:rPr>
              <a:t>Résumé des faits</a:t>
            </a:r>
          </a:p>
          <a:p>
            <a:pPr marL="0" indent="0">
              <a:spcBef>
                <a:spcPts val="200"/>
              </a:spcBef>
              <a:buNone/>
            </a:pPr>
            <a:r>
              <a:rPr lang="fr-FR" sz="1000" dirty="0"/>
              <a:t>L’enquête sur la catastrophe du Piper Alpha (6 juillet 1988) a conclu que la cause la plus probable de l’explosion initiale était le rejet d’au moins 30 kg de condensat par une bride aveugle non sécurisée où une soupape de surpression (PSV) avait été retirée dans le cadre de l’entretien d’une pompe à condensat de secours. Les opérateurs de nuit ne savaient pas que la PSV avait été retirée lors du quart précédent lorsqu’ils ont remis la pompe en service.   
L'explosion initiale a détruit les pares-feux, ce qui a entraîné une propagation vers d'autres parties de la plate-forme, la perte de la salle de contrôle et des systèmes de sécurité essentiels. La majorité de l'équipage s’est rassemblé dans les quartiers d'habitation (LQ). 50 minutes après le rejet initial, le premier riser de gaz s'est rompu, suivi peu après par la rupture des autres risers de pétrole et de gaz et finalement par la destruction de la plateforme.</a:t>
            </a:r>
          </a:p>
          <a:p>
            <a:pPr marL="0" indent="0">
              <a:spcBef>
                <a:spcPts val="200"/>
              </a:spcBef>
              <a:buNone/>
            </a:pPr>
            <a:r>
              <a:rPr lang="fr-FR" sz="1000" dirty="0"/>
              <a:t>Le système de déluge n’a jamais été activé car le démarrage automatique était inhibé depuis longtemps en raison d’activités de plongée. De la fumée est entrée dans les quartiers d’habitation et les canots de sauvetage n’ont pas été mis à l’eau parce que leur accès a été bloqué par de la fumée et des flammes. </a:t>
            </a:r>
          </a:p>
          <a:p>
            <a:pPr marL="0" indent="0">
              <a:spcBef>
                <a:spcPts val="200"/>
              </a:spcBef>
              <a:buNone/>
            </a:pPr>
            <a:r>
              <a:rPr lang="fr-FR" sz="1000" dirty="0"/>
              <a:t>La majorité des personnes décédées ont suffoqué à cause du monoxyde de carbone et de la fumée qui s’est infiltrée dans les logements. Les 61 personnes qui ont survécu sont celles qui se sont jetées à la mer.</a:t>
            </a:r>
            <a:endParaRPr lang="fr-FR" dirty="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en-US" sz="2400" dirty="0"/>
              <a:t>1988 Piper Alpha – destruction de la </a:t>
            </a:r>
            <a:r>
              <a:rPr lang="en-US" sz="2400" dirty="0" err="1"/>
              <a:t>plateforme</a:t>
            </a:r>
            <a:r>
              <a:rPr lang="en-US" sz="2400" dirty="0"/>
              <a:t> (EP) </a:t>
            </a:r>
            <a:br>
              <a:rPr lang="en-US" sz="3600" dirty="0"/>
            </a:br>
            <a:r>
              <a:rPr lang="en-US" sz="1600" b="1" dirty="0">
                <a:solidFill>
                  <a:schemeClr val="tx1"/>
                </a:solidFill>
              </a:rPr>
              <a:t>Mer du Nord, </a:t>
            </a:r>
            <a:r>
              <a:rPr lang="en-US" sz="1600" b="1" dirty="0" err="1">
                <a:solidFill>
                  <a:schemeClr val="tx1"/>
                </a:solidFill>
              </a:rPr>
              <a:t>Royaume</a:t>
            </a:r>
            <a:r>
              <a:rPr lang="en-US" sz="1600" b="1" dirty="0">
                <a:solidFill>
                  <a:schemeClr val="tx1"/>
                </a:solidFill>
              </a:rPr>
              <a:t>-Uni, 167 </a:t>
            </a:r>
            <a:r>
              <a:rPr lang="en-US" sz="1600" b="1" dirty="0" err="1">
                <a:solidFill>
                  <a:schemeClr val="tx1"/>
                </a:solidFill>
              </a:rPr>
              <a:t>décès</a:t>
            </a:r>
            <a:r>
              <a:rPr lang="en-US" sz="1600" b="1" dirty="0">
                <a:solidFill>
                  <a:schemeClr val="tx1"/>
                </a:solidFill>
              </a:rPr>
              <a:t>, 3,4 milliards USD</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11</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247366" y="3262269"/>
            <a:ext cx="3703455" cy="3186195"/>
          </a:xfrm>
          <a:prstGeom prst="roundRect">
            <a:avLst>
              <a:gd name="adj" fmla="val 3849"/>
            </a:avLst>
          </a:prstGeom>
        </p:spPr>
        <p:style>
          <a:lnRef idx="2">
            <a:schemeClr val="accent5"/>
          </a:lnRef>
          <a:fillRef idx="1">
            <a:schemeClr val="lt1"/>
          </a:fillRef>
          <a:effectRef idx="0">
            <a:schemeClr val="accent5"/>
          </a:effectRef>
          <a:fontRef idx="minor">
            <a:schemeClr val="dk1"/>
          </a:fontRef>
        </p:style>
        <p:txBody>
          <a:bodyPr vert="horz" lIns="108000" tIns="108000" rIns="108000" bIns="10800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dirty="0">
                <a:solidFill>
                  <a:schemeClr val="tx2"/>
                </a:solidFill>
              </a:rPr>
              <a:t>Causes</a:t>
            </a:r>
            <a:endParaRPr lang="fr-FR" sz="1200" b="1" dirty="0">
              <a:solidFill>
                <a:schemeClr val="tx2"/>
              </a:solidFill>
            </a:endParaRPr>
          </a:p>
          <a:p>
            <a:pPr marL="0" indent="0">
              <a:spcBef>
                <a:spcPts val="200"/>
              </a:spcBef>
              <a:buNone/>
            </a:pPr>
            <a:r>
              <a:rPr lang="fr-FR" sz="1000" dirty="0"/>
              <a:t>PERMIS DE TRAVAIL - Défaillances du système.
TRANSFERT DE QUART DE TRAVAIL – Pas de transfert formel entre les quarts de travail : les opérateurs CR ne savaient pas que la PSV avait été retirée.
CULTURE DE SÉCURITÉ – Priorité donnée à la production
GESTION DU CHANGEMENT (</a:t>
            </a:r>
            <a:r>
              <a:rPr lang="fr-FR" sz="1000" dirty="0" err="1"/>
              <a:t>MoC</a:t>
            </a:r>
            <a:r>
              <a:rPr lang="fr-FR" sz="1000" dirty="0"/>
              <a:t>) – Les dangers liés aux nouveaux équipements de traitement et aux risers de gaz n’ont pas été évalués, par exemple la défaillance du pare-feu à la suite d’une explosion.
EAU D’INCENDIE – Inhibition du démarrage automatique.
ISOLATION DE LA CANALISATION – Le flux provenant des plateformes environnantes a continué à être pompé dans Piper Alpha</a:t>
            </a:r>
          </a:p>
          <a:p>
            <a:pPr marL="0" indent="0">
              <a:spcBef>
                <a:spcPts val="200"/>
              </a:spcBef>
              <a:buNone/>
            </a:pPr>
            <a:r>
              <a:rPr lang="fr-FR" sz="1000" dirty="0"/>
              <a:t>SYSTÈMES DE SÉCURITÉ - Non conçus pour résister aux incendies et aux explosions
RÉPONSE D’URGENCE - Manque de formation, d’exercices.</a:t>
            </a:r>
          </a:p>
          <a:p>
            <a:pPr marL="0" indent="0">
              <a:buNone/>
            </a:pPr>
            <a:endParaRPr lang="fr-FR" sz="1000" dirty="0"/>
          </a:p>
          <a:p>
            <a:pPr marL="0" indent="0">
              <a:buNone/>
            </a:pPr>
            <a:r>
              <a:rPr lang="fr-FR" sz="1000" dirty="0"/>
              <a:t> </a:t>
            </a:r>
          </a:p>
          <a:p>
            <a:endParaRPr lang="fr-FR" dirty="0"/>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22120" y="1391665"/>
            <a:ext cx="3689077" cy="5056799"/>
          </a:xfrm>
          <a:prstGeom prst="roundRect">
            <a:avLst>
              <a:gd name="adj" fmla="val 2890"/>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08000" tIns="108000" rIns="108000" bIns="10800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600" b="1" dirty="0">
                <a:solidFill>
                  <a:schemeClr val="accent3"/>
                </a:solidFill>
              </a:rPr>
              <a:t>Qu’est-ce que cet accident a changé dans la sécurité de nos opérations ? </a:t>
            </a:r>
          </a:p>
          <a:p>
            <a:pPr marL="0" indent="0">
              <a:spcBef>
                <a:spcPts val="300"/>
              </a:spcBef>
              <a:buNone/>
            </a:pPr>
            <a:r>
              <a:rPr lang="fr-FR" sz="900" dirty="0"/>
              <a:t>La catastrophe a eu un impact significatif sur la façon dont nous concevons, entretenons et exploitons nos installations. Elle a conduit à des améliorations de la conception et d’exploitation et à des modifications de notre référentiel pour les projets futurs tels que :
DANGERS MAJEURS – Démontrer que tous les dangers majeurs ont été identifiés et sont atténués au moyen d’études d’évaluation des risques technologiques (EMR), y compris les changements apportés aux sites contaminés (</a:t>
            </a:r>
            <a:r>
              <a:rPr lang="fr-FR" sz="900" dirty="0" err="1"/>
              <a:t>MoC</a:t>
            </a:r>
            <a:r>
              <a:rPr lang="fr-FR" sz="900" dirty="0"/>
              <a:t>), par exemple les études sur les incendies et les explosions, les études sur les dégradations des refuges temporaires.
ÉQUIPEMENT/BARRIÈRES CRITIQUES POUR LA SÉCURITÉ – sont identifiés, ont une redondance et sont entretenus de manière à être disponibles en cas d’incident.
ISOLATION DE LA CANALISATION – Fourniture de vannes d'isolation sous-marines (SSIV).
ÉVACUATION, ÉVACUATION ET SAUVETAGE – Mise à disposition de cagoules </a:t>
            </a:r>
            <a:r>
              <a:rPr lang="fr-FR" sz="900" dirty="0" err="1"/>
              <a:t>anti-fumée</a:t>
            </a:r>
            <a:r>
              <a:rPr lang="fr-FR" sz="900" dirty="0"/>
              <a:t>, méthode d’évacuation en mer, canots de sauvetage en chute libre, navires de secours, exercices.
INTÉGRITÉ OPÉRATIONNELLE – Améliorations majeures dans la gestion des permis de travail, des transferts entre quarts, du cadenassage/étiquetage et des situations déclassées.
GESTION DES ACCIDENTS MAJEURS – Définition du nouveau poste de RSES (à la fois manager de la sécurité et des opérations). Formation à la gestion des situations d'urgence pour le RSES et son adjoint et renforcement de la nécessité d'effectuer des exercices.</a:t>
            </a:r>
            <a:endParaRPr lang="fr-FR" sz="1400" dirty="0"/>
          </a:p>
        </p:txBody>
      </p:sp>
      <p:pic>
        <p:nvPicPr>
          <p:cNvPr id="10" name="Picture 9">
            <a:extLst>
              <a:ext uri="{FF2B5EF4-FFF2-40B4-BE49-F238E27FC236}">
                <a16:creationId xmlns:a16="http://schemas.microsoft.com/office/drawing/2014/main" id="{F1A49E3C-FDF1-EEC4-78D3-5E3F76C6AB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308"/>
          <a:stretch/>
        </p:blipFill>
        <p:spPr>
          <a:xfrm>
            <a:off x="4240245" y="1405496"/>
            <a:ext cx="3710576" cy="1702120"/>
          </a:xfrm>
          <a:prstGeom prst="roundRect">
            <a:avLst>
              <a:gd name="adj" fmla="val 6672"/>
            </a:avLst>
          </a:prstGeom>
          <a:ln>
            <a:noFill/>
          </a:ln>
          <a:effectLst/>
        </p:spPr>
      </p:pic>
      <p:sp>
        <p:nvSpPr>
          <p:cNvPr id="2" name="Rectangle 1">
            <a:extLst>
              <a:ext uri="{FF2B5EF4-FFF2-40B4-BE49-F238E27FC236}">
                <a16:creationId xmlns:a16="http://schemas.microsoft.com/office/drawing/2014/main" id="{FEB48EF0-308F-969F-4684-243D0E28B9EA}"/>
              </a:ext>
            </a:extLst>
          </p:cNvPr>
          <p:cNvSpPr/>
          <p:nvPr/>
        </p:nvSpPr>
        <p:spPr>
          <a:xfrm>
            <a:off x="6096000" y="6563483"/>
            <a:ext cx="6036396" cy="276999"/>
          </a:xfrm>
          <a:prstGeom prst="rect">
            <a:avLst/>
          </a:prstGeom>
          <a:noFill/>
        </p:spPr>
        <p:txBody>
          <a:bodyPr wrap="none" lIns="91440" tIns="45720" rIns="91440" bIns="45720">
            <a:spAutoFit/>
          </a:bodyPr>
          <a:lstStyle/>
          <a:p>
            <a:pPr marL="171450" indent="-171450" algn="ctr">
              <a:buBlip>
                <a:blip r:embed="rId4">
                  <a:extLst>
                    <a:ext uri="{96DAC541-7B7A-43D3-8B79-37D633B846F1}">
                      <asvg:svgBlip xmlns:asvg="http://schemas.microsoft.com/office/drawing/2016/SVG/main" r:embed="rId5"/>
                    </a:ext>
                  </a:extLst>
                </a:blip>
              </a:buBlip>
            </a:pPr>
            <a:r>
              <a:rPr lang="fr-FR" sz="1200" b="1" dirty="0">
                <a:ln w="22225">
                  <a:noFill/>
                  <a:prstDash val="solid"/>
                </a:ln>
                <a:solidFill>
                  <a:schemeClr val="accent2"/>
                </a:solidFill>
              </a:rPr>
              <a:t>VOIR AUSSI LA NOUVELLE VIDÉO DÉVELOPPÉE PAR LES ÉQUIPES DE L’EP</a:t>
            </a:r>
            <a:endParaRPr lang="fr-FR" sz="1200" b="1" cap="none" spc="0" dirty="0">
              <a:ln w="22225">
                <a:noFill/>
                <a:prstDash val="solid"/>
              </a:ln>
              <a:solidFill>
                <a:schemeClr val="accent2"/>
              </a:solidFill>
              <a:effectLst/>
            </a:endParaRPr>
          </a:p>
        </p:txBody>
      </p:sp>
    </p:spTree>
    <p:extLst>
      <p:ext uri="{BB962C8B-B14F-4D97-AF65-F5344CB8AC3E}">
        <p14:creationId xmlns:p14="http://schemas.microsoft.com/office/powerpoint/2010/main" val="21269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545925"/>
            <a:ext cx="3614742" cy="4686426"/>
          </a:xfrm>
          <a:prstGeom prst="roundRect">
            <a:avLst>
              <a:gd name="adj" fmla="val 4313"/>
            </a:avLst>
          </a:prstGeom>
        </p:spPr>
        <p:style>
          <a:lnRef idx="2">
            <a:schemeClr val="accent5"/>
          </a:lnRef>
          <a:fillRef idx="1">
            <a:schemeClr val="lt1"/>
          </a:fillRef>
          <a:effectRef idx="0">
            <a:schemeClr val="accent5"/>
          </a:effectRef>
          <a:fontRef idx="minor">
            <a:schemeClr val="dk1"/>
          </a:fontRef>
        </p:style>
        <p:txBody>
          <a:bodyPr vert="horz" lIns="108000" tIns="108000" rIns="108000" bIns="45720" rtlCol="0" anchor="t">
            <a:noAutofit/>
          </a:bodyPr>
          <a:lstStyle/>
          <a:p>
            <a:pPr marL="0" indent="0">
              <a:buNone/>
            </a:pPr>
            <a:r>
              <a:rPr lang="fr-FR" b="1">
                <a:solidFill>
                  <a:schemeClr val="accent1"/>
                </a:solidFill>
              </a:rPr>
              <a:t>Résumé des faits </a:t>
            </a:r>
          </a:p>
          <a:p>
            <a:pPr marL="179705" indent="-179705">
              <a:buClr>
                <a:schemeClr val="tx2"/>
              </a:buClr>
            </a:pPr>
            <a:r>
              <a:rPr lang="fr-FR" sz="1400">
                <a:latin typeface="+mj-lt"/>
              </a:rPr>
              <a:t>Le </a:t>
            </a:r>
            <a:r>
              <a:rPr lang="fr-FR" sz="1400" b="0" i="0">
                <a:effectLst/>
                <a:latin typeface="+mj-lt"/>
              </a:rPr>
              <a:t>pétrolier affrété par Total a fait naufrage le 12 décembre 1999 au large du Finistère (France</a:t>
            </a:r>
            <a:r>
              <a:rPr lang="fr-FR" sz="1400">
                <a:latin typeface="+mj-lt"/>
              </a:rPr>
              <a:t>).</a:t>
            </a:r>
            <a:endParaRPr lang="fr-FR" sz="1400" b="0" i="0">
              <a:effectLst/>
              <a:latin typeface="+mj-lt"/>
              <a:cs typeface="Arial"/>
            </a:endParaRPr>
          </a:p>
          <a:p>
            <a:pPr marL="179705" indent="-179705">
              <a:buClr>
                <a:schemeClr val="tx2"/>
              </a:buClr>
            </a:pPr>
            <a:r>
              <a:rPr lang="fr-FR" sz="1400" b="0" i="0">
                <a:effectLst/>
                <a:latin typeface="+mj-lt"/>
              </a:rPr>
              <a:t>En provenance de Dunkerque et à destination de Livourne, le navire a été pris dans une tempête. </a:t>
            </a:r>
            <a:r>
              <a:rPr lang="fr-FR" sz="1400">
                <a:latin typeface="+mj-lt"/>
              </a:rPr>
              <a:t>S</a:t>
            </a:r>
            <a:r>
              <a:rPr lang="fr-FR" sz="1400" b="0" i="0">
                <a:effectLst/>
                <a:latin typeface="+mj-lt"/>
              </a:rPr>
              <a:t>es structures </a:t>
            </a:r>
            <a:r>
              <a:rPr lang="fr-FR" sz="1400">
                <a:latin typeface="+mj-lt"/>
              </a:rPr>
              <a:t>internes</a:t>
            </a:r>
            <a:r>
              <a:rPr lang="fr-FR" sz="1400" b="0" i="0">
                <a:effectLst/>
                <a:latin typeface="+mj-lt"/>
              </a:rPr>
              <a:t> se </a:t>
            </a:r>
            <a:r>
              <a:rPr lang="fr-FR" sz="1400">
                <a:latin typeface="+mj-lt"/>
              </a:rPr>
              <a:t>cassent</a:t>
            </a:r>
            <a:r>
              <a:rPr lang="fr-FR" sz="1400" b="0" i="0">
                <a:effectLst/>
                <a:latin typeface="+mj-lt"/>
              </a:rPr>
              <a:t> et sa coque se déchire dans son milieu puis se brise en deux, déversant une partie de ses 37 000 tonnes de fioul lourd</a:t>
            </a:r>
            <a:r>
              <a:rPr lang="fr-FR" sz="1400">
                <a:latin typeface="+mj-lt"/>
              </a:rPr>
              <a:t>.</a:t>
            </a:r>
            <a:endParaRPr lang="fr-FR" sz="1400" b="0" i="0">
              <a:effectLst/>
              <a:latin typeface="+mj-lt"/>
              <a:cs typeface="Arial"/>
            </a:endParaRPr>
          </a:p>
          <a:p>
            <a:pPr marL="179705" indent="-179705">
              <a:buClr>
                <a:schemeClr val="tx2"/>
              </a:buClr>
            </a:pPr>
            <a:r>
              <a:rPr lang="fr-FR" sz="1400" b="0" i="0">
                <a:effectLst/>
                <a:latin typeface="+mj-lt"/>
              </a:rPr>
              <a:t>Les 26 hommes d'équipage sont hélitreuillés sains et saufs</a:t>
            </a:r>
            <a:r>
              <a:rPr lang="fr-FR" sz="1400">
                <a:latin typeface="+mj-lt"/>
              </a:rPr>
              <a:t>.</a:t>
            </a:r>
            <a:endParaRPr lang="fr-FR" sz="1400">
              <a:latin typeface="+mj-lt"/>
              <a:cs typeface="Arial"/>
            </a:endParaRP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pPr>
              <a:spcBef>
                <a:spcPts val="0"/>
              </a:spcBef>
            </a:pPr>
            <a:r>
              <a:rPr lang="fr-FR" sz="2400"/>
              <a:t>1999 Naufrage de l’Erika (Trading-Shipping)</a:t>
            </a:r>
            <a:br>
              <a:rPr lang="fr-FR" sz="2000"/>
            </a:br>
            <a:r>
              <a:rPr lang="fr-FR" sz="1600" b="1">
                <a:solidFill>
                  <a:schemeClr val="tx1"/>
                </a:solidFill>
              </a:rPr>
              <a:t>Océan Atlantique. 10 000 m</a:t>
            </a:r>
            <a:r>
              <a:rPr lang="fr-FR" sz="1600" b="1" baseline="30000">
                <a:solidFill>
                  <a:schemeClr val="tx1"/>
                </a:solidFill>
              </a:rPr>
              <a:t>3</a:t>
            </a:r>
            <a:r>
              <a:rPr lang="fr-FR" sz="1600" b="1">
                <a:solidFill>
                  <a:schemeClr val="tx1"/>
                </a:solidFill>
              </a:rPr>
              <a:t> fioul lourd en mer, 400 km de côtes souillées, </a:t>
            </a:r>
            <a:br>
              <a:rPr lang="fr-FR" sz="1600" b="1">
                <a:solidFill>
                  <a:schemeClr val="tx1"/>
                </a:solidFill>
              </a:rPr>
            </a:br>
            <a:r>
              <a:rPr lang="fr-FR" sz="1600" b="1">
                <a:solidFill>
                  <a:schemeClr val="tx1"/>
                </a:solidFill>
              </a:rPr>
              <a:t>plusieurs milliers d’oiseaux mazoutés</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12</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310742" y="3969759"/>
            <a:ext cx="3600000" cy="2262592"/>
          </a:xfrm>
          <a:prstGeom prst="roundRect">
            <a:avLst>
              <a:gd name="adj" fmla="val 7744"/>
            </a:avLst>
          </a:prstGeom>
        </p:spPr>
        <p:style>
          <a:lnRef idx="2">
            <a:schemeClr val="accent5"/>
          </a:lnRef>
          <a:fillRef idx="1">
            <a:schemeClr val="lt1"/>
          </a:fillRef>
          <a:effectRef idx="0">
            <a:schemeClr val="accent5"/>
          </a:effectRef>
          <a:fontRef idx="minor">
            <a:schemeClr val="dk1"/>
          </a:fontRef>
        </p:style>
        <p:txBody>
          <a:bodyPr vert="horz" lIns="108000" tIns="108000" rIns="10800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accent1"/>
                </a:solidFill>
              </a:rPr>
              <a:t>Causes directes</a:t>
            </a:r>
          </a:p>
          <a:p>
            <a:pPr marL="179705" indent="-179705">
              <a:buClr>
                <a:schemeClr val="accent1"/>
              </a:buClr>
            </a:pPr>
            <a:r>
              <a:rPr lang="fr-FR" sz="1400"/>
              <a:t>Corrosion, efforts et fatigue de structure.</a:t>
            </a:r>
            <a:endParaRPr lang="fr-FR" sz="1400">
              <a:cs typeface="Arial"/>
            </a:endParaRPr>
          </a:p>
          <a:p>
            <a:pPr marL="0" indent="0">
              <a:buNone/>
            </a:pPr>
            <a:r>
              <a:rPr lang="fr-FR" b="1">
                <a:solidFill>
                  <a:schemeClr val="accent1"/>
                </a:solidFill>
              </a:rPr>
              <a:t>Causes indirectes</a:t>
            </a:r>
          </a:p>
          <a:p>
            <a:pPr marL="179705" indent="-179705">
              <a:buClr>
                <a:schemeClr val="accent1"/>
              </a:buClr>
            </a:pPr>
            <a:r>
              <a:rPr lang="fr-FR" sz="1400"/>
              <a:t>Défaut de maintenance et de contrôle – vérification.</a:t>
            </a:r>
            <a:endParaRPr lang="fr-FR" sz="1400">
              <a:cs typeface="Arial" panose="020B0604020202020204"/>
            </a:endParaRPr>
          </a:p>
          <a:p>
            <a:pPr marL="179705" indent="-179705">
              <a:buClr>
                <a:schemeClr val="accent1"/>
              </a:buClr>
            </a:pPr>
            <a:r>
              <a:rPr lang="fr-FR" sz="1400"/>
              <a:t>Gestion défaillante de l’opérateur.</a:t>
            </a:r>
            <a:endParaRPr lang="fr-FR" sz="1400">
              <a:cs typeface="Arial" panose="020B0604020202020204"/>
            </a:endParaRPr>
          </a:p>
          <a:p>
            <a:pPr marL="0" indent="0">
              <a:buNone/>
            </a:pPr>
            <a:endParaRPr lang="fr-FR"/>
          </a:p>
          <a:p>
            <a:pPr marL="0" indent="0">
              <a:buNone/>
            </a:pPr>
            <a:endParaRPr lang="fr-FR"/>
          </a:p>
          <a:p>
            <a:pPr marL="0" indent="0">
              <a:buNone/>
            </a:pPr>
            <a:r>
              <a:rPr lang="fr-FR"/>
              <a:t> </a:t>
            </a:r>
          </a:p>
          <a:p>
            <a:pPr marL="179705" indent="-179705"/>
            <a:endParaRPr lang="fr-FR">
              <a:cs typeface="Arial" panose="020B0604020202020204"/>
            </a:endParaRP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22121" y="1545925"/>
            <a:ext cx="3600000" cy="4686426"/>
          </a:xfrm>
          <a:prstGeom prst="roundRect">
            <a:avLst>
              <a:gd name="adj" fmla="val 4262"/>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08000" tIns="108000" rIns="10800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800" b="1">
                <a:solidFill>
                  <a:schemeClr val="accent3"/>
                </a:solidFill>
              </a:rPr>
              <a:t>Qu’est-ce que cet accident a changé dans la sécurité de nos opérations ? </a:t>
            </a:r>
          </a:p>
          <a:p>
            <a:pPr marL="0" indent="0">
              <a:buNone/>
            </a:pPr>
            <a:r>
              <a:rPr lang="fr-FR" sz="1200" b="1"/>
              <a:t>Réglementairement :</a:t>
            </a:r>
          </a:p>
          <a:p>
            <a:pPr marL="179705" indent="-179705">
              <a:buClr>
                <a:schemeClr val="accent3"/>
              </a:buClr>
            </a:pPr>
            <a:r>
              <a:rPr lang="fr-FR" sz="1200"/>
              <a:t>Renouvellement de la flotte mondiale au profit de la double coque. Sortie accélérée des simples coques.</a:t>
            </a:r>
            <a:endParaRPr lang="fr-FR" sz="1200">
              <a:cs typeface="Arial"/>
            </a:endParaRPr>
          </a:p>
          <a:p>
            <a:pPr marL="179705" indent="-179705">
              <a:spcBef>
                <a:spcPts val="300"/>
              </a:spcBef>
              <a:buClr>
                <a:schemeClr val="accent3"/>
              </a:buClr>
            </a:pPr>
            <a:r>
              <a:rPr lang="fr-FR" sz="1200"/>
              <a:t>Renforcement du programme de contrôle de l’état de la coque et des structures des navires.</a:t>
            </a:r>
          </a:p>
          <a:p>
            <a:pPr marL="0" indent="0">
              <a:spcBef>
                <a:spcPts val="300"/>
              </a:spcBef>
              <a:buNone/>
            </a:pPr>
            <a:r>
              <a:rPr lang="fr-FR" sz="1200" b="1"/>
              <a:t>En interne :</a:t>
            </a:r>
          </a:p>
          <a:p>
            <a:pPr marL="179705" indent="-179705">
              <a:buClr>
                <a:schemeClr val="accent3"/>
              </a:buClr>
            </a:pPr>
            <a:r>
              <a:rPr lang="fr-FR" sz="1200"/>
              <a:t>Revue de l'organisation de la Direction des Transports Maritimes.</a:t>
            </a:r>
            <a:endParaRPr lang="fr-FR" sz="1200">
              <a:cs typeface="Arial" panose="020B0604020202020204"/>
            </a:endParaRPr>
          </a:p>
          <a:p>
            <a:pPr marL="179705" indent="-179705">
              <a:buClr>
                <a:schemeClr val="accent3"/>
              </a:buClr>
            </a:pPr>
            <a:r>
              <a:rPr lang="fr-FR" sz="1200"/>
              <a:t>Renforcement du </a:t>
            </a:r>
            <a:r>
              <a:rPr lang="fr-FR" sz="1200" err="1"/>
              <a:t>Vetting</a:t>
            </a:r>
            <a:r>
              <a:rPr lang="fr-FR" sz="1200"/>
              <a:t>.</a:t>
            </a:r>
            <a:endParaRPr lang="fr-FR" sz="1200">
              <a:cs typeface="Arial" panose="020B0604020202020204"/>
            </a:endParaRPr>
          </a:p>
          <a:p>
            <a:pPr marL="0" indent="0">
              <a:buFont typeface="Arial" panose="020B0604020202020204" pitchFamily="34" charset="0"/>
              <a:buNone/>
            </a:pPr>
            <a:r>
              <a:rPr lang="fr-FR" sz="1200" b="1"/>
              <a:t>Pour l’Industrie :</a:t>
            </a:r>
          </a:p>
          <a:p>
            <a:pPr marL="179705" indent="-179705">
              <a:buClr>
                <a:schemeClr val="accent3"/>
              </a:buClr>
            </a:pPr>
            <a:r>
              <a:rPr lang="fr-FR" sz="1200"/>
              <a:t>Mutualisation de l’inspection des navires citernes (OCIMF).</a:t>
            </a:r>
            <a:endParaRPr lang="fr-FR" sz="1200">
              <a:cs typeface="Arial" panose="020B0604020202020204"/>
            </a:endParaRPr>
          </a:p>
          <a:p>
            <a:pPr marL="179705" indent="-179705">
              <a:spcBef>
                <a:spcPts val="300"/>
              </a:spcBef>
              <a:buClr>
                <a:schemeClr val="accent3"/>
              </a:buClr>
            </a:pPr>
            <a:r>
              <a:rPr lang="fr-FR" sz="1200"/>
              <a:t>Harmonisation des règles des sociétés de classification relatives à la résistance et à la construction des coques de navires (CSR).</a:t>
            </a:r>
            <a:endParaRPr lang="fr-FR" sz="1200">
              <a:cs typeface="Arial" panose="020B0604020202020204"/>
            </a:endParaRPr>
          </a:p>
          <a:p>
            <a:pPr marL="0" indent="0">
              <a:buFont typeface="Arial" panose="020B0604020202020204" pitchFamily="34" charset="0"/>
              <a:buNone/>
            </a:pPr>
            <a:endParaRPr lang="fr-FR" sz="1600"/>
          </a:p>
          <a:p>
            <a:pPr marL="0" indent="0">
              <a:buFont typeface="Arial" panose="020B0604020202020204" pitchFamily="34" charset="0"/>
              <a:buNone/>
            </a:pPr>
            <a:endParaRPr lang="fr-FR" sz="1600"/>
          </a:p>
          <a:p>
            <a:pPr marL="0" indent="0">
              <a:buFont typeface="Arial" panose="020B0604020202020204" pitchFamily="34" charset="0"/>
              <a:buNone/>
            </a:pPr>
            <a:endParaRPr lang="fr-FR" sz="1800"/>
          </a:p>
          <a:p>
            <a:pPr marL="0" indent="0">
              <a:buFont typeface="Arial" panose="020B0604020202020204" pitchFamily="34" charset="0"/>
              <a:buNone/>
            </a:pPr>
            <a:r>
              <a:rPr lang="fr-FR" sz="1800"/>
              <a:t> </a:t>
            </a:r>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15" name="Image 14">
            <a:extLst>
              <a:ext uri="{FF2B5EF4-FFF2-40B4-BE49-F238E27FC236}">
                <a16:creationId xmlns:a16="http://schemas.microsoft.com/office/drawing/2014/main" id="{73A21F2B-69A3-220F-5458-200590A8A376}"/>
              </a:ext>
            </a:extLst>
          </p:cNvPr>
          <p:cNvPicPr>
            <a:picLocks noChangeAspect="1"/>
          </p:cNvPicPr>
          <p:nvPr/>
        </p:nvPicPr>
        <p:blipFill>
          <a:blip r:embed="rId3"/>
          <a:stretch>
            <a:fillRect/>
          </a:stretch>
        </p:blipFill>
        <p:spPr>
          <a:xfrm>
            <a:off x="4296000" y="1551310"/>
            <a:ext cx="3600000" cy="2179756"/>
          </a:xfrm>
          <a:prstGeom prst="roundRect">
            <a:avLst>
              <a:gd name="adj" fmla="val 5936"/>
            </a:avLst>
          </a:prstGeom>
          <a:ln>
            <a:noFill/>
          </a:ln>
          <a:effectLst/>
        </p:spPr>
      </p:pic>
      <p:sp>
        <p:nvSpPr>
          <p:cNvPr id="2" name="Rectangle 1">
            <a:extLst>
              <a:ext uri="{FF2B5EF4-FFF2-40B4-BE49-F238E27FC236}">
                <a16:creationId xmlns:a16="http://schemas.microsoft.com/office/drawing/2014/main" id="{B5E18A2F-1257-DE11-EC8F-A5CCB429CC27}"/>
              </a:ext>
            </a:extLst>
          </p:cNvPr>
          <p:cNvSpPr/>
          <p:nvPr/>
        </p:nvSpPr>
        <p:spPr>
          <a:xfrm>
            <a:off x="4979436" y="6431176"/>
            <a:ext cx="6995890" cy="276999"/>
          </a:xfrm>
          <a:prstGeom prst="rect">
            <a:avLst/>
          </a:prstGeom>
          <a:noFill/>
        </p:spPr>
        <p:txBody>
          <a:bodyPr wrap="none" lIns="91440" tIns="45720" rIns="91440" bIns="45720">
            <a:spAutoFit/>
          </a:bodyPr>
          <a:lstStyle/>
          <a:p>
            <a:pPr marL="171450" indent="-171450" algn="ctr">
              <a:buBlip>
                <a:blip r:embed="rId4">
                  <a:extLst>
                    <a:ext uri="{96DAC541-7B7A-43D3-8B79-37D633B846F1}">
                      <asvg:svgBlip xmlns:asvg="http://schemas.microsoft.com/office/drawing/2016/SVG/main" r:embed="rId5"/>
                    </a:ext>
                  </a:extLst>
                </a:blip>
              </a:buBlip>
            </a:pPr>
            <a:r>
              <a:rPr lang="fr-FR" sz="1200" b="1">
                <a:ln w="22225">
                  <a:noFill/>
                  <a:prstDash val="solid"/>
                </a:ln>
                <a:solidFill>
                  <a:schemeClr val="accent2"/>
                </a:solidFill>
              </a:rPr>
              <a:t>VOIR DANS LA TOOLBOX HSE LA VIDÉO DE TEMOIGNAGE CRÉÉE POUR LA JMS 2024</a:t>
            </a:r>
            <a:endParaRPr lang="fr-FR" sz="1200" b="1" cap="none" spc="0">
              <a:ln w="22225">
                <a:noFill/>
                <a:prstDash val="solid"/>
              </a:ln>
              <a:solidFill>
                <a:schemeClr val="accent2"/>
              </a:solidFill>
              <a:effectLst/>
            </a:endParaRPr>
          </a:p>
        </p:txBody>
      </p:sp>
    </p:spTree>
    <p:extLst>
      <p:ext uri="{BB962C8B-B14F-4D97-AF65-F5344CB8AC3E}">
        <p14:creationId xmlns:p14="http://schemas.microsoft.com/office/powerpoint/2010/main" val="26767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542831"/>
            <a:ext cx="3950230" cy="4358688"/>
          </a:xfrm>
          <a:prstGeom prst="roundRect">
            <a:avLst>
              <a:gd name="adj" fmla="val 3209"/>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pPr marL="0" indent="0">
              <a:buNone/>
            </a:pPr>
            <a:r>
              <a:rPr lang="fr-FR" b="1">
                <a:solidFill>
                  <a:schemeClr val="tx2"/>
                </a:solidFill>
              </a:rPr>
              <a:t>Résumé des faits </a:t>
            </a:r>
          </a:p>
          <a:p>
            <a:pPr marL="179705" indent="-179705" fontAlgn="base">
              <a:buClr>
                <a:schemeClr val="accent1"/>
              </a:buClr>
            </a:pPr>
            <a:r>
              <a:rPr lang="fr-FR" sz="1400">
                <a:cs typeface="Arial"/>
              </a:rPr>
              <a:t>Nécessité d’arrêter le transformateur pour permettre l’entretien essentiel (inspection de 5 ans).</a:t>
            </a:r>
          </a:p>
          <a:p>
            <a:pPr marL="179705" indent="-179705" fontAlgn="base">
              <a:buClr>
                <a:schemeClr val="accent1"/>
              </a:buClr>
            </a:pPr>
            <a:r>
              <a:rPr lang="fr-FR" sz="1400">
                <a:cs typeface="Arial"/>
              </a:rPr>
              <a:t>Le personnel a réalisé que les niveaux de puissance exportée étaient trop élevés pour permettre un arrêt complet.</a:t>
            </a:r>
          </a:p>
          <a:p>
            <a:pPr marL="180975" indent="0" fontAlgn="base">
              <a:buClr>
                <a:schemeClr val="accent1"/>
              </a:buClr>
              <a:buNone/>
            </a:pPr>
            <a:r>
              <a:rPr lang="fr-FR" sz="1400">
                <a:cs typeface="Arial"/>
              </a:rPr>
              <a:t>=&gt; ils ont accepté d’effectuer une opération sur le régleur du transformateur en travaillant alors que la tension était réduite mais toujours présente.</a:t>
            </a:r>
          </a:p>
          <a:p>
            <a:pPr marL="179705" indent="-179705" fontAlgn="base">
              <a:buClr>
                <a:schemeClr val="accent1"/>
              </a:buClr>
            </a:pPr>
            <a:r>
              <a:rPr lang="fr-FR" sz="1400">
                <a:cs typeface="Arial"/>
              </a:rPr>
              <a:t>Les manœuvres ont rapidement conduit à l’explosion.</a:t>
            </a:r>
          </a:p>
          <a:p>
            <a:pPr marL="0" indent="0" algn="l" rtl="0" fontAlgn="base">
              <a:spcBef>
                <a:spcPts val="1000"/>
              </a:spcBef>
              <a:buNone/>
            </a:pPr>
            <a:r>
              <a:rPr lang="fr-FR" sz="1800" b="1">
                <a:solidFill>
                  <a:schemeClr val="tx2"/>
                </a:solidFill>
              </a:rPr>
              <a:t>Evénements similaires</a:t>
            </a:r>
            <a:endParaRPr lang="en-US" sz="1600" b="0" i="0">
              <a:solidFill>
                <a:schemeClr val="tx2"/>
              </a:solidFill>
              <a:effectLst/>
              <a:latin typeface="Segoe UI" panose="020B0502040204020203" pitchFamily="34" charset="0"/>
            </a:endParaRPr>
          </a:p>
          <a:p>
            <a:pPr marL="179705" indent="-179705" algn="l" rtl="0" fontAlgn="base">
              <a:buClr>
                <a:schemeClr val="accent1"/>
              </a:buClr>
            </a:pPr>
            <a:r>
              <a:rPr lang="fr-BE" sz="1400" b="0" i="0" u="none" strike="noStrike">
                <a:effectLst/>
                <a:latin typeface="+mj-lt"/>
              </a:rPr>
              <a:t>Cartagena/Colombie/1999: 4 morts</a:t>
            </a:r>
            <a:endParaRPr lang="fr-BE" sz="1400" b="0" i="0" u="none" strike="noStrike">
              <a:effectLst/>
              <a:latin typeface="+mj-lt"/>
              <a:cs typeface="Arial" panose="020B0604020202020204"/>
            </a:endParaRPr>
          </a:p>
          <a:p>
            <a:pPr marL="179705" indent="-179705" algn="l" rtl="0" fontAlgn="base">
              <a:spcBef>
                <a:spcPts val="300"/>
              </a:spcBef>
              <a:buClr>
                <a:schemeClr val="accent1"/>
              </a:buClr>
            </a:pPr>
            <a:r>
              <a:rPr lang="fr-BE" sz="1400" b="0" i="0" u="none" strike="noStrike">
                <a:effectLst/>
                <a:latin typeface="+mj-lt"/>
              </a:rPr>
              <a:t>Spencer/USA/2000: 2 morts</a:t>
            </a:r>
            <a:endParaRPr lang="fr-BE" sz="1400" b="0" i="0" u="none" strike="noStrike">
              <a:effectLst/>
              <a:latin typeface="+mj-lt"/>
              <a:cs typeface="Arial" panose="020B0604020202020204"/>
            </a:endParaRPr>
          </a:p>
          <a:p>
            <a:pPr marL="179705" indent="-179705" algn="l" rtl="0" fontAlgn="base"/>
            <a:endParaRPr lang="en-US" sz="1600" b="0" i="0">
              <a:effectLst/>
              <a:latin typeface="Arial" panose="020B0604020202020204" pitchFamily="34" charset="0"/>
              <a:cs typeface="Arial" panose="020B0604020202020204" pitchFamily="34" charset="0"/>
            </a:endParaRP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13</a:t>
            </a:fld>
            <a:endParaRPr lang="fr-FR" noProof="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a:xfrm>
            <a:off x="469879" y="242844"/>
            <a:ext cx="9184760" cy="1008000"/>
          </a:xfrm>
        </p:spPr>
        <p:txBody>
          <a:bodyPr/>
          <a:lstStyle/>
          <a:p>
            <a:r>
              <a:rPr lang="en-US" sz="2400" b="0" i="0" u="none" strike="noStrike">
                <a:solidFill>
                  <a:srgbClr val="009CEA"/>
                </a:solidFill>
                <a:effectLst/>
                <a:latin typeface="+mn-lt"/>
              </a:rPr>
              <a:t>2001 </a:t>
            </a:r>
            <a:r>
              <a:rPr lang="en-US" sz="2400">
                <a:solidFill>
                  <a:srgbClr val="009CEA"/>
                </a:solidFill>
                <a:latin typeface="+mn-lt"/>
              </a:rPr>
              <a:t>E</a:t>
            </a:r>
            <a:r>
              <a:rPr lang="en-US" sz="2400" b="0" i="0" u="none" strike="noStrike">
                <a:solidFill>
                  <a:srgbClr val="009CEA"/>
                </a:solidFill>
                <a:effectLst/>
                <a:latin typeface="+mn-lt"/>
              </a:rPr>
              <a:t>xplosion sur la CCGT Teesside de ENRON (GRP)</a:t>
            </a:r>
            <a:br>
              <a:rPr lang="en-US" sz="2000">
                <a:solidFill>
                  <a:srgbClr val="009CEA"/>
                </a:solidFill>
                <a:latin typeface="+mn-lt"/>
              </a:rPr>
            </a:br>
            <a:r>
              <a:rPr lang="fr-FR" sz="1600" b="1">
                <a:solidFill>
                  <a:schemeClr val="tx1"/>
                </a:solidFill>
                <a:latin typeface="+mn-lt"/>
              </a:rPr>
              <a:t>Angleterre - Wilton (5% de la production nationale d’électricité) - 3 décès (brûlés au point d’être méconnaissables)</a:t>
            </a:r>
            <a:br>
              <a:rPr lang="fr-FR" sz="1800" b="1">
                <a:solidFill>
                  <a:schemeClr val="tx1"/>
                </a:solidFill>
                <a:latin typeface="+mn-lt"/>
              </a:rPr>
            </a:br>
            <a:endParaRPr lang="fr-FR" sz="1800" b="1">
              <a:solidFill>
                <a:schemeClr val="tx1"/>
              </a:solidFill>
              <a:latin typeface="+mn-lt"/>
            </a:endParaRPr>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631547" y="4408307"/>
            <a:ext cx="3600000" cy="1493211"/>
          </a:xfrm>
          <a:prstGeom prst="roundRect">
            <a:avLst>
              <a:gd name="adj" fmla="val 6698"/>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fontAlgn="base">
              <a:buNone/>
            </a:pPr>
            <a:r>
              <a:rPr lang="fr-FR" b="1">
                <a:solidFill>
                  <a:schemeClr val="tx2"/>
                </a:solidFill>
              </a:rPr>
              <a:t>Causes</a:t>
            </a:r>
          </a:p>
          <a:p>
            <a:pPr>
              <a:buClr>
                <a:schemeClr val="accent1"/>
              </a:buClr>
            </a:pPr>
            <a:r>
              <a:rPr lang="fr-FR" sz="1400"/>
              <a:t>Le transformateur a subi un défaut et une surchauffe, ce qui a conduit l’huile à l’intérieur à bouillir et à provoquer l’explosion.</a:t>
            </a:r>
          </a:p>
          <a:p>
            <a:pPr marL="0" indent="0">
              <a:buNone/>
            </a:pPr>
            <a:endParaRPr lang="fr-FR" sz="1600"/>
          </a:p>
          <a:p>
            <a:pPr marL="0" indent="0">
              <a:buNone/>
            </a:pPr>
            <a:r>
              <a:rPr lang="fr-FR"/>
              <a:t> </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456843" y="1542831"/>
            <a:ext cx="3156348" cy="3594434"/>
          </a:xfrm>
          <a:prstGeom prst="roundRect">
            <a:avLst>
              <a:gd name="adj" fmla="val 3554"/>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800" b="1">
                <a:solidFill>
                  <a:schemeClr val="accent3"/>
                </a:solidFill>
              </a:rPr>
              <a:t>Quels sont les éléments importants à retenir de cet accident ? </a:t>
            </a:r>
          </a:p>
          <a:p>
            <a:pPr>
              <a:buClr>
                <a:schemeClr val="accent3"/>
              </a:buClr>
            </a:pPr>
            <a:r>
              <a:rPr lang="fr-FR" sz="1600">
                <a:ea typeface="Times New Roman" panose="02020603050405020304" pitchFamily="18" charset="0"/>
              </a:rPr>
              <a:t>Éviter de travailler sur un équipement électrique sous tension.
Anticiper les différentes tâches à accomplir.
Stipuler des mesures compensatoires pour couvrir les risques identifiés dans le permis de travail.</a:t>
            </a:r>
            <a:endParaRPr lang="fr-FR"/>
          </a:p>
          <a:p>
            <a:pPr marL="0" indent="0">
              <a:buFont typeface="Arial" panose="020B0604020202020204" pitchFamily="34" charset="0"/>
              <a:buNone/>
            </a:pPr>
            <a:endParaRPr lang="fr-FR"/>
          </a:p>
        </p:txBody>
      </p:sp>
      <p:pic>
        <p:nvPicPr>
          <p:cNvPr id="10" name="Image 9">
            <a:extLst>
              <a:ext uri="{FF2B5EF4-FFF2-40B4-BE49-F238E27FC236}">
                <a16:creationId xmlns:a16="http://schemas.microsoft.com/office/drawing/2014/main" id="{E0C3F8AC-6B00-9D1B-DEDF-E25B74744E72}"/>
              </a:ext>
            </a:extLst>
          </p:cNvPr>
          <p:cNvPicPr>
            <a:picLocks noChangeAspect="1"/>
          </p:cNvPicPr>
          <p:nvPr/>
        </p:nvPicPr>
        <p:blipFill>
          <a:blip r:embed="rId3"/>
          <a:stretch>
            <a:fillRect/>
          </a:stretch>
        </p:blipFill>
        <p:spPr>
          <a:xfrm>
            <a:off x="4631547" y="1542830"/>
            <a:ext cx="3600000" cy="2659305"/>
          </a:xfrm>
          <a:prstGeom prst="roundRect">
            <a:avLst>
              <a:gd name="adj" fmla="val 6272"/>
            </a:avLst>
          </a:prstGeom>
          <a:ln>
            <a:noFill/>
          </a:ln>
          <a:effectLst/>
        </p:spPr>
      </p:pic>
    </p:spTree>
    <p:extLst>
      <p:ext uri="{BB962C8B-B14F-4D97-AF65-F5344CB8AC3E}">
        <p14:creationId xmlns:p14="http://schemas.microsoft.com/office/powerpoint/2010/main" val="220456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486159"/>
            <a:ext cx="3797320" cy="4918601"/>
          </a:xfrm>
          <a:prstGeom prst="roundRect">
            <a:avLst>
              <a:gd name="adj" fmla="val 3787"/>
            </a:avLst>
          </a:prstGeom>
        </p:spPr>
        <p:style>
          <a:lnRef idx="2">
            <a:schemeClr val="accent5"/>
          </a:lnRef>
          <a:fillRef idx="1">
            <a:schemeClr val="lt1"/>
          </a:fillRef>
          <a:effectRef idx="0">
            <a:schemeClr val="accent5"/>
          </a:effectRef>
          <a:fontRef idx="minor">
            <a:schemeClr val="dk1"/>
          </a:fontRef>
        </p:style>
        <p:txBody>
          <a:bodyPr vert="horz" lIns="91440" tIns="108000" rIns="91440" bIns="45720" rtlCol="0" anchor="t">
            <a:noAutofit/>
          </a:bodyPr>
          <a:lstStyle/>
          <a:p>
            <a:pPr marL="0" indent="0" algn="just">
              <a:spcAft>
                <a:spcPts val="600"/>
              </a:spcAft>
              <a:buNone/>
            </a:pPr>
            <a:r>
              <a:rPr lang="fr-FR" b="1">
                <a:solidFill>
                  <a:schemeClr val="tx2"/>
                </a:solidFill>
              </a:rPr>
              <a:t>Résumé des faits</a:t>
            </a:r>
          </a:p>
          <a:p>
            <a:pPr marL="0" indent="0" algn="just">
              <a:spcBef>
                <a:spcPts val="0"/>
              </a:spcBef>
              <a:buNone/>
            </a:pPr>
            <a:r>
              <a:rPr lang="fr-FR" sz="1100">
                <a:ea typeface="Times New Roman" panose="02020603050405020304" pitchFamily="18" charset="0"/>
                <a:cs typeface="Arial"/>
              </a:rPr>
              <a:t>Le 11 décembre 2005, trois explosions ont frappé le terminal pétrolier de </a:t>
            </a:r>
            <a:r>
              <a:rPr lang="fr-FR" sz="1100" err="1">
                <a:ea typeface="Times New Roman" panose="02020603050405020304" pitchFamily="18" charset="0"/>
                <a:cs typeface="Arial"/>
              </a:rPr>
              <a:t>Buncefield</a:t>
            </a:r>
            <a:r>
              <a:rPr lang="fr-FR" sz="1100">
                <a:ea typeface="Times New Roman" panose="02020603050405020304" pitchFamily="18" charset="0"/>
                <a:cs typeface="Arial"/>
              </a:rPr>
              <a:t>, à environ 40 km de Londres. Les explosions ont été causées par le remplissage excessif d’un bac de carburant qui a entraîné la présence d’hydrocarbures inflammables dans la cuvette de rétention. 
Un grand nuage de gaz s’est alors formé, qui a trouvé une source d’ignition et s’est ensuite enflammé, entraînant diverses explosions et un incendie à grande échelle. 
L’incendie a détruit 20 bacs de stockage et a duré 5 jours, détruisant la majeure partie de l’installation et endommageant les maisons et les locaux commerciaux environnants. </a:t>
            </a:r>
            <a:r>
              <a:rPr lang="fr-FR" sz="1100">
                <a:latin typeface="Arial" panose="020B0604020202020204" pitchFamily="34" charset="0"/>
                <a:ea typeface="Times New Roman" panose="02020603050405020304" pitchFamily="18" charset="0"/>
              </a:rPr>
              <a:t>Heureusement, il n'y a pas eu de décès, mais 43 personnes ont été légèrement blessées et environ 2 000 personnes ont dû être évacuées de la zone. L'incendie a aussi provoqué une pollution de l'environnement. L'eau de lutte contre l'incendie, la mousse et le ruissellement de produits de carburant provenant du site ont pollué une nappe phréatique.</a:t>
            </a:r>
          </a:p>
          <a:p>
            <a:pPr marL="0" indent="0" algn="just">
              <a:spcAft>
                <a:spcPts val="1800"/>
              </a:spcAft>
              <a:buNone/>
            </a:pPr>
            <a:r>
              <a:rPr lang="fr-FR" sz="1100">
                <a:ea typeface="Times New Roman" panose="02020603050405020304" pitchFamily="18" charset="0"/>
                <a:cs typeface="Arial"/>
              </a:rPr>
              <a:t>L'incendie de </a:t>
            </a:r>
            <a:r>
              <a:rPr lang="fr-FR" sz="1100" err="1">
                <a:ea typeface="Times New Roman" panose="02020603050405020304" pitchFamily="18" charset="0"/>
                <a:cs typeface="Arial"/>
              </a:rPr>
              <a:t>Buncefield</a:t>
            </a:r>
            <a:r>
              <a:rPr lang="fr-FR" sz="1100">
                <a:ea typeface="Times New Roman" panose="02020603050405020304" pitchFamily="18" charset="0"/>
                <a:cs typeface="Arial"/>
              </a:rPr>
              <a:t> a été le plus important incendie industriel en Europe en temps de paix. Il a coûté plusieurs milliards de livres sterling en dommages et a eu un impact </a:t>
            </a:r>
            <a:r>
              <a:rPr lang="fr-FR" sz="1100">
                <a:effectLst/>
                <a:latin typeface="Arial"/>
                <a:ea typeface="Times New Roman" panose="02020603050405020304" pitchFamily="18" charset="0"/>
                <a:cs typeface="Arial"/>
              </a:rPr>
              <a:t>significatif sur l'environnement et la communauté locale</a:t>
            </a:r>
            <a:r>
              <a:rPr lang="fr-FR" sz="1100">
                <a:ea typeface="Times New Roman" panose="02020603050405020304" pitchFamily="18" charset="0"/>
                <a:cs typeface="Arial"/>
              </a:rPr>
              <a:t>.</a:t>
            </a:r>
            <a:endParaRPr lang="fr-FR" sz="1100">
              <a:effectLst/>
              <a:latin typeface="Arial"/>
              <a:ea typeface="Times New Roman" panose="02020603050405020304" pitchFamily="18" charset="0"/>
              <a:cs typeface="Arial"/>
            </a:endParaRPr>
          </a:p>
          <a:p>
            <a:pPr marL="0" indent="0" algn="just">
              <a:buNone/>
            </a:pPr>
            <a:endParaRPr lang="fr-FR" sz="1200"/>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a:xfrm>
            <a:off x="454210" y="206399"/>
            <a:ext cx="9720000" cy="1008000"/>
          </a:xfrm>
        </p:spPr>
        <p:txBody>
          <a:bodyPr/>
          <a:lstStyle/>
          <a:p>
            <a:pPr algn="l"/>
            <a:r>
              <a:rPr lang="fr-FR" sz="2400"/>
              <a:t>2005 Explosions sur le dépôt </a:t>
            </a:r>
            <a:r>
              <a:rPr lang="fr-FR" sz="2400" err="1"/>
              <a:t>Buncefield</a:t>
            </a:r>
            <a:r>
              <a:rPr lang="fr-FR" sz="2400"/>
              <a:t> (MS)</a:t>
            </a:r>
            <a:br>
              <a:rPr lang="fr-FR" sz="2000" b="1">
                <a:solidFill>
                  <a:srgbClr val="002060"/>
                </a:solidFill>
              </a:rPr>
            </a:br>
            <a:r>
              <a:rPr lang="fr-FR" sz="1600" b="1">
                <a:solidFill>
                  <a:schemeClr val="tx1"/>
                </a:solidFill>
                <a:latin typeface="+mn-lt"/>
              </a:rPr>
              <a:t>43 blessés légers, 2 000 personnes évacuées, panache de fumée </a:t>
            </a:r>
            <a:br>
              <a:rPr lang="fr-FR" sz="1600" b="1">
                <a:solidFill>
                  <a:schemeClr val="tx1"/>
                </a:solidFill>
                <a:latin typeface="+mn-lt"/>
              </a:rPr>
            </a:br>
            <a:r>
              <a:rPr lang="fr-FR" sz="1600" b="1">
                <a:solidFill>
                  <a:schemeClr val="tx1"/>
                </a:solidFill>
                <a:latin typeface="+mn-lt"/>
              </a:rPr>
              <a:t>dans un rayon de 100 km, impact significatif sur la communauté locale</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14</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456680" y="3939852"/>
            <a:ext cx="3600000" cy="2464908"/>
          </a:xfrm>
          <a:prstGeom prst="roundRect">
            <a:avLst>
              <a:gd name="adj" fmla="val 6637"/>
            </a:avLst>
          </a:prstGeom>
        </p:spPr>
        <p:style>
          <a:lnRef idx="2">
            <a:schemeClr val="accent5"/>
          </a:lnRef>
          <a:fillRef idx="1">
            <a:schemeClr val="lt1"/>
          </a:fillRef>
          <a:effectRef idx="0">
            <a:schemeClr val="accent5"/>
          </a:effectRef>
          <a:fontRef idx="minor">
            <a:schemeClr val="dk1"/>
          </a:fontRef>
        </p:style>
        <p:txBody>
          <a:bodyPr vert="horz" lIns="91440" tIns="10800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spcBef>
                <a:spcPts val="0"/>
              </a:spcBef>
              <a:buNone/>
            </a:pPr>
            <a:r>
              <a:rPr lang="fr-FR" b="1">
                <a:solidFill>
                  <a:schemeClr val="tx2"/>
                </a:solidFill>
              </a:rPr>
              <a:t>Causes</a:t>
            </a:r>
          </a:p>
          <a:p>
            <a:pPr marL="0" indent="0" algn="just">
              <a:spcBef>
                <a:spcPts val="0"/>
              </a:spcBef>
              <a:buNone/>
            </a:pPr>
            <a:r>
              <a:rPr lang="fr-FR" sz="1100">
                <a:cs typeface="Arial"/>
              </a:rPr>
              <a:t>L’enquête a révélé que, bien que le bac ait été équipé de commandes physiques, y compris des alarmes de niveau élevé, des coupures automatiques et un système de sprinklage, ces systèmes n’ont pas fonctionné correctement en raison de problèmes de conception et d’entretien, ce qui a permis le déversement de produit et la formation du nuage de gaz.
D’autres problèmes liés à la passation de poste ont également entraîné une certaine confusion en ce qui concerne l’état de remplissage des bacs de stockage.</a:t>
            </a:r>
          </a:p>
          <a:p>
            <a:pPr marL="0" indent="0" algn="just">
              <a:buNone/>
            </a:pPr>
            <a:endParaRPr lang="fr-FR"/>
          </a:p>
          <a:p>
            <a:pPr marL="0" indent="0" algn="just">
              <a:buNone/>
            </a:pPr>
            <a:r>
              <a:rPr lang="fr-FR"/>
              <a:t> </a:t>
            </a:r>
          </a:p>
          <a:p>
            <a:pPr algn="just"/>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98953" y="1486160"/>
            <a:ext cx="3523170" cy="4918602"/>
          </a:xfrm>
          <a:prstGeom prst="roundRect">
            <a:avLst>
              <a:gd name="adj" fmla="val 3388"/>
            </a:avLst>
          </a:prstGeom>
          <a:solidFill>
            <a:schemeClr val="lt1"/>
          </a:solid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10800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800" b="1">
                <a:solidFill>
                  <a:schemeClr val="accent3"/>
                </a:solidFill>
              </a:rPr>
              <a:t>Qu’est-ce que cet accident a changé dans la sécurité de nos opérations ? </a:t>
            </a:r>
          </a:p>
          <a:p>
            <a:pPr>
              <a:buClr>
                <a:schemeClr val="accent3"/>
              </a:buClr>
            </a:pPr>
            <a:r>
              <a:rPr lang="fr-FR" sz="1200"/>
              <a:t>Mise à jour des standards de conception et des méthodes d'exploitation (prévention des débordements)</a:t>
            </a:r>
          </a:p>
          <a:p>
            <a:pPr>
              <a:buClr>
                <a:schemeClr val="accent3"/>
              </a:buClr>
            </a:pPr>
            <a:r>
              <a:rPr lang="fr-FR" sz="1200"/>
              <a:t>Pour tous les produits ayant un point éclair inférieur à 37,8°C en réceptions massives :</a:t>
            </a:r>
          </a:p>
          <a:p>
            <a:pPr lvl="1"/>
            <a:r>
              <a:rPr lang="fr-FR" sz="1200"/>
              <a:t>Equipements des réservoirs et de leurs cuvettes de rétention : capteurs de niveaux avec alarmes, asservissements pour arrêt automatique du remplissage, détection d’hydrocarbures dans les cuvettes, intégrité des cuvettes et de leurs murets.</a:t>
            </a:r>
          </a:p>
          <a:p>
            <a:pPr lvl="1"/>
            <a:r>
              <a:rPr lang="fr-FR" sz="1200"/>
              <a:t>Mise à jour des méthodes d'exploitation : instruction opératoire des bacs, suivi de l’intégrité des installations, check-list d'urgence.</a:t>
            </a:r>
            <a:endParaRPr lang="fr-FR" sz="1200" i="1"/>
          </a:p>
          <a:p>
            <a:pPr marL="180000" lvl="1" indent="0">
              <a:buNone/>
            </a:pPr>
            <a:r>
              <a:rPr lang="fr-FR" sz="1200" i="1"/>
              <a:t>A noter : ces enseignements ont aussi été pris en compte par la Branche RC pour tous les bacs de stockages d’hydrocarbures.</a:t>
            </a:r>
          </a:p>
          <a:p>
            <a:pPr marL="0" indent="0">
              <a:buFont typeface="Arial" panose="020B0604020202020204" pitchFamily="34" charset="0"/>
              <a:buNone/>
            </a:pPr>
            <a:endParaRPr lang="fr-FR" sz="1800"/>
          </a:p>
          <a:p>
            <a:pPr marL="0" indent="0">
              <a:buFont typeface="Arial" panose="020B0604020202020204" pitchFamily="34" charset="0"/>
              <a:buNone/>
            </a:pPr>
            <a:r>
              <a:rPr lang="fr-FR" sz="1800"/>
              <a:t> </a:t>
            </a:r>
          </a:p>
          <a:p>
            <a:pPr marL="0" indent="0">
              <a:buFont typeface="Arial" panose="020B0604020202020204" pitchFamily="34" charset="0"/>
              <a:buNone/>
            </a:pPr>
            <a:endParaRPr lang="fr-FR"/>
          </a:p>
          <a:p>
            <a:pPr marL="0" indent="0">
              <a:buFont typeface="Arial" panose="020B0604020202020204" pitchFamily="34" charset="0"/>
              <a:buNone/>
            </a:pPr>
            <a:endParaRPr lang="fr-FR"/>
          </a:p>
        </p:txBody>
      </p:sp>
      <p:sp>
        <p:nvSpPr>
          <p:cNvPr id="2" name="ZoneTexte 1">
            <a:extLst>
              <a:ext uri="{FF2B5EF4-FFF2-40B4-BE49-F238E27FC236}">
                <a16:creationId xmlns:a16="http://schemas.microsoft.com/office/drawing/2014/main" id="{BB57D78A-3726-D826-44DF-FE2F3BA3C2C6}"/>
              </a:ext>
            </a:extLst>
          </p:cNvPr>
          <p:cNvSpPr txBox="1"/>
          <p:nvPr/>
        </p:nvSpPr>
        <p:spPr>
          <a:xfrm>
            <a:off x="7108108" y="309542"/>
            <a:ext cx="1526380" cy="338554"/>
          </a:xfrm>
          <a:prstGeom prst="rect">
            <a:avLst/>
          </a:prstGeom>
          <a:solidFill>
            <a:srgbClr val="FF0000"/>
          </a:solidFill>
        </p:spPr>
        <p:txBody>
          <a:bodyPr wrap="none" rtlCol="0">
            <a:spAutoFit/>
          </a:bodyPr>
          <a:lstStyle/>
          <a:p>
            <a:pPr algn="l"/>
            <a:r>
              <a:rPr lang="fr-FR" sz="1600" b="1">
                <a:ln w="6600">
                  <a:noFill/>
                  <a:prstDash val="solid"/>
                </a:ln>
                <a:solidFill>
                  <a:schemeClr val="bg1"/>
                </a:solidFill>
              </a:rPr>
              <a:t>REX MAJEUR</a:t>
            </a:r>
          </a:p>
        </p:txBody>
      </p:sp>
      <p:pic>
        <p:nvPicPr>
          <p:cNvPr id="18" name="Image 17">
            <a:extLst>
              <a:ext uri="{FF2B5EF4-FFF2-40B4-BE49-F238E27FC236}">
                <a16:creationId xmlns:a16="http://schemas.microsoft.com/office/drawing/2014/main" id="{F056523F-E590-8E86-FCBD-06835AA72497}"/>
              </a:ext>
            </a:extLst>
          </p:cNvPr>
          <p:cNvPicPr>
            <a:picLocks noChangeAspect="1"/>
          </p:cNvPicPr>
          <p:nvPr/>
        </p:nvPicPr>
        <p:blipFill>
          <a:blip r:embed="rId3"/>
          <a:stretch>
            <a:fillRect/>
          </a:stretch>
        </p:blipFill>
        <p:spPr>
          <a:xfrm>
            <a:off x="4433076" y="1468280"/>
            <a:ext cx="3600000" cy="2348900"/>
          </a:xfrm>
          <a:prstGeom prst="roundRect">
            <a:avLst>
              <a:gd name="adj" fmla="val 5575"/>
            </a:avLst>
          </a:prstGeom>
          <a:ln>
            <a:noFill/>
          </a:ln>
          <a:effectLst/>
        </p:spPr>
      </p:pic>
      <p:sp>
        <p:nvSpPr>
          <p:cNvPr id="4" name="Rectangle 3">
            <a:extLst>
              <a:ext uri="{FF2B5EF4-FFF2-40B4-BE49-F238E27FC236}">
                <a16:creationId xmlns:a16="http://schemas.microsoft.com/office/drawing/2014/main" id="{3E9BA318-FFEA-51FB-EB02-B76370849D1F}"/>
              </a:ext>
            </a:extLst>
          </p:cNvPr>
          <p:cNvSpPr/>
          <p:nvPr/>
        </p:nvSpPr>
        <p:spPr>
          <a:xfrm>
            <a:off x="4770040" y="6527432"/>
            <a:ext cx="6885282" cy="276999"/>
          </a:xfrm>
          <a:prstGeom prst="rect">
            <a:avLst/>
          </a:prstGeom>
          <a:noFill/>
        </p:spPr>
        <p:txBody>
          <a:bodyPr wrap="none" lIns="91440" tIns="45720" rIns="91440" bIns="45720">
            <a:spAutoFit/>
          </a:bodyPr>
          <a:lstStyle/>
          <a:p>
            <a:pPr marL="171450" indent="-171450" algn="ctr">
              <a:buBlip>
                <a:blip r:embed="rId4">
                  <a:extLst>
                    <a:ext uri="{96DAC541-7B7A-43D3-8B79-37D633B846F1}">
                      <asvg:svgBlip xmlns:asvg="http://schemas.microsoft.com/office/drawing/2016/SVG/main" r:embed="rId5"/>
                    </a:ext>
                  </a:extLst>
                </a:blip>
              </a:buBlip>
            </a:pPr>
            <a:r>
              <a:rPr lang="fr-FR" sz="1200" b="1">
                <a:ln w="22225">
                  <a:noFill/>
                  <a:prstDash val="solid"/>
                </a:ln>
                <a:solidFill>
                  <a:schemeClr val="accent2"/>
                </a:solidFill>
              </a:rPr>
              <a:t>VOIR DANS LA TOOLBOX HSE LA VIDÉO DE TÉMOIGNAGE CRÉÉE POUR LA JMS 2024</a:t>
            </a:r>
            <a:endParaRPr lang="fr-FR" sz="1200" b="1" cap="none" spc="0">
              <a:ln w="22225">
                <a:noFill/>
                <a:prstDash val="solid"/>
              </a:ln>
              <a:solidFill>
                <a:schemeClr val="accent2"/>
              </a:solidFill>
              <a:effectLst/>
            </a:endParaRPr>
          </a:p>
        </p:txBody>
      </p:sp>
    </p:spTree>
    <p:extLst>
      <p:ext uri="{BB962C8B-B14F-4D97-AF65-F5344CB8AC3E}">
        <p14:creationId xmlns:p14="http://schemas.microsoft.com/office/powerpoint/2010/main" val="5457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607121"/>
            <a:ext cx="3771806" cy="4797639"/>
          </a:xfrm>
          <a:prstGeom prst="roundRect">
            <a:avLst>
              <a:gd name="adj" fmla="val 5391"/>
            </a:avLst>
          </a:prstGeom>
        </p:spPr>
        <p:style>
          <a:lnRef idx="2">
            <a:schemeClr val="accent5"/>
          </a:lnRef>
          <a:fillRef idx="1">
            <a:schemeClr val="lt1"/>
          </a:fillRef>
          <a:effectRef idx="0">
            <a:schemeClr val="accent5"/>
          </a:effectRef>
          <a:fontRef idx="minor">
            <a:schemeClr val="dk1"/>
          </a:fontRef>
        </p:style>
        <p:txBody>
          <a:bodyPr>
            <a:noAutofit/>
          </a:bodyPr>
          <a:lstStyle/>
          <a:p>
            <a:pPr marL="0" indent="0">
              <a:buNone/>
            </a:pPr>
            <a:r>
              <a:rPr lang="fr-FR" b="1">
                <a:solidFill>
                  <a:schemeClr val="tx2"/>
                </a:solidFill>
              </a:rPr>
              <a:t>Résumé des faits</a:t>
            </a:r>
          </a:p>
          <a:p>
            <a:pPr marL="0" indent="0">
              <a:buNone/>
            </a:pPr>
            <a:r>
              <a:rPr lang="fr-FR" sz="1100"/>
              <a:t>Le 20 avril 2010, un déversement incontrôlé de pétrole et de gaz (« </a:t>
            </a:r>
            <a:r>
              <a:rPr lang="fr-FR" sz="1100" err="1"/>
              <a:t>blow</a:t>
            </a:r>
            <a:r>
              <a:rPr lang="fr-FR" sz="1100"/>
              <a:t>-out ») s’est produit au puits de pétrole de </a:t>
            </a:r>
            <a:r>
              <a:rPr lang="fr-FR" sz="1100" err="1"/>
              <a:t>Macondo</a:t>
            </a:r>
            <a:r>
              <a:rPr lang="fr-FR" sz="1100"/>
              <a:t> – exploité par BP – lors d’une opération temporaire d’abandon de puits qui a consisté à isoler le réservoir avec un tubage et du ciment. 
La perte de contrôle a été causée par la défaillance de cette barrière profonde, qui n’a pas été correctement installée et testée.  
Les hydrocarbures qui s’échappaient ont trouvé une source d’inflammation sur la plateforme de forage de </a:t>
            </a:r>
            <a:r>
              <a:rPr lang="fr-FR" sz="1100" err="1"/>
              <a:t>Deepwater</a:t>
            </a:r>
            <a:r>
              <a:rPr lang="fr-FR" sz="1100"/>
              <a:t> Horizon et ont provoqué une explosion. 
11 personnes sont mortes, 17 ont été blessées et 115 personnes ont été évacuées. La foreuse a coulé dans les 36 heures qui ont suivi l’explosion initiale. 
Il a fallu 87 jours pour arrêter la marée noire. Près de 5 millions de barils de pétrole ont été déversés, causant d’énormes dégâts marins et côtiers.
BP a payé environ 65 milliards de dollars pour rétablir une situation sûre, les coûts de nettoyage et les frais juridiques liés à la plus grande catastrophe environnementale aux États-Unis.</a:t>
            </a:r>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en-US" sz="2400"/>
              <a:t>2010 Destruction de la </a:t>
            </a:r>
            <a:r>
              <a:rPr lang="en-US" sz="2400" err="1"/>
              <a:t>plateforme</a:t>
            </a:r>
            <a:r>
              <a:rPr lang="en-US" sz="2400"/>
              <a:t> </a:t>
            </a:r>
            <a:r>
              <a:rPr lang="fr-FR" sz="2400" err="1"/>
              <a:t>Deepwater</a:t>
            </a:r>
            <a:r>
              <a:rPr lang="fr-FR" sz="2400"/>
              <a:t> Horizon</a:t>
            </a:r>
            <a:r>
              <a:rPr lang="en-US" sz="2400"/>
              <a:t> (EP)</a:t>
            </a:r>
            <a:br>
              <a:rPr lang="en-US" sz="2400"/>
            </a:br>
            <a:r>
              <a:rPr lang="fr-FR" sz="1600" b="1">
                <a:solidFill>
                  <a:schemeClr val="tx1"/>
                </a:solidFill>
              </a:rPr>
              <a:t>États-Unis Golfe du Mexique, 11 morts, 5 millions de barils de pétrole brut déversés </a:t>
            </a:r>
            <a:br>
              <a:rPr lang="fr-FR" sz="1600" b="1">
                <a:solidFill>
                  <a:schemeClr val="tx1"/>
                </a:solidFill>
              </a:rPr>
            </a:br>
            <a:r>
              <a:rPr lang="fr-FR" sz="1600" b="1">
                <a:solidFill>
                  <a:schemeClr val="tx1"/>
                </a:solidFill>
              </a:rPr>
              <a:t>et 1000 km de côtes polluées</a:t>
            </a:r>
            <a:endParaRPr lang="en-US" b="1">
              <a:solidFill>
                <a:schemeClr val="tx1"/>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15</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429073" y="4084320"/>
            <a:ext cx="3600000" cy="2320441"/>
          </a:xfrm>
          <a:prstGeom prst="roundRect">
            <a:avLst>
              <a:gd name="adj" fmla="val 9624"/>
            </a:avLst>
          </a:prstGeom>
        </p:spPr>
        <p:style>
          <a:lnRef idx="2">
            <a:schemeClr val="accent5"/>
          </a:lnRef>
          <a:fillRef idx="1">
            <a:schemeClr val="lt1"/>
          </a:fillRef>
          <a:effectRef idx="0">
            <a:schemeClr val="accent5"/>
          </a:effectRef>
          <a:fontRef idx="minor">
            <a:schemeClr val="dk1"/>
          </a:fontRef>
        </p:style>
        <p:txBody>
          <a:bodyPr vert="horz" lIns="91440" tIns="45720" rIns="91440" bIns="18000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tx2"/>
                </a:solidFill>
              </a:rPr>
              <a:t>Causes</a:t>
            </a:r>
          </a:p>
          <a:p>
            <a:pPr>
              <a:buClr>
                <a:schemeClr val="tx2"/>
              </a:buClr>
            </a:pPr>
            <a:r>
              <a:rPr lang="fr-FR" sz="1100"/>
              <a:t>L’intégrité du puits n’a pas été établie. Les barrières primaires et secondaires ont échoué.
L’hydrocarbure est entré dans le puits sans être détecté.
Le bloc obturateur de puits n’a pas scellé le puits.
Des hydrocarbures enflammés sur la plateforme </a:t>
            </a:r>
            <a:r>
              <a:rPr lang="fr-FR" sz="1100" err="1"/>
              <a:t>Deepwater</a:t>
            </a:r>
            <a:r>
              <a:rPr lang="fr-FR" sz="1100"/>
              <a:t> Horizon.</a:t>
            </a:r>
            <a:endParaRPr lang="fr-FR" sz="1200"/>
          </a:p>
          <a:p>
            <a:pPr marL="0" indent="0">
              <a:buNone/>
            </a:pPr>
            <a:endParaRPr lang="fr-FR" sz="1200"/>
          </a:p>
          <a:p>
            <a:pPr marL="0" indent="0">
              <a:buNone/>
            </a:pPr>
            <a:r>
              <a:rPr lang="fr-FR" sz="1200"/>
              <a:t> </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237726" y="1607121"/>
            <a:ext cx="3518429" cy="4797641"/>
          </a:xfrm>
          <a:prstGeom prst="roundRect">
            <a:avLst>
              <a:gd name="adj" fmla="val 4579"/>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600" b="1">
                <a:solidFill>
                  <a:schemeClr val="accent3"/>
                </a:solidFill>
              </a:rPr>
              <a:t>Qu’est-ce que cet accident a changé dans la sécurité de nos opérations ? </a:t>
            </a:r>
          </a:p>
          <a:p>
            <a:pPr marL="0" indent="0">
              <a:buNone/>
            </a:pPr>
            <a:r>
              <a:rPr lang="fr-FR" sz="1100"/>
              <a:t>Cet événement a été un changement radical dans l’industrie du forage et des puits. Les compagnies pétrolières et gazières ont réalisé à quel point elles pouvaient être vulnérables à ce type d’accident. </a:t>
            </a:r>
          </a:p>
          <a:p>
            <a:pPr marL="0" indent="0">
              <a:buNone/>
            </a:pPr>
            <a:r>
              <a:rPr lang="fr-FR" sz="1100"/>
              <a:t>Actions mises en œuvre : </a:t>
            </a:r>
          </a:p>
          <a:p>
            <a:pPr marL="0" indent="0">
              <a:spcBef>
                <a:spcPts val="0"/>
              </a:spcBef>
              <a:buNone/>
            </a:pPr>
            <a:r>
              <a:rPr lang="fr-FR" sz="1100" b="1"/>
              <a:t>FACTEUR HUMAIN </a:t>
            </a:r>
            <a:r>
              <a:rPr lang="fr-FR" sz="1100"/>
              <a:t>: Développement d’une culture de prévention des </a:t>
            </a:r>
            <a:r>
              <a:rPr lang="fr-FR" sz="1100" err="1"/>
              <a:t>blow</a:t>
            </a:r>
            <a:r>
              <a:rPr lang="fr-FR" sz="1100"/>
              <a:t>-out au sein de la population opérationnelle. Amélioration des rapports et des événements partagés, des contenus de formation et développement des aspects liés aux facteurs humains, formalisation de la chaîne de commandement, des rôles et des responsabilités</a:t>
            </a:r>
          </a:p>
          <a:p>
            <a:pPr marL="0" indent="0">
              <a:buNone/>
            </a:pPr>
            <a:r>
              <a:rPr lang="fr-FR" sz="1100" b="1"/>
              <a:t>PROCÉDURES </a:t>
            </a:r>
            <a:r>
              <a:rPr lang="fr-FR" sz="1100"/>
              <a:t>: Amélioration du contrôle des puits et de la préparation aux interventions d’urgence. Effectuer une évaluation des risques technologiques.</a:t>
            </a:r>
          </a:p>
          <a:p>
            <a:pPr marL="0" indent="0">
              <a:buNone/>
            </a:pPr>
            <a:r>
              <a:rPr lang="fr-FR" sz="1100" b="1"/>
              <a:t>ÉQUIPEMENT </a:t>
            </a:r>
            <a:r>
              <a:rPr lang="fr-FR" sz="1100"/>
              <a:t>: Développement d’équipements d’intervention sur puits expédiés dans le monde entier. Audit des équipements critiques pour la sécurité. Surveillance du fonctionnement avec le centre d’assistance en temps réel et les outils numériques.</a:t>
            </a:r>
          </a:p>
          <a:p>
            <a:pPr marL="0" indent="0">
              <a:buFont typeface="Arial" panose="020B0604020202020204" pitchFamily="34" charset="0"/>
              <a:buNone/>
            </a:pPr>
            <a:endParaRPr lang="fr-FR" sz="1100"/>
          </a:p>
          <a:p>
            <a:pPr marL="0" indent="0">
              <a:buFont typeface="Arial" panose="020B0604020202020204" pitchFamily="34" charset="0"/>
              <a:buNone/>
            </a:pPr>
            <a:endParaRPr lang="fr-FR"/>
          </a:p>
        </p:txBody>
      </p:sp>
      <p:pic>
        <p:nvPicPr>
          <p:cNvPr id="2" name="Image 4">
            <a:extLst>
              <a:ext uri="{FF2B5EF4-FFF2-40B4-BE49-F238E27FC236}">
                <a16:creationId xmlns:a16="http://schemas.microsoft.com/office/drawing/2014/main" id="{5DA20F7B-9166-AAB1-3CCF-C37D9B9C4D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85" t="24198" r="16202" b="11763"/>
          <a:stretch/>
        </p:blipFill>
        <p:spPr>
          <a:xfrm>
            <a:off x="4429073" y="1593019"/>
            <a:ext cx="3600000" cy="2239302"/>
          </a:xfrm>
          <a:prstGeom prst="roundRect">
            <a:avLst>
              <a:gd name="adj" fmla="val 9070"/>
            </a:avLst>
          </a:prstGeom>
          <a:ln>
            <a:noFill/>
          </a:ln>
          <a:effectLst/>
        </p:spPr>
      </p:pic>
      <p:sp>
        <p:nvSpPr>
          <p:cNvPr id="4" name="Rectangle 3">
            <a:extLst>
              <a:ext uri="{FF2B5EF4-FFF2-40B4-BE49-F238E27FC236}">
                <a16:creationId xmlns:a16="http://schemas.microsoft.com/office/drawing/2014/main" id="{70B5ECA6-A1F9-2DF3-EB12-E90015B5B6E8}"/>
              </a:ext>
            </a:extLst>
          </p:cNvPr>
          <p:cNvSpPr/>
          <p:nvPr/>
        </p:nvSpPr>
        <p:spPr>
          <a:xfrm>
            <a:off x="7142364" y="6518260"/>
            <a:ext cx="4735848" cy="276999"/>
          </a:xfrm>
          <a:prstGeom prst="rect">
            <a:avLst/>
          </a:prstGeom>
          <a:noFill/>
        </p:spPr>
        <p:txBody>
          <a:bodyPr wrap="none" lIns="91440" tIns="45720" rIns="91440" bIns="45720">
            <a:spAutoFit/>
          </a:bodyPr>
          <a:lstStyle/>
          <a:p>
            <a:pPr marL="171450" indent="-171450" algn="ctr">
              <a:buBlip>
                <a:blip r:embed="rId4">
                  <a:extLst>
                    <a:ext uri="{96DAC541-7B7A-43D3-8B79-37D633B846F1}">
                      <asvg:svgBlip xmlns:asvg="http://schemas.microsoft.com/office/drawing/2016/SVG/main" r:embed="rId5"/>
                    </a:ext>
                  </a:extLst>
                </a:blip>
              </a:buBlip>
            </a:pPr>
            <a:r>
              <a:rPr lang="fr-FR" sz="1200" b="1">
                <a:ln w="22225">
                  <a:noFill/>
                  <a:prstDash val="solid"/>
                </a:ln>
                <a:solidFill>
                  <a:schemeClr val="accent2"/>
                </a:solidFill>
              </a:rPr>
              <a:t>VOIR DANS LA TOOLBOX HSE LA VIDÉO DE TEMOIGNAGE</a:t>
            </a:r>
            <a:endParaRPr lang="fr-FR" sz="1200" b="1" cap="none" spc="0">
              <a:ln w="22225">
                <a:noFill/>
                <a:prstDash val="solid"/>
              </a:ln>
              <a:solidFill>
                <a:schemeClr val="accent2"/>
              </a:solidFill>
              <a:effectLst/>
            </a:endParaRPr>
          </a:p>
        </p:txBody>
      </p:sp>
    </p:spTree>
    <p:extLst>
      <p:ext uri="{BB962C8B-B14F-4D97-AF65-F5344CB8AC3E}">
        <p14:creationId xmlns:p14="http://schemas.microsoft.com/office/powerpoint/2010/main" val="9713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468475"/>
            <a:ext cx="3294047" cy="4661435"/>
          </a:xfrm>
          <a:prstGeom prst="roundRect">
            <a:avLst>
              <a:gd name="adj" fmla="val 4161"/>
            </a:avLst>
          </a:prstGeom>
        </p:spPr>
        <p:style>
          <a:lnRef idx="2">
            <a:schemeClr val="accent5"/>
          </a:lnRef>
          <a:fillRef idx="1">
            <a:schemeClr val="lt1"/>
          </a:fillRef>
          <a:effectRef idx="0">
            <a:schemeClr val="accent5"/>
          </a:effectRef>
          <a:fontRef idx="minor">
            <a:schemeClr val="dk1"/>
          </a:fontRef>
        </p:style>
        <p:txBody>
          <a:bodyPr lIns="144000" tIns="108000" rIns="180000">
            <a:noAutofit/>
          </a:bodyPr>
          <a:lstStyle/>
          <a:p>
            <a:pPr marL="0" indent="0">
              <a:buNone/>
            </a:pPr>
            <a:r>
              <a:rPr lang="fr-FR" b="1">
                <a:solidFill>
                  <a:schemeClr val="tx2"/>
                </a:solidFill>
              </a:rPr>
              <a:t>Faits</a:t>
            </a:r>
          </a:p>
          <a:p>
            <a:pPr fontAlgn="base">
              <a:buClr>
                <a:schemeClr val="accent1"/>
              </a:buClr>
            </a:pPr>
            <a:r>
              <a:rPr lang="fr-FR" sz="1400"/>
              <a:t>Parc éolien Piet de Wit de </a:t>
            </a:r>
            <a:r>
              <a:rPr lang="fr-FR" sz="1400" err="1"/>
              <a:t>Deltawind</a:t>
            </a:r>
            <a:r>
              <a:rPr lang="fr-FR" sz="1400"/>
              <a:t> - premier accident mortel dû à l'incendie d'une éolienne.</a:t>
            </a:r>
            <a:r>
              <a:rPr lang="en-US" sz="1400"/>
              <a:t> </a:t>
            </a:r>
          </a:p>
          <a:p>
            <a:pPr fontAlgn="base">
              <a:buClr>
                <a:schemeClr val="accent1"/>
              </a:buClr>
            </a:pPr>
            <a:r>
              <a:rPr lang="fr-FR" sz="1400"/>
              <a:t>Des réparations ont été effectuées dans la nacelle par 4 techniciens.</a:t>
            </a:r>
          </a:p>
          <a:p>
            <a:pPr fontAlgn="base">
              <a:buClr>
                <a:schemeClr val="accent1"/>
              </a:buClr>
            </a:pPr>
            <a:r>
              <a:rPr lang="fr-FR" sz="1400"/>
              <a:t>Un incendie s'est déclaré dans l'après-midi, mais il a fallu attendre le soir pour qu'une équipe spéciale de pompiers arrive et monte avec une grande grue.</a:t>
            </a:r>
            <a:endParaRPr lang="en-US" sz="1400"/>
          </a:p>
          <a:p>
            <a:pPr fontAlgn="base">
              <a:buClr>
                <a:schemeClr val="accent1"/>
              </a:buClr>
            </a:pPr>
            <a:r>
              <a:rPr lang="fr-FR" sz="1400"/>
              <a:t>Seuls deux mécaniciens ont pu être évacués.</a:t>
            </a:r>
            <a:r>
              <a:rPr lang="en-US" sz="1400"/>
              <a:t> </a:t>
            </a:r>
          </a:p>
          <a:p>
            <a:pPr fontAlgn="base">
              <a:buClr>
                <a:schemeClr val="accent1"/>
              </a:buClr>
            </a:pPr>
            <a:r>
              <a:rPr lang="fr-FR" sz="1400"/>
              <a:t>Les deux autres personnes ont péri dans l’accident.</a:t>
            </a:r>
            <a:endParaRPr lang="en-US" sz="1400" b="0" i="0">
              <a:effectLst/>
              <a:latin typeface="Arial" panose="020B0604020202020204" pitchFamily="34" charset="0"/>
            </a:endParaRPr>
          </a:p>
          <a:p>
            <a:pPr marL="0" indent="0" algn="just">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pPr algn="l" rtl="0" fontAlgn="base"/>
            <a:r>
              <a:rPr lang="en-US" sz="2400" b="0" i="0" u="none" strike="noStrike">
                <a:solidFill>
                  <a:srgbClr val="009CEA"/>
                </a:solidFill>
                <a:effectLst/>
                <a:latin typeface="Arial" panose="020B0604020202020204" pitchFamily="34" charset="0"/>
              </a:rPr>
              <a:t>2013 </a:t>
            </a:r>
            <a:r>
              <a:rPr lang="en-US" sz="2400" b="0" i="0" u="none" strike="noStrike" err="1">
                <a:solidFill>
                  <a:srgbClr val="009CEA"/>
                </a:solidFill>
                <a:effectLst/>
                <a:latin typeface="Arial" panose="020B0604020202020204" pitchFamily="34" charset="0"/>
              </a:rPr>
              <a:t>Incendie</a:t>
            </a:r>
            <a:r>
              <a:rPr lang="en-US" sz="2400" b="0" i="0" u="none" strike="noStrike">
                <a:solidFill>
                  <a:srgbClr val="009CEA"/>
                </a:solidFill>
                <a:effectLst/>
                <a:latin typeface="Arial" panose="020B0604020202020204" pitchFamily="34" charset="0"/>
              </a:rPr>
              <a:t> </a:t>
            </a:r>
            <a:r>
              <a:rPr lang="en-US" sz="2400" b="0" i="0" u="none" strike="noStrike" err="1">
                <a:solidFill>
                  <a:srgbClr val="009CEA"/>
                </a:solidFill>
                <a:effectLst/>
                <a:latin typeface="Arial" panose="020B0604020202020204" pitchFamily="34" charset="0"/>
              </a:rPr>
              <a:t>d’une</a:t>
            </a:r>
            <a:r>
              <a:rPr lang="en-US" sz="2400" b="0" i="0" u="none" strike="noStrike">
                <a:solidFill>
                  <a:srgbClr val="009CEA"/>
                </a:solidFill>
                <a:effectLst/>
                <a:latin typeface="Arial" panose="020B0604020202020204" pitchFamily="34" charset="0"/>
              </a:rPr>
              <a:t> </a:t>
            </a:r>
            <a:r>
              <a:rPr lang="en-US" sz="2400" b="0" i="0" u="none" strike="noStrike" err="1">
                <a:solidFill>
                  <a:srgbClr val="009CEA"/>
                </a:solidFill>
                <a:effectLst/>
                <a:latin typeface="Arial" panose="020B0604020202020204" pitchFamily="34" charset="0"/>
              </a:rPr>
              <a:t>éolienne</a:t>
            </a:r>
            <a:r>
              <a:rPr lang="en-US" sz="2400" b="0" i="0" u="none" strike="noStrike">
                <a:solidFill>
                  <a:srgbClr val="009CEA"/>
                </a:solidFill>
                <a:effectLst/>
                <a:latin typeface="Arial" panose="020B0604020202020204" pitchFamily="34" charset="0"/>
              </a:rPr>
              <a:t> à Ooltgensplaat </a:t>
            </a:r>
            <a:r>
              <a:rPr lang="en-US" sz="2400">
                <a:solidFill>
                  <a:srgbClr val="009CEA"/>
                </a:solidFill>
                <a:latin typeface="Arial" panose="020B0604020202020204" pitchFamily="34" charset="0"/>
              </a:rPr>
              <a:t>(GRP)</a:t>
            </a:r>
            <a:br>
              <a:rPr lang="fr-FR" sz="2800"/>
            </a:br>
            <a:r>
              <a:rPr lang="fr-FR" sz="1600" b="1">
                <a:solidFill>
                  <a:schemeClr val="tx1"/>
                </a:solidFill>
              </a:rPr>
              <a:t>Pays-Bas –</a:t>
            </a:r>
            <a:r>
              <a:rPr lang="fr-FR" sz="1600">
                <a:solidFill>
                  <a:schemeClr val="tx1"/>
                </a:solidFill>
              </a:rPr>
              <a:t> </a:t>
            </a:r>
            <a:r>
              <a:rPr lang="fr-FR" sz="1600" b="1">
                <a:solidFill>
                  <a:schemeClr val="tx1"/>
                </a:solidFill>
              </a:rPr>
              <a:t>2 décès</a:t>
            </a:r>
            <a:br>
              <a:rPr lang="en-US" sz="4000" b="0" i="0">
                <a:solidFill>
                  <a:srgbClr val="374649"/>
                </a:solidFill>
                <a:effectLst/>
                <a:latin typeface="Arial" panose="020B0604020202020204" pitchFamily="34" charset="0"/>
              </a:rPr>
            </a:br>
            <a:endParaRPr lang="fr-FR" b="1">
              <a:solidFill>
                <a:srgbClr val="002060"/>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pPr lvl="0"/>
            <a:r>
              <a:rPr lang="fr-FR" noProof="0"/>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16</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3955533" y="4551150"/>
            <a:ext cx="3600001" cy="1612584"/>
          </a:xfrm>
          <a:prstGeom prst="roundRect">
            <a:avLst>
              <a:gd name="adj" fmla="val 11034"/>
            </a:avLst>
          </a:prstGeom>
        </p:spPr>
        <p:style>
          <a:lnRef idx="2">
            <a:schemeClr val="accent5"/>
          </a:lnRef>
          <a:fillRef idx="1">
            <a:schemeClr val="lt1"/>
          </a:fillRef>
          <a:effectRef idx="0">
            <a:schemeClr val="accent5"/>
          </a:effectRef>
          <a:fontRef idx="minor">
            <a:schemeClr val="dk1"/>
          </a:fontRef>
        </p:style>
        <p:txBody>
          <a:bodyPr vert="horz" lIns="144000" tIns="108000" rIns="18000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sz="1800" b="1" i="0" u="none" strike="noStrike">
                <a:solidFill>
                  <a:schemeClr val="tx2"/>
                </a:solidFill>
                <a:effectLst/>
              </a:rPr>
              <a:t>Phénomène dangereux</a:t>
            </a:r>
          </a:p>
          <a:p>
            <a:pPr>
              <a:buClr>
                <a:schemeClr val="accent1"/>
              </a:buClr>
            </a:pPr>
            <a:r>
              <a:rPr lang="en-US" sz="1400"/>
              <a:t>Blast, feu.</a:t>
            </a:r>
          </a:p>
          <a:p>
            <a:pPr marL="0" indent="0">
              <a:buNone/>
            </a:pPr>
            <a:r>
              <a:rPr lang="fr-FR" sz="1800" b="1">
                <a:solidFill>
                  <a:schemeClr val="tx2"/>
                </a:solidFill>
              </a:rPr>
              <a:t>Causes</a:t>
            </a:r>
          </a:p>
          <a:p>
            <a:pPr marL="179705" indent="-179705">
              <a:buClr>
                <a:schemeClr val="accent1"/>
              </a:buClr>
            </a:pPr>
            <a:r>
              <a:rPr lang="en-US" sz="1400"/>
              <a:t>Court-circuit </a:t>
            </a:r>
            <a:r>
              <a:rPr lang="en-US" sz="1400" err="1"/>
              <a:t>électrique</a:t>
            </a:r>
            <a:r>
              <a:rPr lang="en-US" sz="1400"/>
              <a:t>.</a:t>
            </a:r>
            <a:endParaRPr lang="en-US" sz="1400">
              <a:cs typeface="Arial" panose="020B0604020202020204"/>
            </a:endParaRPr>
          </a:p>
          <a:p>
            <a:endParaRPr lang="fr-FR" sz="1600"/>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7747143" y="1468475"/>
            <a:ext cx="4130398" cy="4695259"/>
          </a:xfrm>
          <a:prstGeom prst="roundRect">
            <a:avLst>
              <a:gd name="adj" fmla="val 5254"/>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44000" tIns="108000" rIns="180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spcBef>
                <a:spcPts val="0"/>
              </a:spcBef>
              <a:buFont typeface="Arial" panose="020B0604020202020204" pitchFamily="34" charset="0"/>
              <a:buNone/>
            </a:pPr>
            <a:r>
              <a:rPr lang="fr-FR" sz="1400" b="1">
                <a:solidFill>
                  <a:schemeClr val="accent3"/>
                </a:solidFill>
              </a:rPr>
              <a:t>Qu’est-ce que cet accident a changé </a:t>
            </a:r>
          </a:p>
          <a:p>
            <a:pPr marL="0" indent="0">
              <a:spcBef>
                <a:spcPts val="0"/>
              </a:spcBef>
              <a:buFont typeface="Arial" panose="020B0604020202020204" pitchFamily="34" charset="0"/>
              <a:buNone/>
            </a:pPr>
            <a:r>
              <a:rPr lang="fr-FR" sz="1400" b="1">
                <a:solidFill>
                  <a:schemeClr val="accent3"/>
                </a:solidFill>
              </a:rPr>
              <a:t>dans la sécurité de nos opérations ? </a:t>
            </a:r>
          </a:p>
          <a:p>
            <a:pPr>
              <a:buClr>
                <a:schemeClr val="accent3"/>
              </a:buClr>
            </a:pPr>
            <a:r>
              <a:rPr lang="fr-FR" sz="1000"/>
              <a:t>Se concentrer sur une conception intrinsèquement sûre pour réduire le risque d'incendie : conception de l'architecture électrique.</a:t>
            </a:r>
          </a:p>
          <a:p>
            <a:pPr>
              <a:buClr>
                <a:schemeClr val="accent3"/>
              </a:buClr>
            </a:pPr>
            <a:r>
              <a:rPr lang="fr-FR" sz="1000"/>
              <a:t>Se concentrer sur l'amélioration de la conception pour la sécurité : ventilation de sécurité, voies d'évacuation.</a:t>
            </a:r>
          </a:p>
          <a:p>
            <a:pPr>
              <a:buClr>
                <a:schemeClr val="accent3"/>
              </a:buClr>
            </a:pPr>
            <a:r>
              <a:rPr lang="fr-FR" sz="1000"/>
              <a:t>Faire évoluer la philosophie de l'exploitation et de la maintenance vers une plus grande automatisation. Par exemple :</a:t>
            </a:r>
          </a:p>
          <a:p>
            <a:pPr lvl="1">
              <a:buClr>
                <a:schemeClr val="accent3"/>
              </a:buClr>
            </a:pPr>
            <a:r>
              <a:rPr lang="fr-FR" sz="800"/>
              <a:t>Système de surveillance des conditions pour déterminer le point optimal entre la maintenance corrective et la maintenance programmée grâce à des techniques O&amp;M contrôlées par vibration/acoustique pour l'éolienne et des jauges de contrainte optiques pour les pales.</a:t>
            </a:r>
          </a:p>
          <a:p>
            <a:pPr lvl="1">
              <a:buClr>
                <a:schemeClr val="accent3"/>
              </a:buClr>
            </a:pPr>
            <a:r>
              <a:rPr lang="fr-FR" sz="800"/>
              <a:t>IoT : système de support vidéo mobile (MVSS) pour envoyer les informations et diriger l'opérateur sur le site afin qu'il effectue les opérations nécessaires de manière sélective.</a:t>
            </a:r>
          </a:p>
          <a:p>
            <a:pPr lvl="1">
              <a:buClr>
                <a:schemeClr val="accent3"/>
              </a:buClr>
            </a:pPr>
            <a:r>
              <a:rPr lang="fr-FR" sz="800"/>
              <a:t>Utilisation de drones pour effectuer des inspections.</a:t>
            </a:r>
          </a:p>
          <a:p>
            <a:pPr lvl="1">
              <a:buClr>
                <a:schemeClr val="accent3"/>
              </a:buClr>
            </a:pPr>
            <a:r>
              <a:rPr lang="fr-FR" sz="800"/>
              <a:t>L'industrie mondiale repense la formation des opérateurs, en se concentrant sur l'environnement clos (développement de la formation immersive).</a:t>
            </a:r>
          </a:p>
          <a:p>
            <a:pPr lvl="1">
              <a:buClr>
                <a:schemeClr val="accent3"/>
              </a:buClr>
            </a:pPr>
            <a:r>
              <a:rPr lang="fr-FR" sz="800"/>
              <a:t>Philosophie de fuite/évacuation et procédure opérationnelle associée (pour assurer une évacuation sûre), y compris la formation spécifique des pompiers et le réexamen des techniques de lutte contre l'incendie.</a:t>
            </a:r>
          </a:p>
          <a:p>
            <a:pPr lvl="1">
              <a:buClr>
                <a:schemeClr val="accent3"/>
              </a:buClr>
            </a:pPr>
            <a:r>
              <a:rPr lang="fr-FR" sz="800"/>
              <a:t>Système d'évacuation d'urgence par descente sur corde (RBD).</a:t>
            </a:r>
          </a:p>
        </p:txBody>
      </p:sp>
      <p:pic>
        <p:nvPicPr>
          <p:cNvPr id="10" name="Image 9">
            <a:extLst>
              <a:ext uri="{FF2B5EF4-FFF2-40B4-BE49-F238E27FC236}">
                <a16:creationId xmlns:a16="http://schemas.microsoft.com/office/drawing/2014/main" id="{1937D426-F938-EA75-D666-638734C23D54}"/>
              </a:ext>
            </a:extLst>
          </p:cNvPr>
          <p:cNvPicPr>
            <a:picLocks noChangeAspect="1"/>
          </p:cNvPicPr>
          <p:nvPr/>
        </p:nvPicPr>
        <p:blipFill rotWithShape="1">
          <a:blip r:embed="rId3"/>
          <a:srcRect l="5989" t="-1" b="-1"/>
          <a:stretch/>
        </p:blipFill>
        <p:spPr>
          <a:xfrm>
            <a:off x="3955534" y="1468476"/>
            <a:ext cx="3600001" cy="2865042"/>
          </a:xfrm>
          <a:prstGeom prst="roundRect">
            <a:avLst>
              <a:gd name="adj" fmla="val 5534"/>
            </a:avLst>
          </a:prstGeom>
          <a:ln>
            <a:noFill/>
          </a:ln>
          <a:effectLst/>
        </p:spPr>
      </p:pic>
    </p:spTree>
    <p:extLst>
      <p:ext uri="{BB962C8B-B14F-4D97-AF65-F5344CB8AC3E}">
        <p14:creationId xmlns:p14="http://schemas.microsoft.com/office/powerpoint/2010/main" val="349608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440082"/>
            <a:ext cx="3187721" cy="4833128"/>
          </a:xfrm>
          <a:prstGeom prst="roundRect">
            <a:avLst>
              <a:gd name="adj" fmla="val 4603"/>
            </a:avLst>
          </a:prstGeom>
        </p:spPr>
        <p:style>
          <a:lnRef idx="2">
            <a:schemeClr val="accent5"/>
          </a:lnRef>
          <a:fillRef idx="1">
            <a:schemeClr val="lt1"/>
          </a:fillRef>
          <a:effectRef idx="0">
            <a:schemeClr val="accent5"/>
          </a:effectRef>
          <a:fontRef idx="minor">
            <a:schemeClr val="dk1"/>
          </a:fontRef>
        </p:style>
        <p:txBody>
          <a:bodyPr vert="horz" lIns="144000" tIns="108000" rIns="144000" bIns="45720" rtlCol="0" anchor="t">
            <a:noAutofit/>
          </a:bodyPr>
          <a:lstStyle/>
          <a:p>
            <a:pPr marL="0" indent="0">
              <a:buNone/>
            </a:pPr>
            <a:r>
              <a:rPr lang="fr-FR" b="1">
                <a:solidFill>
                  <a:schemeClr val="tx2"/>
                </a:solidFill>
              </a:rPr>
              <a:t>Résumé des faits</a:t>
            </a:r>
          </a:p>
          <a:p>
            <a:pPr marL="0" indent="0">
              <a:buNone/>
            </a:pPr>
            <a:r>
              <a:rPr lang="fr-FR" sz="1400"/>
              <a:t>Le 6/01/2017 pendant une phase de démarrage du vapocraqueur, une quantité excessive d’éthane/éthylène liquide est envoyée vers le réseau torche.</a:t>
            </a:r>
            <a:endParaRPr lang="fr-FR" sz="1400">
              <a:cs typeface="Arial"/>
            </a:endParaRPr>
          </a:p>
          <a:p>
            <a:pPr marL="0" indent="0">
              <a:buNone/>
            </a:pPr>
            <a:r>
              <a:rPr lang="fr-FR" sz="1400"/>
              <a:t>La capacité du réchauffeur ne permet pas de vaporiser la totalité du liquide.</a:t>
            </a:r>
            <a:endParaRPr lang="fr-FR" sz="1400">
              <a:cs typeface="Arial"/>
            </a:endParaRPr>
          </a:p>
          <a:p>
            <a:pPr marL="0" indent="0">
              <a:buNone/>
            </a:pPr>
            <a:r>
              <a:rPr lang="fr-FR" sz="1400"/>
              <a:t>La détente d’éthane / éthylène génère une température très basse (-100°C environ), ce qui fragilise l’acier et génère une perte de confinement avec inflammation du nuage.</a:t>
            </a:r>
          </a:p>
          <a:p>
            <a:pPr marL="0" indent="0">
              <a:buNone/>
            </a:pPr>
            <a:r>
              <a:rPr lang="fr-FR" sz="1400"/>
              <a:t>La torche est impactée par l’incendie et finit par se rompre.</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17</a:t>
            </a:fld>
            <a:endParaRPr lang="fr-FR" noProof="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fr-FR" sz="2400"/>
              <a:t>2017 </a:t>
            </a:r>
            <a:r>
              <a:rPr lang="fr-FR" sz="2400">
                <a:solidFill>
                  <a:srgbClr val="009CEA"/>
                </a:solidFill>
                <a:latin typeface="Arial" panose="020B0604020202020204" pitchFamily="34" charset="0"/>
              </a:rPr>
              <a:t>Incendie et chute d’une torchère à </a:t>
            </a:r>
            <a:r>
              <a:rPr lang="fr-FR" sz="2400" err="1">
                <a:solidFill>
                  <a:srgbClr val="009CEA"/>
                </a:solidFill>
                <a:latin typeface="Arial" panose="020B0604020202020204" pitchFamily="34" charset="0"/>
              </a:rPr>
              <a:t>Qapco</a:t>
            </a:r>
            <a:r>
              <a:rPr lang="fr-FR" sz="2400">
                <a:solidFill>
                  <a:srgbClr val="009CEA"/>
                </a:solidFill>
                <a:latin typeface="Arial" panose="020B0604020202020204" pitchFamily="34" charset="0"/>
              </a:rPr>
              <a:t> (RC)</a:t>
            </a:r>
            <a:br>
              <a:rPr lang="fr-FR" sz="2000">
                <a:solidFill>
                  <a:srgbClr val="009CEA"/>
                </a:solidFill>
                <a:latin typeface="Arial" panose="020B0604020202020204" pitchFamily="34" charset="0"/>
              </a:rPr>
            </a:br>
            <a:r>
              <a:rPr lang="fr-FR" sz="1600" b="1">
                <a:solidFill>
                  <a:schemeClr val="tx1"/>
                </a:solidFill>
              </a:rPr>
              <a:t>Qatar, pertes d’exploitation</a:t>
            </a:r>
            <a:endParaRPr lang="fr-FR" b="1">
              <a:solidFill>
                <a:schemeClr val="tx1"/>
              </a:solidFill>
            </a:endParaRPr>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3808975" y="3962004"/>
            <a:ext cx="3868915" cy="2311206"/>
          </a:xfrm>
          <a:prstGeom prst="roundRect">
            <a:avLst>
              <a:gd name="adj" fmla="val 6410"/>
            </a:avLst>
          </a:prstGeom>
        </p:spPr>
        <p:style>
          <a:lnRef idx="2">
            <a:schemeClr val="accent5"/>
          </a:lnRef>
          <a:fillRef idx="1">
            <a:schemeClr val="lt1"/>
          </a:fillRef>
          <a:effectRef idx="0">
            <a:schemeClr val="accent5"/>
          </a:effectRef>
          <a:fontRef idx="minor">
            <a:schemeClr val="dk1"/>
          </a:fontRef>
        </p:style>
        <p:txBody>
          <a:bodyPr vert="horz" lIns="144000" tIns="108000" rIns="144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tx2"/>
                </a:solidFill>
              </a:rPr>
              <a:t>Causes</a:t>
            </a:r>
          </a:p>
          <a:p>
            <a:pPr marL="236538" lvl="1" indent="-220663">
              <a:buClr>
                <a:schemeClr val="tx2"/>
              </a:buClr>
              <a:buFont typeface="Arial" panose="020B0604020202020204" pitchFamily="34" charset="0"/>
              <a:buChar char="•"/>
            </a:pPr>
            <a:r>
              <a:rPr lang="fr-FR" sz="1400"/>
              <a:t>Drainage excessif de liquide vers le réseau torche.</a:t>
            </a:r>
          </a:p>
          <a:p>
            <a:pPr marL="236538" lvl="1" indent="-220663">
              <a:buClr>
                <a:schemeClr val="tx2"/>
              </a:buClr>
              <a:buFont typeface="Arial" panose="020B0604020202020204" pitchFamily="34" charset="0"/>
              <a:buChar char="•"/>
            </a:pPr>
            <a:r>
              <a:rPr lang="fr-FR" sz="1400"/>
              <a:t>Risque mal évalué et méconnu (formation).</a:t>
            </a:r>
          </a:p>
          <a:p>
            <a:pPr marL="236538" lvl="1" indent="-220663">
              <a:buClr>
                <a:schemeClr val="tx2"/>
              </a:buClr>
              <a:buFont typeface="Arial" panose="020B0604020202020204" pitchFamily="34" charset="0"/>
              <a:buChar char="•"/>
            </a:pPr>
            <a:r>
              <a:rPr lang="fr-FR" sz="1400"/>
              <a:t>Défaillance de l’alarme de niveau haut sur le ballon de torche.</a:t>
            </a:r>
          </a:p>
          <a:p>
            <a:pPr marL="236538" lvl="1" indent="-220663">
              <a:buClr>
                <a:schemeClr val="tx2"/>
              </a:buClr>
              <a:buFont typeface="Arial" panose="020B0604020202020204" pitchFamily="34" charset="0"/>
              <a:buChar char="•"/>
            </a:pPr>
            <a:r>
              <a:rPr lang="fr-FR" sz="1400"/>
              <a:t>Absence d’alarme de température basse.</a:t>
            </a:r>
          </a:p>
          <a:p>
            <a:pPr marL="0" indent="0">
              <a:buNone/>
            </a:pPr>
            <a:endParaRPr lang="fr-FR"/>
          </a:p>
          <a:p>
            <a:pPr marL="0" indent="0">
              <a:buNone/>
            </a:pPr>
            <a:r>
              <a:rPr lang="fr-FR"/>
              <a:t> </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7832896" y="1457016"/>
            <a:ext cx="3708841" cy="4833128"/>
          </a:xfrm>
          <a:prstGeom prst="roundRect">
            <a:avLst>
              <a:gd name="adj" fmla="val 3250"/>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44000" tIns="108000" rIns="144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800" b="1">
                <a:solidFill>
                  <a:schemeClr val="accent3"/>
                </a:solidFill>
              </a:rPr>
              <a:t>Qu’est-ce que cet accident </a:t>
            </a:r>
          </a:p>
          <a:p>
            <a:pPr marL="0" indent="0">
              <a:spcBef>
                <a:spcPts val="0"/>
              </a:spcBef>
              <a:buFont typeface="Arial" panose="020B0604020202020204" pitchFamily="34" charset="0"/>
              <a:buNone/>
            </a:pPr>
            <a:r>
              <a:rPr lang="fr-FR" sz="1800" b="1">
                <a:solidFill>
                  <a:schemeClr val="accent3"/>
                </a:solidFill>
              </a:rPr>
              <a:t>a changé dans la sécurité </a:t>
            </a:r>
          </a:p>
          <a:p>
            <a:pPr marL="0" indent="0">
              <a:spcBef>
                <a:spcPts val="0"/>
              </a:spcBef>
              <a:buFont typeface="Arial" panose="020B0604020202020204" pitchFamily="34" charset="0"/>
              <a:buNone/>
            </a:pPr>
            <a:r>
              <a:rPr lang="fr-FR" sz="1800" b="1">
                <a:solidFill>
                  <a:schemeClr val="accent3"/>
                </a:solidFill>
              </a:rPr>
              <a:t>de nos opérations ? </a:t>
            </a:r>
          </a:p>
          <a:p>
            <a:pPr>
              <a:buClr>
                <a:schemeClr val="accent3"/>
              </a:buClr>
            </a:pPr>
            <a:r>
              <a:rPr lang="fr-FR" sz="1400"/>
              <a:t>Chaque site du RC a traité ce REX et a mis en place, si nécessaire, des mesures complémentaires pour mieux maîtriser le risque, suivies régulièrement par la Direction de la Branche.</a:t>
            </a:r>
          </a:p>
          <a:p>
            <a:pPr>
              <a:buClr>
                <a:schemeClr val="accent3"/>
              </a:buClr>
            </a:pPr>
            <a:r>
              <a:rPr lang="fr-FR" sz="1400"/>
              <a:t>Le plan d’action comprend notamment :</a:t>
            </a:r>
          </a:p>
          <a:p>
            <a:pPr lvl="1">
              <a:buFontTx/>
              <a:buChar char="-"/>
            </a:pPr>
            <a:r>
              <a:rPr lang="fr-FR" sz="1200"/>
              <a:t>La mise en place d’alarmes de niveau haut redondantes sur les ballons de torche (et alarme de température basse pour les GPL).</a:t>
            </a:r>
          </a:p>
          <a:p>
            <a:pPr lvl="1">
              <a:buFontTx/>
              <a:buChar char="-"/>
            </a:pPr>
            <a:r>
              <a:rPr lang="fr-FR" sz="1200"/>
              <a:t>La formation/sensibilisation des opérateurs sur le risque d’envoi mal contrôlé de liquide vers un réseau de torche.</a:t>
            </a:r>
          </a:p>
          <a:p>
            <a:pPr lvl="1">
              <a:buFontTx/>
              <a:buChar char="-"/>
            </a:pPr>
            <a:r>
              <a:rPr lang="fr-FR" sz="1200"/>
              <a:t>L’identification des situations à risques.</a:t>
            </a:r>
          </a:p>
          <a:p>
            <a:pPr lvl="1">
              <a:buFontTx/>
              <a:buChar char="-"/>
            </a:pPr>
            <a:endParaRPr lang="fr-FR" sz="1600"/>
          </a:p>
          <a:p>
            <a:pPr lvl="1">
              <a:buFontTx/>
              <a:buChar char="-"/>
            </a:pPr>
            <a:endParaRPr lang="fr-FR" sz="1600"/>
          </a:p>
          <a:p>
            <a:pPr marL="0" indent="0">
              <a:buFont typeface="Arial" panose="020B0604020202020204" pitchFamily="34" charset="0"/>
              <a:buNone/>
            </a:pPr>
            <a:endParaRPr lang="fr-FR" sz="1800"/>
          </a:p>
          <a:p>
            <a:pPr marL="0" indent="0">
              <a:buFont typeface="Arial" panose="020B0604020202020204" pitchFamily="34" charset="0"/>
              <a:buNone/>
            </a:pPr>
            <a:r>
              <a:rPr lang="fr-FR" sz="1800"/>
              <a:t> </a:t>
            </a:r>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9" name="Image 8">
            <a:extLst>
              <a:ext uri="{FF2B5EF4-FFF2-40B4-BE49-F238E27FC236}">
                <a16:creationId xmlns:a16="http://schemas.microsoft.com/office/drawing/2014/main" id="{D4CEEC6A-1155-6CDF-64AB-749BC482E7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454"/>
          <a:stretch/>
        </p:blipFill>
        <p:spPr>
          <a:xfrm>
            <a:off x="3876401" y="1279414"/>
            <a:ext cx="3737694" cy="2532965"/>
          </a:xfrm>
          <a:prstGeom prst="rect">
            <a:avLst/>
          </a:prstGeom>
          <a:ln>
            <a:noFill/>
          </a:ln>
          <a:effectLst/>
        </p:spPr>
      </p:pic>
    </p:spTree>
    <p:extLst>
      <p:ext uri="{BB962C8B-B14F-4D97-AF65-F5344CB8AC3E}">
        <p14:creationId xmlns:p14="http://schemas.microsoft.com/office/powerpoint/2010/main" val="172460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372350"/>
            <a:ext cx="3431176" cy="4859117"/>
          </a:xfrm>
          <a:prstGeom prst="roundRect">
            <a:avLst>
              <a:gd name="adj" fmla="val 4448"/>
            </a:avLst>
          </a:prstGeom>
        </p:spPr>
        <p:style>
          <a:lnRef idx="2">
            <a:schemeClr val="accent5"/>
          </a:lnRef>
          <a:fillRef idx="1">
            <a:schemeClr val="lt1"/>
          </a:fillRef>
          <a:effectRef idx="0">
            <a:schemeClr val="accent5"/>
          </a:effectRef>
          <a:fontRef idx="minor">
            <a:schemeClr val="dk1"/>
          </a:fontRef>
        </p:style>
        <p:txBody>
          <a:bodyPr lIns="108000" tIns="108000" rIns="144000">
            <a:noAutofit/>
          </a:bodyPr>
          <a:lstStyle/>
          <a:p>
            <a:pPr marL="0" indent="0">
              <a:buNone/>
            </a:pPr>
            <a:r>
              <a:rPr lang="fr-FR" b="1">
                <a:solidFill>
                  <a:schemeClr val="tx2"/>
                </a:solidFill>
              </a:rPr>
              <a:t>Résumé des faits</a:t>
            </a:r>
          </a:p>
          <a:p>
            <a:pPr marL="0" indent="0">
              <a:buNone/>
            </a:pPr>
            <a:r>
              <a:rPr lang="fr-FR" sz="1300"/>
              <a:t>Le matin du 4 octobre 2018, des entrepreneurs terminaient des travaux sur un bac de stockage de carburant (essence) (TK08) lorsqu’une explosion s’est produite faisant sauter le toit du réservoir qui a atterri sur la station de chargement à environ 40 mètres de là.</a:t>
            </a:r>
          </a:p>
          <a:p>
            <a:pPr marL="0" indent="0">
              <a:buNone/>
            </a:pPr>
            <a:r>
              <a:rPr lang="fr-FR" sz="1300"/>
              <a:t>L’accident a causé le décès de 2 travailleurs qui étaient sur le toit et blessé les 4 autres. </a:t>
            </a:r>
          </a:p>
          <a:p>
            <a:pPr marL="0" indent="0">
              <a:buNone/>
            </a:pPr>
            <a:r>
              <a:rPr lang="fr-FR" sz="1300"/>
              <a:t>Toutes les opérations ont été arrêtées dans le dépôt. Le Plan d’Opération Interne du dépôt a été déclenché, ainsi que la cellule de gestion de crise (CMC) de la filiale, afin de gérer l’événement en coordination avec les autorités locales et le support de la cellule de crise du siège.</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fr-FR" sz="2400"/>
              <a:t>2018 Explosion dans un bac à Mostorod (MS)</a:t>
            </a:r>
            <a:br>
              <a:rPr lang="fr-FR" sz="2000" b="1">
                <a:solidFill>
                  <a:srgbClr val="002060"/>
                </a:solidFill>
              </a:rPr>
            </a:br>
            <a:r>
              <a:rPr lang="fr-FR" sz="1600" b="1">
                <a:solidFill>
                  <a:schemeClr val="tx1"/>
                </a:solidFill>
              </a:rPr>
              <a:t>Deux décès, deux blessés graves, deux hospitalisations</a:t>
            </a:r>
            <a:endParaRPr lang="fr-FR" sz="1200" b="1">
              <a:solidFill>
                <a:schemeClr val="tx1"/>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18</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131733" y="3629026"/>
            <a:ext cx="3790536" cy="2986130"/>
          </a:xfrm>
          <a:prstGeom prst="roundRect">
            <a:avLst>
              <a:gd name="adj" fmla="val 5412"/>
            </a:avLst>
          </a:prstGeom>
        </p:spPr>
        <p:style>
          <a:lnRef idx="2">
            <a:schemeClr val="accent5"/>
          </a:lnRef>
          <a:fillRef idx="1">
            <a:schemeClr val="lt1"/>
          </a:fillRef>
          <a:effectRef idx="0">
            <a:schemeClr val="accent5"/>
          </a:effectRef>
          <a:fontRef idx="minor">
            <a:schemeClr val="dk1"/>
          </a:fontRef>
        </p:style>
        <p:txBody>
          <a:bodyPr vert="horz" lIns="108000" tIns="108000" rIns="108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tx2"/>
                </a:solidFill>
              </a:rPr>
              <a:t>Causes</a:t>
            </a:r>
          </a:p>
          <a:p>
            <a:pPr>
              <a:buClr>
                <a:schemeClr val="tx2"/>
              </a:buClr>
            </a:pPr>
            <a:r>
              <a:rPr lang="fr-FR" sz="1100" b="1">
                <a:effectLst/>
                <a:ea typeface="Calibri" panose="020F0502020204030204" pitchFamily="34" charset="0"/>
              </a:rPr>
              <a:t>Humaines </a:t>
            </a:r>
            <a:r>
              <a:rPr lang="fr-FR" sz="1100">
                <a:effectLst/>
                <a:ea typeface="Calibri" panose="020F0502020204030204" pitchFamily="34" charset="0"/>
              </a:rPr>
              <a:t>: </a:t>
            </a:r>
            <a:r>
              <a:rPr lang="fr-FR" sz="1100">
                <a:ea typeface="Calibri" panose="020F0502020204030204" pitchFamily="34" charset="0"/>
              </a:rPr>
              <a:t>m</a:t>
            </a:r>
            <a:r>
              <a:rPr lang="fr-FR" sz="1100">
                <a:effectLst/>
                <a:ea typeface="Calibri" panose="020F0502020204030204" pitchFamily="34" charset="0"/>
              </a:rPr>
              <a:t>éconnaissance du permis de travail, non-respect des phases de remise en service, méconnaissance des dangers liés à l’essence.</a:t>
            </a:r>
          </a:p>
          <a:p>
            <a:pPr>
              <a:buClr>
                <a:schemeClr val="tx2"/>
              </a:buClr>
            </a:pPr>
            <a:r>
              <a:rPr lang="fr-FR" sz="1100" b="1">
                <a:effectLst/>
                <a:ea typeface="Calibri" panose="020F0502020204030204" pitchFamily="34" charset="0"/>
              </a:rPr>
              <a:t>Organisationnelles</a:t>
            </a:r>
            <a:r>
              <a:rPr lang="fr-FR" sz="1100">
                <a:effectLst/>
                <a:ea typeface="Calibri" panose="020F0502020204030204" pitchFamily="34" charset="0"/>
              </a:rPr>
              <a:t> :</a:t>
            </a:r>
            <a:r>
              <a:rPr lang="fr-FR" sz="1100" b="1">
                <a:effectLst/>
                <a:ea typeface="Calibri" panose="020F0502020204030204" pitchFamily="34" charset="0"/>
              </a:rPr>
              <a:t> </a:t>
            </a:r>
            <a:r>
              <a:rPr lang="fr-FR" sz="1100"/>
              <a:t>mauvaise planification (la grille du couvercle des évents aurait dû être soudée au sol avant la réinstallation), transmission incomplète des consignes, permis de feu délivré sans vérification et inspections appropriées sur place.</a:t>
            </a:r>
          </a:p>
          <a:p>
            <a:pPr>
              <a:buClr>
                <a:schemeClr val="tx2"/>
              </a:buClr>
            </a:pPr>
            <a:r>
              <a:rPr lang="fr-FR" sz="1100" b="1">
                <a:effectLst/>
                <a:ea typeface="Calibri" panose="020F0502020204030204" pitchFamily="34" charset="0"/>
              </a:rPr>
              <a:t>Techniques</a:t>
            </a:r>
            <a:r>
              <a:rPr lang="fr-FR" sz="1100">
                <a:effectLst/>
                <a:ea typeface="Calibri" panose="020F0502020204030204" pitchFamily="34" charset="0"/>
              </a:rPr>
              <a:t> : </a:t>
            </a:r>
            <a:r>
              <a:rPr lang="fr-FR" sz="1100"/>
              <a:t>l’isolement était à l’intérieur du bac 08 et a été retiré avant la fin des travaux, ce qui a permis l’apparition de vapeurs </a:t>
            </a:r>
            <a:r>
              <a:rPr lang="fr-FR" sz="1100" err="1"/>
              <a:t>inflmmables</a:t>
            </a:r>
            <a:r>
              <a:rPr lang="fr-FR" sz="1100"/>
              <a:t>.</a:t>
            </a: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35570" y="2167466"/>
            <a:ext cx="3431176" cy="4447690"/>
          </a:xfrm>
          <a:prstGeom prst="roundRect">
            <a:avLst>
              <a:gd name="adj" fmla="val 4903"/>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08000" tIns="108000" rIns="108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800" b="1">
                <a:solidFill>
                  <a:schemeClr val="accent3"/>
                </a:solidFill>
              </a:rPr>
              <a:t>Qu’est-ce que cet accident a changé dans la sécurité de nos opérations ? </a:t>
            </a:r>
          </a:p>
          <a:p>
            <a:pPr marL="0" indent="0">
              <a:buNone/>
            </a:pPr>
            <a:r>
              <a:rPr lang="fr-FR" sz="1300"/>
              <a:t>Travaux à chaud, travaux à l’intérieur du réservoir :</a:t>
            </a:r>
          </a:p>
          <a:p>
            <a:r>
              <a:rPr lang="fr-FR" sz="1200">
                <a:effectLst/>
                <a:latin typeface="Segoe UI Web (West European)"/>
              </a:rPr>
              <a:t>Permis de travail / travail à chaud avec analyse des risques appropriée et surveillance continue de l’explosivité de l’atmosphère.</a:t>
            </a:r>
          </a:p>
          <a:p>
            <a:r>
              <a:rPr lang="fr-FR" sz="1200">
                <a:latin typeface="Segoe UI Web (West European)"/>
              </a:rPr>
              <a:t>Procédure d’isolement, y compris le schéma d’isolement et les identifications des points d’isolement (étiquettes).</a:t>
            </a:r>
          </a:p>
          <a:p>
            <a:pPr>
              <a:buClr>
                <a:schemeClr val="accent3"/>
              </a:buClr>
            </a:pPr>
            <a:r>
              <a:rPr lang="fr-FR" sz="1200">
                <a:latin typeface="Segoe UI Web (West European)"/>
              </a:rPr>
              <a:t>Isolement par déconnexion physique ou platinage au plus près du réservoir et à l’extérieur.</a:t>
            </a:r>
          </a:p>
          <a:p>
            <a:r>
              <a:rPr lang="fr-FR" sz="1200">
                <a:latin typeface="Segoe UI Web (West European)"/>
              </a:rPr>
              <a:t>Procédure de fin de travaux avant déconsignation.</a:t>
            </a:r>
          </a:p>
          <a:p>
            <a:r>
              <a:rPr lang="fr-FR" sz="1200">
                <a:latin typeface="Segoe UI Web (West European)"/>
              </a:rPr>
              <a:t>Listes de vérifications avant remise en service.</a:t>
            </a:r>
          </a:p>
          <a:p>
            <a:pPr marL="0" indent="0">
              <a:buFont typeface="Arial" panose="020B0604020202020204" pitchFamily="34" charset="0"/>
              <a:buNone/>
            </a:pPr>
            <a:endParaRPr lang="fr-FR" sz="1800"/>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11" name="Image 10">
            <a:extLst>
              <a:ext uri="{FF2B5EF4-FFF2-40B4-BE49-F238E27FC236}">
                <a16:creationId xmlns:a16="http://schemas.microsoft.com/office/drawing/2014/main" id="{06BAB784-8F42-E33A-82F6-0CA505CB2E52}"/>
              </a:ext>
            </a:extLst>
          </p:cNvPr>
          <p:cNvPicPr>
            <a:picLocks noChangeAspect="1"/>
          </p:cNvPicPr>
          <p:nvPr/>
        </p:nvPicPr>
        <p:blipFill rotWithShape="1">
          <a:blip r:embed="rId3"/>
          <a:srcRect t="5026" b="47743"/>
          <a:stretch/>
        </p:blipFill>
        <p:spPr>
          <a:xfrm>
            <a:off x="4131733" y="1372350"/>
            <a:ext cx="3218516" cy="2056650"/>
          </a:xfrm>
          <a:prstGeom prst="roundRect">
            <a:avLst>
              <a:gd name="adj" fmla="val 9343"/>
            </a:avLst>
          </a:prstGeom>
          <a:ln>
            <a:noFill/>
          </a:ln>
          <a:effectLst/>
        </p:spPr>
      </p:pic>
      <p:sp>
        <p:nvSpPr>
          <p:cNvPr id="4" name="ZoneTexte 3">
            <a:extLst>
              <a:ext uri="{FF2B5EF4-FFF2-40B4-BE49-F238E27FC236}">
                <a16:creationId xmlns:a16="http://schemas.microsoft.com/office/drawing/2014/main" id="{F76494F1-5066-B143-8D72-EDAF6386D6C9}"/>
              </a:ext>
            </a:extLst>
          </p:cNvPr>
          <p:cNvSpPr txBox="1"/>
          <p:nvPr/>
        </p:nvSpPr>
        <p:spPr>
          <a:xfrm>
            <a:off x="7141060" y="342494"/>
            <a:ext cx="1526380" cy="338554"/>
          </a:xfrm>
          <a:prstGeom prst="rect">
            <a:avLst/>
          </a:prstGeom>
          <a:solidFill>
            <a:srgbClr val="FF0000"/>
          </a:solidFill>
        </p:spPr>
        <p:txBody>
          <a:bodyPr wrap="none" rtlCol="0">
            <a:spAutoFit/>
          </a:bodyPr>
          <a:lstStyle/>
          <a:p>
            <a:pPr algn="l"/>
            <a:r>
              <a:rPr lang="fr-FR" sz="1600" b="1">
                <a:ln w="6600">
                  <a:noFill/>
                  <a:prstDash val="solid"/>
                </a:ln>
                <a:solidFill>
                  <a:schemeClr val="bg1"/>
                </a:solidFill>
              </a:rPr>
              <a:t>REX MAJEUR</a:t>
            </a:r>
          </a:p>
        </p:txBody>
      </p:sp>
    </p:spTree>
    <p:extLst>
      <p:ext uri="{BB962C8B-B14F-4D97-AF65-F5344CB8AC3E}">
        <p14:creationId xmlns:p14="http://schemas.microsoft.com/office/powerpoint/2010/main" val="65450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fr-FR" sz="2400"/>
              <a:t>2019 Normandie – Feu de la D11 (RC)</a:t>
            </a:r>
            <a:br>
              <a:rPr lang="fr-FR" sz="2800"/>
            </a:br>
            <a:r>
              <a:rPr lang="fr-FR" sz="1600" b="1">
                <a:solidFill>
                  <a:schemeClr val="tx1"/>
                </a:solidFill>
              </a:rPr>
              <a:t>Dégâts importants </a:t>
            </a:r>
            <a:r>
              <a:rPr lang="en-US" sz="1600" b="1">
                <a:solidFill>
                  <a:schemeClr val="tx1"/>
                </a:solidFill>
              </a:rPr>
              <a:t>(zone de 50x50m sur 3 </a:t>
            </a:r>
            <a:r>
              <a:rPr lang="fr-FR" sz="1600" b="1">
                <a:solidFill>
                  <a:schemeClr val="tx1"/>
                </a:solidFill>
              </a:rPr>
              <a:t>niveaux), </a:t>
            </a:r>
            <a:br>
              <a:rPr lang="fr-FR" sz="1600" b="1">
                <a:solidFill>
                  <a:schemeClr val="tx1"/>
                </a:solidFill>
              </a:rPr>
            </a:br>
            <a:r>
              <a:rPr lang="fr-FR" sz="1600" b="1">
                <a:solidFill>
                  <a:schemeClr val="tx1"/>
                </a:solidFill>
              </a:rPr>
              <a:t>indisponibilité de l’unité </a:t>
            </a:r>
            <a:r>
              <a:rPr lang="en-US" sz="1600" b="1">
                <a:solidFill>
                  <a:schemeClr val="tx1"/>
                </a:solidFill>
              </a:rPr>
              <a:t>pendant 19 </a:t>
            </a:r>
            <a:r>
              <a:rPr lang="fr-FR" sz="1600" b="1">
                <a:solidFill>
                  <a:schemeClr val="tx1"/>
                </a:solidFill>
              </a:rPr>
              <a:t>mois, pas de blessé, pas de conséquence environnementale </a:t>
            </a:r>
            <a:br>
              <a:rPr lang="fr-FR" sz="1800"/>
            </a:br>
            <a:br>
              <a:rPr lang="fr-FR" sz="28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endParaRPr lang="fr-FR" b="1">
              <a:solidFill>
                <a:srgbClr val="002060"/>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fr-FR"/>
              <a:t>Journée Mondiale de la Sécurité 2024 - Kit manager </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19</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3530697" y="4094789"/>
            <a:ext cx="3668377" cy="2153611"/>
          </a:xfrm>
          <a:prstGeom prst="roundRect">
            <a:avLst>
              <a:gd name="adj" fmla="val 6445"/>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tx2"/>
                </a:solidFill>
              </a:rPr>
              <a:t>Causes</a:t>
            </a:r>
            <a:r>
              <a:rPr lang="fr-FR" b="1"/>
              <a:t> </a:t>
            </a:r>
          </a:p>
          <a:p>
            <a:pPr>
              <a:buClr>
                <a:schemeClr val="accent1"/>
              </a:buClr>
            </a:pPr>
            <a:r>
              <a:rPr lang="fr-FR" sz="1400"/>
              <a:t>Corrosion non détectée sur une ligne d’essence.</a:t>
            </a:r>
          </a:p>
          <a:p>
            <a:pPr>
              <a:buClr>
                <a:schemeClr val="accent1"/>
              </a:buClr>
            </a:pPr>
            <a:r>
              <a:rPr lang="fr-FR" sz="1400"/>
              <a:t>Absence d’affichage permanent des alarmes Feu &amp; Gaz en salle de contrôle.</a:t>
            </a:r>
          </a:p>
          <a:p>
            <a:pPr>
              <a:buClr>
                <a:schemeClr val="accent1"/>
              </a:buClr>
            </a:pPr>
            <a:r>
              <a:rPr lang="fr-FR" sz="1400"/>
              <a:t>Manque de visibilité des moyens d’arrosage nécessaire.</a:t>
            </a:r>
          </a:p>
          <a:p>
            <a:pPr marL="0" indent="0">
              <a:buNone/>
            </a:pPr>
            <a:endParaRPr lang="fr-FR"/>
          </a:p>
          <a:p>
            <a:pPr marL="0" indent="0">
              <a:buNone/>
            </a:pPr>
            <a:endParaRPr lang="fr-FR"/>
          </a:p>
          <a:p>
            <a:pPr marL="0" indent="0">
              <a:buNone/>
            </a:pPr>
            <a:r>
              <a:rPr lang="fr-FR"/>
              <a:t> </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7461002" y="1589982"/>
            <a:ext cx="4261119" cy="4658418"/>
          </a:xfrm>
          <a:prstGeom prst="roundRect">
            <a:avLst>
              <a:gd name="adj" fmla="val 4348"/>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sz="1800" b="1">
                <a:solidFill>
                  <a:schemeClr val="accent3"/>
                </a:solidFill>
              </a:rPr>
              <a:t>Qu’est-ce que cet accident a changé dans la sécurité de nos opérations ? </a:t>
            </a:r>
          </a:p>
          <a:p>
            <a:pPr>
              <a:buClr>
                <a:schemeClr val="accent3"/>
              </a:buClr>
            </a:pPr>
            <a:r>
              <a:rPr lang="fr-FR" sz="1400"/>
              <a:t>Chaque site du RC a traité ce REX et a mis en place, si nécessaire, des mesures complémentaires pour mieux maîtriser le risque, suivies régulièrement par la Direction de la Branche.</a:t>
            </a:r>
          </a:p>
          <a:p>
            <a:pPr>
              <a:buClr>
                <a:schemeClr val="accent3"/>
              </a:buClr>
            </a:pPr>
            <a:r>
              <a:rPr lang="fr-FR" sz="1400"/>
              <a:t>Le plan d‘action comprend notamment :</a:t>
            </a:r>
          </a:p>
          <a:p>
            <a:pPr lvl="1">
              <a:buFontTx/>
              <a:buChar char="-"/>
            </a:pPr>
            <a:r>
              <a:rPr lang="fr-FR" sz="1400"/>
              <a:t>Inspecter les supports de lignes (de type « </a:t>
            </a:r>
            <a:r>
              <a:rPr lang="fr-FR" sz="1400" err="1"/>
              <a:t>trunnions</a:t>
            </a:r>
            <a:r>
              <a:rPr lang="fr-FR" sz="1400"/>
              <a:t> ») et remplacer en cas de constat de corrosion.</a:t>
            </a:r>
          </a:p>
          <a:p>
            <a:pPr lvl="1">
              <a:buFontTx/>
              <a:buChar char="-"/>
            </a:pPr>
            <a:r>
              <a:rPr lang="fr-FR" sz="1400"/>
              <a:t>Garantir un affichage permanent des alarmes « Feu &amp; Gaz » en salle de contrôle et formation des consolistes pour éviter le masquage/filtrage des alarmes Feu &amp; Gaz.</a:t>
            </a:r>
          </a:p>
          <a:p>
            <a:pPr lvl="1">
              <a:buFontTx/>
              <a:buChar char="-"/>
            </a:pPr>
            <a:r>
              <a:rPr lang="fr-FR" sz="1400"/>
              <a:t>Mettre en adéquation des besoins en eau et des moyens disponibles (fixes et mobiles). pour chaque scénario majeur d’incendie.</a:t>
            </a:r>
            <a:r>
              <a:rPr lang="fr-FR" sz="1800"/>
              <a:t> </a:t>
            </a:r>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10" name="Picture 12">
            <a:extLst>
              <a:ext uri="{FF2B5EF4-FFF2-40B4-BE49-F238E27FC236}">
                <a16:creationId xmlns:a16="http://schemas.microsoft.com/office/drawing/2014/main" id="{9CF9F4B5-5F4D-F856-5AE9-D1CA13791E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2839" y="2204850"/>
            <a:ext cx="2798890" cy="1723547"/>
          </a:xfrm>
          <a:prstGeom prst="roundRect">
            <a:avLst>
              <a:gd name="adj" fmla="val 9790"/>
            </a:avLst>
          </a:prstGeom>
          <a:ln>
            <a:noFill/>
          </a:ln>
          <a:effectLst/>
        </p:spPr>
      </p:pic>
      <p:pic>
        <p:nvPicPr>
          <p:cNvPr id="2" name="Picture 10">
            <a:extLst>
              <a:ext uri="{FF2B5EF4-FFF2-40B4-BE49-F238E27FC236}">
                <a16:creationId xmlns:a16="http://schemas.microsoft.com/office/drawing/2014/main" id="{FC965589-4A5B-6758-3066-F83D7379F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9640" y="1607234"/>
            <a:ext cx="1860944" cy="1591176"/>
          </a:xfrm>
          <a:prstGeom prst="roundRect">
            <a:avLst>
              <a:gd name="adj" fmla="val 9218"/>
            </a:avLst>
          </a:prstGeom>
          <a:ln>
            <a:noFill/>
          </a:ln>
          <a:effectLst/>
        </p:spPr>
      </p:pic>
      <p:sp>
        <p:nvSpPr>
          <p:cNvPr id="15" name="Espace réservé du texte 1">
            <a:extLst>
              <a:ext uri="{FF2B5EF4-FFF2-40B4-BE49-F238E27FC236}">
                <a16:creationId xmlns:a16="http://schemas.microsoft.com/office/drawing/2014/main" id="{2CD80150-E07B-82A2-C3DE-BB766849AB14}"/>
              </a:ext>
            </a:extLst>
          </p:cNvPr>
          <p:cNvSpPr txBox="1">
            <a:spLocks/>
          </p:cNvSpPr>
          <p:nvPr/>
        </p:nvSpPr>
        <p:spPr>
          <a:xfrm>
            <a:off x="469879" y="1589982"/>
            <a:ext cx="2798890" cy="3828685"/>
          </a:xfrm>
          <a:prstGeom prst="roundRect">
            <a:avLst>
              <a:gd name="adj" fmla="val 6382"/>
            </a:avLst>
          </a:prstGeom>
        </p:spPr>
        <p:style>
          <a:lnRef idx="2">
            <a:schemeClr val="accent5"/>
          </a:lnRef>
          <a:fillRef idx="1">
            <a:schemeClr val="lt1"/>
          </a:fillRef>
          <a:effectRef idx="0">
            <a:schemeClr val="accent5"/>
          </a:effectRef>
          <a:fontRef idx="minor">
            <a:schemeClr val="dk1"/>
          </a:fontRef>
        </p:style>
        <p:txBody>
          <a:bodyPr>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dk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FR" b="1">
                <a:solidFill>
                  <a:schemeClr val="tx2"/>
                </a:solidFill>
              </a:rPr>
              <a:t>Résumé des faits</a:t>
            </a:r>
          </a:p>
          <a:p>
            <a:pPr marL="0" indent="0">
              <a:buNone/>
            </a:pPr>
            <a:r>
              <a:rPr lang="fr-FR" sz="1400">
                <a:solidFill>
                  <a:schemeClr val="tx1"/>
                </a:solidFill>
              </a:rPr>
              <a:t>Samedi 14/12/2019 : </a:t>
            </a:r>
          </a:p>
          <a:p>
            <a:pPr>
              <a:buClr>
                <a:schemeClr val="tx2"/>
              </a:buClr>
            </a:pPr>
            <a:r>
              <a:rPr lang="fr-FR" sz="1400">
                <a:solidFill>
                  <a:schemeClr val="tx1"/>
                </a:solidFill>
              </a:rPr>
              <a:t>Fuite sur ligne d’essence de diamètre 3’’ (3 pouces), expansion d’une flaque et allumage du nuage avec des flammes de 50m de hauteur. </a:t>
            </a:r>
          </a:p>
          <a:p>
            <a:pPr>
              <a:buClr>
                <a:schemeClr val="tx2"/>
              </a:buClr>
            </a:pPr>
            <a:r>
              <a:rPr lang="fr-FR" sz="1400">
                <a:solidFill>
                  <a:schemeClr val="tx1"/>
                </a:solidFill>
              </a:rPr>
              <a:t>Destruction d’une partie d’unité (50mX50m).</a:t>
            </a:r>
          </a:p>
          <a:p>
            <a:pPr>
              <a:buClr>
                <a:schemeClr val="tx2"/>
              </a:buClr>
            </a:pPr>
            <a:r>
              <a:rPr lang="fr-FR" sz="1400">
                <a:solidFill>
                  <a:schemeClr val="tx1"/>
                </a:solidFill>
              </a:rPr>
              <a:t>Détection tardive du nuage de gaz.</a:t>
            </a:r>
          </a:p>
          <a:p>
            <a:pPr>
              <a:buClr>
                <a:schemeClr val="tx2"/>
              </a:buClr>
            </a:pPr>
            <a:r>
              <a:rPr lang="fr-FR" sz="1400">
                <a:solidFill>
                  <a:schemeClr val="tx1"/>
                </a:solidFill>
              </a:rPr>
              <a:t>Inefficacité des moyens de lutte incendie dans un premier temps.</a:t>
            </a:r>
          </a:p>
          <a:p>
            <a:pPr marL="0" indent="0">
              <a:buFont typeface="Arial" panose="020B0604020202020204" pitchFamily="34" charset="0"/>
              <a:buNone/>
            </a:pPr>
            <a:endParaRPr lang="fr-FR">
              <a:solidFill>
                <a:schemeClr val="tx1"/>
              </a:solidFill>
            </a:endParaRPr>
          </a:p>
          <a:p>
            <a:pPr marL="0" indent="0">
              <a:buFont typeface="Arial" panose="020B0604020202020204" pitchFamily="34" charset="0"/>
              <a:buNone/>
            </a:pPr>
            <a:endParaRPr lang="fr-FR">
              <a:solidFill>
                <a:schemeClr val="tx1"/>
              </a:solidFill>
            </a:endParaRPr>
          </a:p>
          <a:p>
            <a:pPr marL="0" indent="0">
              <a:buFont typeface="Arial" panose="020B0604020202020204" pitchFamily="34" charset="0"/>
              <a:buNone/>
            </a:pPr>
            <a:endParaRPr lang="fr-FR">
              <a:solidFill>
                <a:schemeClr val="tx1"/>
              </a:solidFill>
            </a:endParaRPr>
          </a:p>
        </p:txBody>
      </p:sp>
      <p:sp>
        <p:nvSpPr>
          <p:cNvPr id="4" name="ZoneTexte 3">
            <a:extLst>
              <a:ext uri="{FF2B5EF4-FFF2-40B4-BE49-F238E27FC236}">
                <a16:creationId xmlns:a16="http://schemas.microsoft.com/office/drawing/2014/main" id="{7C106C7A-E643-CA3F-369F-2B23A8B0D0E3}"/>
              </a:ext>
            </a:extLst>
          </p:cNvPr>
          <p:cNvSpPr txBox="1"/>
          <p:nvPr/>
        </p:nvSpPr>
        <p:spPr>
          <a:xfrm>
            <a:off x="6070140" y="342493"/>
            <a:ext cx="1526380" cy="338554"/>
          </a:xfrm>
          <a:prstGeom prst="rect">
            <a:avLst/>
          </a:prstGeom>
          <a:solidFill>
            <a:srgbClr val="FF0000"/>
          </a:solidFill>
        </p:spPr>
        <p:txBody>
          <a:bodyPr wrap="none" rtlCol="0">
            <a:spAutoFit/>
          </a:bodyPr>
          <a:lstStyle/>
          <a:p>
            <a:pPr algn="l"/>
            <a:r>
              <a:rPr lang="fr-FR" sz="1600" b="1">
                <a:ln w="6600">
                  <a:noFill/>
                  <a:prstDash val="solid"/>
                </a:ln>
                <a:solidFill>
                  <a:schemeClr val="bg1"/>
                </a:solidFill>
              </a:rPr>
              <a:t>REX MAJEUR</a:t>
            </a:r>
          </a:p>
        </p:txBody>
      </p:sp>
    </p:spTree>
    <p:extLst>
      <p:ext uri="{BB962C8B-B14F-4D97-AF65-F5344CB8AC3E}">
        <p14:creationId xmlns:p14="http://schemas.microsoft.com/office/powerpoint/2010/main" val="426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A00A7-FCCD-4C63-803B-EED5CFC3F808}"/>
              </a:ext>
            </a:extLst>
          </p:cNvPr>
          <p:cNvSpPr>
            <a:spLocks noGrp="1"/>
          </p:cNvSpPr>
          <p:nvPr>
            <p:ph type="title"/>
          </p:nvPr>
        </p:nvSpPr>
        <p:spPr>
          <a:xfrm>
            <a:off x="464400" y="1987200"/>
            <a:ext cx="5400000" cy="720000"/>
          </a:xfrm>
        </p:spPr>
        <p:txBody>
          <a:bodyPr>
            <a:noAutofit/>
          </a:bodyPr>
          <a:lstStyle/>
          <a:p>
            <a:r>
              <a:rPr lang="fr-FR"/>
              <a:t>Sommaire</a:t>
            </a:r>
          </a:p>
        </p:txBody>
      </p:sp>
      <p:sp>
        <p:nvSpPr>
          <p:cNvPr id="17" name="Espace réservé du texte 16">
            <a:extLst>
              <a:ext uri="{FF2B5EF4-FFF2-40B4-BE49-F238E27FC236}">
                <a16:creationId xmlns:a16="http://schemas.microsoft.com/office/drawing/2014/main" id="{EEB4D5EC-85BA-4BA0-8EF1-99B8304CC826}"/>
              </a:ext>
            </a:extLst>
          </p:cNvPr>
          <p:cNvSpPr>
            <a:spLocks noGrp="1"/>
          </p:cNvSpPr>
          <p:nvPr>
            <p:ph type="body" sz="quarter" idx="26"/>
          </p:nvPr>
        </p:nvSpPr>
        <p:spPr>
          <a:xfrm>
            <a:off x="625541" y="2924725"/>
            <a:ext cx="9646523" cy="3240000"/>
          </a:xfrm>
        </p:spPr>
        <p:txBody>
          <a:bodyPr/>
          <a:lstStyle/>
          <a:p>
            <a:r>
              <a:rPr lang="fr-FR"/>
              <a:t>Introduction</a:t>
            </a:r>
          </a:p>
          <a:p>
            <a:r>
              <a:rPr lang="fr-FR"/>
              <a:t>Connaître les accidents majeurs et ce qu’ils ont changé pour la Compagnie</a:t>
            </a:r>
          </a:p>
          <a:p>
            <a:r>
              <a:rPr lang="fr-FR"/>
              <a:t>Le retour d’expérience, comment ça fonctionne et quels en sont les bénéfices ?</a:t>
            </a:r>
          </a:p>
          <a:p>
            <a:r>
              <a:rPr lang="fr-FR"/>
              <a:t>Comment bien gérer le REX localement ? </a:t>
            </a:r>
          </a:p>
          <a:p>
            <a:r>
              <a:rPr lang="fr-FR"/>
              <a:t>Organiser la JMS</a:t>
            </a:r>
          </a:p>
          <a:p>
            <a:r>
              <a:rPr lang="fr-FR"/>
              <a:t>Comment organiser l’atelier d’échange ?</a:t>
            </a:r>
          </a:p>
        </p:txBody>
      </p:sp>
      <p:sp>
        <p:nvSpPr>
          <p:cNvPr id="6" name="Espace réservé du numéro de diapositive 4">
            <a:extLst>
              <a:ext uri="{FF2B5EF4-FFF2-40B4-BE49-F238E27FC236}">
                <a16:creationId xmlns:a16="http://schemas.microsoft.com/office/drawing/2014/main" id="{D07A56F3-05FF-F812-68D3-D9BBA826A9FA}"/>
              </a:ext>
            </a:extLst>
          </p:cNvPr>
          <p:cNvSpPr txBox="1">
            <a:spLocks/>
          </p:cNvSpPr>
          <p:nvPr/>
        </p:nvSpPr>
        <p:spPr>
          <a:xfrm>
            <a:off x="219008" y="6449983"/>
            <a:ext cx="576000" cy="252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en-US" sz="900" smtClean="0"/>
              <a:pPr/>
              <a:t>2</a:t>
            </a:fld>
            <a:endParaRPr lang="en-US" sz="900"/>
          </a:p>
        </p:txBody>
      </p:sp>
      <p:sp>
        <p:nvSpPr>
          <p:cNvPr id="3" name="Espace réservé du pied de page 3">
            <a:extLst>
              <a:ext uri="{FF2B5EF4-FFF2-40B4-BE49-F238E27FC236}">
                <a16:creationId xmlns:a16="http://schemas.microsoft.com/office/drawing/2014/main" id="{CA938911-C2FD-D3C0-A10F-DAD73A6A6163}"/>
              </a:ext>
            </a:extLst>
          </p:cNvPr>
          <p:cNvSpPr txBox="1">
            <a:spLocks/>
          </p:cNvSpPr>
          <p:nvPr/>
        </p:nvSpPr>
        <p:spPr>
          <a:xfrm>
            <a:off x="856680" y="6449983"/>
            <a:ext cx="3600000" cy="25200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900" kern="1200" cap="none"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Journée Mondiale de la Sécurité 2024 - Kit manager </a:t>
            </a:r>
          </a:p>
        </p:txBody>
      </p:sp>
    </p:spTree>
    <p:extLst>
      <p:ext uri="{BB962C8B-B14F-4D97-AF65-F5344CB8AC3E}">
        <p14:creationId xmlns:p14="http://schemas.microsoft.com/office/powerpoint/2010/main" val="20927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913CB6-76D2-A4ED-4BE2-13D7EAD4D0D2}"/>
              </a:ext>
            </a:extLst>
          </p:cNvPr>
          <p:cNvSpPr>
            <a:spLocks noGrp="1"/>
          </p:cNvSpPr>
          <p:nvPr>
            <p:ph type="body" sz="quarter" idx="13"/>
          </p:nvPr>
        </p:nvSpPr>
        <p:spPr>
          <a:xfrm>
            <a:off x="504713" y="1603766"/>
            <a:ext cx="9062620" cy="2816472"/>
          </a:xfrm>
        </p:spPr>
        <p:txBody>
          <a:bodyPr/>
          <a:lstStyle/>
          <a:p>
            <a:pPr>
              <a:buClr>
                <a:schemeClr val="accent1"/>
              </a:buClr>
            </a:pPr>
            <a:r>
              <a:rPr lang="fr-FR" sz="1800"/>
              <a:t>À la suite de ces accidents historiques, l’Industrie et la Compagnie ont mis en place des démarches d’analyses des événements HSE (anomalies, presqu’accidents ou accidents) pour en déterminer les circonstances, les conséquences et les causes.</a:t>
            </a:r>
          </a:p>
          <a:p>
            <a:pPr>
              <a:spcBef>
                <a:spcPts val="1200"/>
              </a:spcBef>
              <a:buClr>
                <a:schemeClr val="accent1"/>
              </a:buClr>
            </a:pPr>
            <a:r>
              <a:rPr lang="fr-FR" sz="1800"/>
              <a:t>A partir de ces analyses, des enseignements ont été tirés, des recommandations ont été établies et mises en œuvre pour éviter que l’événement ne se reproduise une nouvelle fois.</a:t>
            </a:r>
          </a:p>
        </p:txBody>
      </p:sp>
      <p:sp>
        <p:nvSpPr>
          <p:cNvPr id="3" name="Titre 2">
            <a:extLst>
              <a:ext uri="{FF2B5EF4-FFF2-40B4-BE49-F238E27FC236}">
                <a16:creationId xmlns:a16="http://schemas.microsoft.com/office/drawing/2014/main" id="{8785BE81-7394-D508-8F41-9D0911928786}"/>
              </a:ext>
            </a:extLst>
          </p:cNvPr>
          <p:cNvSpPr>
            <a:spLocks noGrp="1"/>
          </p:cNvSpPr>
          <p:nvPr>
            <p:ph type="title"/>
          </p:nvPr>
        </p:nvSpPr>
        <p:spPr/>
        <p:txBody>
          <a:bodyPr/>
          <a:lstStyle/>
          <a:p>
            <a:r>
              <a:rPr lang="fr-FR" sz="2400"/>
              <a:t>Apprendre des accidents pour qu’ils ne se reproduisent plus, c’est l’objectif du retour d’expérience </a:t>
            </a:r>
          </a:p>
        </p:txBody>
      </p:sp>
      <p:sp>
        <p:nvSpPr>
          <p:cNvPr id="4" name="Espace réservé du pied de page 3">
            <a:extLst>
              <a:ext uri="{FF2B5EF4-FFF2-40B4-BE49-F238E27FC236}">
                <a16:creationId xmlns:a16="http://schemas.microsoft.com/office/drawing/2014/main" id="{4E677A45-F183-FF08-FFF3-83DA2E5A2036}"/>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47DF1F6F-09B5-57DF-259C-F7DCF93DB79A}"/>
              </a:ext>
            </a:extLst>
          </p:cNvPr>
          <p:cNvSpPr>
            <a:spLocks noGrp="1"/>
          </p:cNvSpPr>
          <p:nvPr>
            <p:ph type="sldNum" sz="quarter" idx="16"/>
          </p:nvPr>
        </p:nvSpPr>
        <p:spPr/>
        <p:txBody>
          <a:bodyPr/>
          <a:lstStyle/>
          <a:p>
            <a:fld id="{975A587B-5814-4D9B-9598-FE9CB954CB01}" type="slidenum">
              <a:rPr lang="fr-FR" smtClean="0"/>
              <a:pPr/>
              <a:t>20</a:t>
            </a:fld>
            <a:endParaRPr lang="fr-FR"/>
          </a:p>
        </p:txBody>
      </p:sp>
      <p:pic>
        <p:nvPicPr>
          <p:cNvPr id="9" name="Image 8" descr="Une image contenant Police, symbole, Graphique, logo&#10;&#10;Description générée automatiquement">
            <a:extLst>
              <a:ext uri="{FF2B5EF4-FFF2-40B4-BE49-F238E27FC236}">
                <a16:creationId xmlns:a16="http://schemas.microsoft.com/office/drawing/2014/main" id="{8E365FCD-8FD8-C460-1EDD-D518BA45C9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67069" y="3770709"/>
            <a:ext cx="2447619" cy="1333333"/>
          </a:xfrm>
          <a:prstGeom prst="rect">
            <a:avLst/>
          </a:prstGeom>
        </p:spPr>
      </p:pic>
      <p:pic>
        <p:nvPicPr>
          <p:cNvPr id="6" name="Image 5">
            <a:extLst>
              <a:ext uri="{FF2B5EF4-FFF2-40B4-BE49-F238E27FC236}">
                <a16:creationId xmlns:a16="http://schemas.microsoft.com/office/drawing/2014/main" id="{7713FAC5-8DC5-9165-270F-1306DA9ED7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11" name="ZoneTexte 10">
            <a:extLst>
              <a:ext uri="{FF2B5EF4-FFF2-40B4-BE49-F238E27FC236}">
                <a16:creationId xmlns:a16="http://schemas.microsoft.com/office/drawing/2014/main" id="{A0D54771-C352-DFD5-E632-AA8112EA868F}"/>
              </a:ext>
            </a:extLst>
          </p:cNvPr>
          <p:cNvSpPr txBox="1"/>
          <p:nvPr/>
        </p:nvSpPr>
        <p:spPr>
          <a:xfrm>
            <a:off x="688808" y="3880972"/>
            <a:ext cx="5489570" cy="923330"/>
          </a:xfrm>
          <a:prstGeom prst="rect">
            <a:avLst/>
          </a:prstGeom>
          <a:noFill/>
        </p:spPr>
        <p:txBody>
          <a:bodyPr wrap="square">
            <a:spAutoFit/>
          </a:bodyPr>
          <a:lstStyle/>
          <a:p>
            <a:r>
              <a:rPr lang="fr-FR"/>
              <a:t>C’est ce qu’on appelle le </a:t>
            </a:r>
            <a:r>
              <a:rPr lang="fr-FR" b="1"/>
              <a:t>Retour d’expérience </a:t>
            </a:r>
            <a:r>
              <a:rPr lang="fr-FR"/>
              <a:t>et c’est ce que nous allons voir dans la partie suivante du Kit manager.</a:t>
            </a:r>
          </a:p>
        </p:txBody>
      </p:sp>
    </p:spTree>
    <p:extLst>
      <p:ext uri="{BB962C8B-B14F-4D97-AF65-F5344CB8AC3E}">
        <p14:creationId xmlns:p14="http://schemas.microsoft.com/office/powerpoint/2010/main" val="413852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vert="horz" lIns="91440" tIns="45720" rIns="45720" bIns="45720" rtlCol="0" anchor="t">
            <a:noAutofit/>
          </a:bodyPr>
          <a:lstStyle/>
          <a:p>
            <a:r>
              <a:rPr lang="fr-FR"/>
              <a:t>Le retour d’expérience, comment ça fonctionne </a:t>
            </a:r>
            <a:br>
              <a:rPr lang="fr-FR"/>
            </a:br>
            <a:r>
              <a:rPr lang="fr-FR"/>
              <a:t>et quels en sont les bénéfices ? </a:t>
            </a:r>
          </a:p>
        </p:txBody>
      </p:sp>
      <p:sp>
        <p:nvSpPr>
          <p:cNvPr id="3" name="Espace réservé du texte 2">
            <a:extLst>
              <a:ext uri="{FF2B5EF4-FFF2-40B4-BE49-F238E27FC236}">
                <a16:creationId xmlns:a16="http://schemas.microsoft.com/office/drawing/2014/main" id="{ADCB66C4-AB08-6C06-5F70-CB4C8F8666A4}"/>
              </a:ext>
            </a:extLst>
          </p:cNvPr>
          <p:cNvSpPr>
            <a:spLocks noGrp="1"/>
          </p:cNvSpPr>
          <p:nvPr>
            <p:ph type="body" sz="quarter" idx="13"/>
          </p:nvPr>
        </p:nvSpPr>
        <p:spPr/>
        <p:txBody>
          <a:bodyPr/>
          <a:lstStyle/>
          <a:p>
            <a:r>
              <a:rPr lang="fr-FR"/>
              <a:t>03.</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pPr lvl="0"/>
            <a:r>
              <a:rPr lang="fr-FR" noProof="0"/>
              <a:t>Journée Mondiale de la Sécurité 2024 - Kit manager </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21</a:t>
            </a:fld>
            <a:endParaRPr lang="fr-FR" noProof="0"/>
          </a:p>
        </p:txBody>
      </p:sp>
      <p:pic>
        <p:nvPicPr>
          <p:cNvPr id="2" name="Image 1" descr="Une image contenant Police, symbole, Graphique, logo&#10;&#10;Description générée automatiquement">
            <a:extLst>
              <a:ext uri="{FF2B5EF4-FFF2-40B4-BE49-F238E27FC236}">
                <a16:creationId xmlns:a16="http://schemas.microsoft.com/office/drawing/2014/main" id="{D34E6F57-7296-72F8-AC8A-CDABA469DF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356" y="4787753"/>
            <a:ext cx="1808653" cy="985258"/>
          </a:xfrm>
          <a:prstGeom prst="rect">
            <a:avLst/>
          </a:prstGeom>
        </p:spPr>
      </p:pic>
    </p:spTree>
    <p:extLst>
      <p:ext uri="{BB962C8B-B14F-4D97-AF65-F5344CB8AC3E}">
        <p14:creationId xmlns:p14="http://schemas.microsoft.com/office/powerpoint/2010/main" val="20428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6B9A88-4B39-DADB-E0F6-4281A57E19AC}"/>
              </a:ext>
            </a:extLst>
          </p:cNvPr>
          <p:cNvSpPr>
            <a:spLocks noGrp="1"/>
          </p:cNvSpPr>
          <p:nvPr>
            <p:ph type="body" sz="quarter" idx="13"/>
          </p:nvPr>
        </p:nvSpPr>
        <p:spPr>
          <a:xfrm>
            <a:off x="469880" y="1598774"/>
            <a:ext cx="5998017" cy="4488517"/>
          </a:xfrm>
        </p:spPr>
        <p:txBody>
          <a:bodyPr/>
          <a:lstStyle/>
          <a:p>
            <a:pPr>
              <a:buClr>
                <a:schemeClr val="accent1"/>
              </a:buClr>
            </a:pPr>
            <a:r>
              <a:rPr lang="fr-FR" sz="1800"/>
              <a:t>A partir d’un constat du terrain (anomalie, accident, bonne pratique), le retour d’expérience (REX) génère une amélioration continue du savoir-faire, permettant de passer d’une société de partage à une société de l’apprentissage, de façon à toujours progresser.</a:t>
            </a:r>
          </a:p>
          <a:p>
            <a:pPr>
              <a:buClr>
                <a:schemeClr val="accent1"/>
              </a:buClr>
            </a:pPr>
            <a:endParaRPr lang="fr-FR" sz="1800"/>
          </a:p>
          <a:p>
            <a:pPr>
              <a:buClr>
                <a:schemeClr val="accent1"/>
              </a:buClr>
            </a:pPr>
            <a:r>
              <a:rPr lang="fr-FR" sz="1800"/>
              <a:t>La connaissance des REX favorise aussi l’assimilation et la compréhension des règles. </a:t>
            </a:r>
          </a:p>
          <a:p>
            <a:pPr>
              <a:buClr>
                <a:schemeClr val="accent1"/>
              </a:buClr>
            </a:pPr>
            <a:endParaRPr lang="fr-FR" sz="1800"/>
          </a:p>
          <a:p>
            <a:pPr>
              <a:buClr>
                <a:schemeClr val="accent1"/>
              </a:buClr>
            </a:pPr>
            <a:r>
              <a:rPr lang="fr-FR" sz="1800"/>
              <a:t>Le REX a une fonction de mémoire en capitalisant les connaissances acquises et en les mettant à disposition des équipes.</a:t>
            </a:r>
          </a:p>
          <a:p>
            <a:pPr marL="0" indent="0">
              <a:buNone/>
            </a:pPr>
            <a:endParaRPr lang="fr-FR"/>
          </a:p>
        </p:txBody>
      </p:sp>
      <p:sp>
        <p:nvSpPr>
          <p:cNvPr id="3" name="Titre 2">
            <a:extLst>
              <a:ext uri="{FF2B5EF4-FFF2-40B4-BE49-F238E27FC236}">
                <a16:creationId xmlns:a16="http://schemas.microsoft.com/office/drawing/2014/main" id="{85A9978C-C9D6-343F-1777-D1BD8101725C}"/>
              </a:ext>
            </a:extLst>
          </p:cNvPr>
          <p:cNvSpPr>
            <a:spLocks noGrp="1"/>
          </p:cNvSpPr>
          <p:nvPr>
            <p:ph type="title"/>
          </p:nvPr>
        </p:nvSpPr>
        <p:spPr/>
        <p:txBody>
          <a:bodyPr/>
          <a:lstStyle/>
          <a:p>
            <a:r>
              <a:rPr lang="fr-FR" sz="2400"/>
              <a:t>Le retour d'expérience, c’est un processus d’apprentissage pour l’amélioration continue</a:t>
            </a:r>
          </a:p>
        </p:txBody>
      </p:sp>
      <p:sp>
        <p:nvSpPr>
          <p:cNvPr id="4" name="Espace réservé du pied de page 3">
            <a:extLst>
              <a:ext uri="{FF2B5EF4-FFF2-40B4-BE49-F238E27FC236}">
                <a16:creationId xmlns:a16="http://schemas.microsoft.com/office/drawing/2014/main" id="{87248D70-4D1C-068D-A217-61538C55F6B1}"/>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2732182E-51DC-90CD-7D5B-84AF69BDA8EC}"/>
              </a:ext>
            </a:extLst>
          </p:cNvPr>
          <p:cNvSpPr>
            <a:spLocks noGrp="1"/>
          </p:cNvSpPr>
          <p:nvPr>
            <p:ph type="sldNum" sz="quarter" idx="16"/>
          </p:nvPr>
        </p:nvSpPr>
        <p:spPr/>
        <p:txBody>
          <a:bodyPr/>
          <a:lstStyle/>
          <a:p>
            <a:fld id="{975A587B-5814-4D9B-9598-FE9CB954CB01}" type="slidenum">
              <a:rPr lang="en-US" noProof="0" smtClean="0"/>
              <a:pPr/>
              <a:t>22</a:t>
            </a:fld>
            <a:endParaRPr lang="en-US" noProof="0"/>
          </a:p>
        </p:txBody>
      </p:sp>
      <p:grpSp>
        <p:nvGrpSpPr>
          <p:cNvPr id="15" name="Groupe 14">
            <a:extLst>
              <a:ext uri="{FF2B5EF4-FFF2-40B4-BE49-F238E27FC236}">
                <a16:creationId xmlns:a16="http://schemas.microsoft.com/office/drawing/2014/main" id="{8CB22607-2627-24E8-B324-54BCB90215F7}"/>
              </a:ext>
            </a:extLst>
          </p:cNvPr>
          <p:cNvGrpSpPr/>
          <p:nvPr/>
        </p:nvGrpSpPr>
        <p:grpSpPr>
          <a:xfrm>
            <a:off x="7555368" y="1725857"/>
            <a:ext cx="3197644" cy="3183189"/>
            <a:chOff x="8524477" y="3602076"/>
            <a:chExt cx="2081232" cy="2071824"/>
          </a:xfrm>
        </p:grpSpPr>
        <p:pic>
          <p:nvPicPr>
            <p:cNvPr id="6" name="Image 5">
              <a:extLst>
                <a:ext uri="{FF2B5EF4-FFF2-40B4-BE49-F238E27FC236}">
                  <a16:creationId xmlns:a16="http://schemas.microsoft.com/office/drawing/2014/main" id="{865FAB76-434F-29C7-F123-EE180712526D}"/>
                </a:ext>
              </a:extLst>
            </p:cNvPr>
            <p:cNvPicPr>
              <a:picLocks noChangeAspect="1"/>
            </p:cNvPicPr>
            <p:nvPr/>
          </p:nvPicPr>
          <p:blipFill>
            <a:blip r:embed="rId3"/>
            <a:stretch>
              <a:fillRect/>
            </a:stretch>
          </p:blipFill>
          <p:spPr>
            <a:xfrm>
              <a:off x="9605213" y="3602076"/>
              <a:ext cx="1000496" cy="2071824"/>
            </a:xfrm>
            <a:prstGeom prst="rect">
              <a:avLst/>
            </a:prstGeom>
          </p:spPr>
        </p:pic>
        <p:pic>
          <p:nvPicPr>
            <p:cNvPr id="7" name="Image 6">
              <a:extLst>
                <a:ext uri="{FF2B5EF4-FFF2-40B4-BE49-F238E27FC236}">
                  <a16:creationId xmlns:a16="http://schemas.microsoft.com/office/drawing/2014/main" id="{3C5830F2-B2F4-FEEB-92DE-4F5E312915BE}"/>
                </a:ext>
              </a:extLst>
            </p:cNvPr>
            <p:cNvPicPr>
              <a:picLocks noChangeAspect="1"/>
            </p:cNvPicPr>
            <p:nvPr/>
          </p:nvPicPr>
          <p:blipFill rotWithShape="1">
            <a:blip r:embed="rId4"/>
            <a:srcRect r="49103"/>
            <a:stretch/>
          </p:blipFill>
          <p:spPr>
            <a:xfrm>
              <a:off x="8524477" y="3603249"/>
              <a:ext cx="1053425" cy="2060916"/>
            </a:xfrm>
            <a:prstGeom prst="rect">
              <a:avLst/>
            </a:prstGeom>
          </p:spPr>
        </p:pic>
        <p:grpSp>
          <p:nvGrpSpPr>
            <p:cNvPr id="9" name="Groupe 8">
              <a:extLst>
                <a:ext uri="{FF2B5EF4-FFF2-40B4-BE49-F238E27FC236}">
                  <a16:creationId xmlns:a16="http://schemas.microsoft.com/office/drawing/2014/main" id="{894B4BBC-17BB-A460-3684-BE63692ECDA1}"/>
                </a:ext>
              </a:extLst>
            </p:cNvPr>
            <p:cNvGrpSpPr/>
            <p:nvPr/>
          </p:nvGrpSpPr>
          <p:grpSpPr>
            <a:xfrm>
              <a:off x="8903969" y="3978938"/>
              <a:ext cx="1513963" cy="1503369"/>
              <a:chOff x="4399153" y="1817215"/>
              <a:chExt cx="1135472" cy="1127527"/>
            </a:xfrm>
          </p:grpSpPr>
          <p:sp>
            <p:nvSpPr>
              <p:cNvPr id="10" name="Rectangle 9">
                <a:extLst>
                  <a:ext uri="{FF2B5EF4-FFF2-40B4-BE49-F238E27FC236}">
                    <a16:creationId xmlns:a16="http://schemas.microsoft.com/office/drawing/2014/main" id="{06939CBF-2CBA-D64A-A277-EAAC37A4B190}"/>
                  </a:ext>
                </a:extLst>
              </p:cNvPr>
              <p:cNvSpPr/>
              <p:nvPr/>
            </p:nvSpPr>
            <p:spPr>
              <a:xfrm rot="13166582">
                <a:off x="4456878" y="1817215"/>
                <a:ext cx="112233" cy="348348"/>
              </a:xfrm>
              <a:prstGeom prst="rect">
                <a:avLst/>
              </a:prstGeom>
              <a:noFill/>
            </p:spPr>
            <p:txBody>
              <a:bodyPr spcFirstLastPara="1" wrap="none" lIns="121920" tIns="60960" rIns="121920" bIns="60960" numCol="1">
                <a:prstTxWarp prst="textCircle">
                  <a:avLst>
                    <a:gd name="adj" fmla="val 10926262"/>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AGIR</a:t>
                </a:r>
              </a:p>
            </p:txBody>
          </p:sp>
          <p:sp>
            <p:nvSpPr>
              <p:cNvPr id="11" name="Rectangle 10">
                <a:extLst>
                  <a:ext uri="{FF2B5EF4-FFF2-40B4-BE49-F238E27FC236}">
                    <a16:creationId xmlns:a16="http://schemas.microsoft.com/office/drawing/2014/main" id="{B99E56E9-C249-2D29-CD8D-88843C21B6B4}"/>
                  </a:ext>
                </a:extLst>
              </p:cNvPr>
              <p:cNvSpPr/>
              <p:nvPr/>
            </p:nvSpPr>
            <p:spPr>
              <a:xfrm rot="18889573">
                <a:off x="5071301" y="1710501"/>
                <a:ext cx="247590" cy="561542"/>
              </a:xfrm>
              <a:prstGeom prst="rect">
                <a:avLst/>
              </a:prstGeom>
              <a:noFill/>
            </p:spPr>
            <p:txBody>
              <a:bodyPr spcFirstLastPara="1" wrap="none" lIns="121920" tIns="60960" rIns="121920" bIns="60960" numCol="1">
                <a:prstTxWarp prst="textCircle">
                  <a:avLst>
                    <a:gd name="adj" fmla="val 10926262"/>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PLANIFIER</a:t>
                </a:r>
              </a:p>
            </p:txBody>
          </p:sp>
          <p:sp>
            <p:nvSpPr>
              <p:cNvPr id="12" name="Rectangle 11">
                <a:extLst>
                  <a:ext uri="{FF2B5EF4-FFF2-40B4-BE49-F238E27FC236}">
                    <a16:creationId xmlns:a16="http://schemas.microsoft.com/office/drawing/2014/main" id="{1226B46A-0494-9120-3C13-0CD02F01C63F}"/>
                  </a:ext>
                </a:extLst>
              </p:cNvPr>
              <p:cNvSpPr/>
              <p:nvPr/>
            </p:nvSpPr>
            <p:spPr>
              <a:xfrm rot="18956575">
                <a:off x="4772533" y="2349615"/>
                <a:ext cx="762092" cy="453016"/>
              </a:xfrm>
              <a:prstGeom prst="rect">
                <a:avLst/>
              </a:prstGeom>
              <a:noFill/>
            </p:spPr>
            <p:txBody>
              <a:bodyPr spcFirstLastPara="1" wrap="none" lIns="121920" tIns="60960" rIns="121920" bIns="60960" numCol="1">
                <a:prstTxWarp prst="textArchDown">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DÉPLOYER</a:t>
                </a:r>
              </a:p>
            </p:txBody>
          </p:sp>
          <p:sp>
            <p:nvSpPr>
              <p:cNvPr id="13" name="Rectangle 12">
                <a:extLst>
                  <a:ext uri="{FF2B5EF4-FFF2-40B4-BE49-F238E27FC236}">
                    <a16:creationId xmlns:a16="http://schemas.microsoft.com/office/drawing/2014/main" id="{89C8F38C-FA28-A250-FD0A-825AE70D2602}"/>
                  </a:ext>
                </a:extLst>
              </p:cNvPr>
              <p:cNvSpPr/>
              <p:nvPr/>
            </p:nvSpPr>
            <p:spPr>
              <a:xfrm rot="2752667">
                <a:off x="4244615" y="2337188"/>
                <a:ext cx="762092" cy="453016"/>
              </a:xfrm>
              <a:prstGeom prst="rect">
                <a:avLst/>
              </a:prstGeom>
              <a:noFill/>
            </p:spPr>
            <p:txBody>
              <a:bodyPr spcFirstLastPara="1" wrap="none" lIns="121920" tIns="60960" rIns="121920" bIns="60960" numCol="1">
                <a:prstTxWarp prst="textArchDown">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CONSTATER</a:t>
                </a:r>
              </a:p>
            </p:txBody>
          </p:sp>
        </p:grpSp>
        <p:pic>
          <p:nvPicPr>
            <p:cNvPr id="14" name="Image 13">
              <a:extLst>
                <a:ext uri="{FF2B5EF4-FFF2-40B4-BE49-F238E27FC236}">
                  <a16:creationId xmlns:a16="http://schemas.microsoft.com/office/drawing/2014/main" id="{F0B7976A-38CD-3A0E-88FA-AA190F810CDB}"/>
                </a:ext>
              </a:extLst>
            </p:cNvPr>
            <p:cNvPicPr>
              <a:picLocks noChangeAspect="1"/>
            </p:cNvPicPr>
            <p:nvPr/>
          </p:nvPicPr>
          <p:blipFill>
            <a:blip r:embed="rId5"/>
            <a:stretch>
              <a:fillRect/>
            </a:stretch>
          </p:blipFill>
          <p:spPr>
            <a:xfrm>
              <a:off x="9237990" y="4317712"/>
              <a:ext cx="633100" cy="640548"/>
            </a:xfrm>
            <a:prstGeom prst="rect">
              <a:avLst/>
            </a:prstGeom>
          </p:spPr>
        </p:pic>
      </p:grpSp>
      <p:sp>
        <p:nvSpPr>
          <p:cNvPr id="16" name="Explosion : 8 points 15">
            <a:extLst>
              <a:ext uri="{FF2B5EF4-FFF2-40B4-BE49-F238E27FC236}">
                <a16:creationId xmlns:a16="http://schemas.microsoft.com/office/drawing/2014/main" id="{FB64790D-543A-B209-2E09-B6A410086600}"/>
              </a:ext>
            </a:extLst>
          </p:cNvPr>
          <p:cNvSpPr/>
          <p:nvPr/>
        </p:nvSpPr>
        <p:spPr>
          <a:xfrm>
            <a:off x="7604213" y="4834376"/>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xplosion : 8 points 16">
            <a:extLst>
              <a:ext uri="{FF2B5EF4-FFF2-40B4-BE49-F238E27FC236}">
                <a16:creationId xmlns:a16="http://schemas.microsoft.com/office/drawing/2014/main" id="{41CA29DC-0AA9-0E53-6423-60018C9A6183}"/>
              </a:ext>
            </a:extLst>
          </p:cNvPr>
          <p:cNvSpPr/>
          <p:nvPr/>
        </p:nvSpPr>
        <p:spPr>
          <a:xfrm>
            <a:off x="7725902" y="4547998"/>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xplosion : 8 points 17">
            <a:extLst>
              <a:ext uri="{FF2B5EF4-FFF2-40B4-BE49-F238E27FC236}">
                <a16:creationId xmlns:a16="http://schemas.microsoft.com/office/drawing/2014/main" id="{EE13F170-60D9-103B-F5A5-6017FE369CC4}"/>
              </a:ext>
            </a:extLst>
          </p:cNvPr>
          <p:cNvSpPr/>
          <p:nvPr/>
        </p:nvSpPr>
        <p:spPr>
          <a:xfrm>
            <a:off x="7224616" y="4559421"/>
            <a:ext cx="567166" cy="41081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871FAD66-004C-FF90-998C-CD3001162735}"/>
              </a:ext>
            </a:extLst>
          </p:cNvPr>
          <p:cNvSpPr txBox="1"/>
          <p:nvPr/>
        </p:nvSpPr>
        <p:spPr>
          <a:xfrm>
            <a:off x="7115627" y="5132143"/>
            <a:ext cx="1970826" cy="830997"/>
          </a:xfrm>
          <a:prstGeom prst="rect">
            <a:avLst/>
          </a:prstGeom>
          <a:noFill/>
        </p:spPr>
        <p:txBody>
          <a:bodyPr wrap="square">
            <a:spAutoFit/>
          </a:bodyPr>
          <a:lstStyle/>
          <a:p>
            <a:pPr algn="ctr"/>
            <a:r>
              <a:rPr lang="fr-FR" sz="1600" b="1"/>
              <a:t>Anomalie, accident, bonne pratique</a:t>
            </a:r>
          </a:p>
        </p:txBody>
      </p:sp>
      <p:sp>
        <p:nvSpPr>
          <p:cNvPr id="22" name="ZoneTexte 21">
            <a:extLst>
              <a:ext uri="{FF2B5EF4-FFF2-40B4-BE49-F238E27FC236}">
                <a16:creationId xmlns:a16="http://schemas.microsoft.com/office/drawing/2014/main" id="{CF71E386-98D0-A2B6-B6D7-E8D48CD05FA0}"/>
              </a:ext>
            </a:extLst>
          </p:cNvPr>
          <p:cNvSpPr txBox="1"/>
          <p:nvPr/>
        </p:nvSpPr>
        <p:spPr>
          <a:xfrm>
            <a:off x="9215831" y="5132143"/>
            <a:ext cx="1287475" cy="584775"/>
          </a:xfrm>
          <a:prstGeom prst="rect">
            <a:avLst/>
          </a:prstGeom>
          <a:noFill/>
        </p:spPr>
        <p:txBody>
          <a:bodyPr wrap="square">
            <a:spAutoFit/>
          </a:bodyPr>
          <a:lstStyle>
            <a:defPPr>
              <a:defRPr lang="fr-FR"/>
            </a:defPPr>
            <a:lvl1pPr algn="ctr">
              <a:defRPr sz="1400" b="1" i="1"/>
            </a:lvl1pPr>
          </a:lstStyle>
          <a:p>
            <a:r>
              <a:rPr lang="fr-FR" sz="1600" i="0"/>
              <a:t>Action corrective </a:t>
            </a:r>
          </a:p>
        </p:txBody>
      </p:sp>
      <p:sp>
        <p:nvSpPr>
          <p:cNvPr id="24" name="Arc plein 23">
            <a:extLst>
              <a:ext uri="{FF2B5EF4-FFF2-40B4-BE49-F238E27FC236}">
                <a16:creationId xmlns:a16="http://schemas.microsoft.com/office/drawing/2014/main" id="{E2D56E4E-3F55-CB2B-4E42-0A8A5CD2C88F}"/>
              </a:ext>
            </a:extLst>
          </p:cNvPr>
          <p:cNvSpPr/>
          <p:nvPr/>
        </p:nvSpPr>
        <p:spPr>
          <a:xfrm rot="3095470">
            <a:off x="7184615" y="1355871"/>
            <a:ext cx="3945632" cy="3945632"/>
          </a:xfrm>
          <a:prstGeom prst="blockArc">
            <a:avLst>
              <a:gd name="adj1" fmla="val 10800000"/>
              <a:gd name="adj2" fmla="val 21405327"/>
              <a:gd name="adj3" fmla="val 64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Arc plein 24">
            <a:extLst>
              <a:ext uri="{FF2B5EF4-FFF2-40B4-BE49-F238E27FC236}">
                <a16:creationId xmlns:a16="http://schemas.microsoft.com/office/drawing/2014/main" id="{3E2E74BC-DE2C-81C1-7EFF-2CAE3FF25D76}"/>
              </a:ext>
            </a:extLst>
          </p:cNvPr>
          <p:cNvSpPr/>
          <p:nvPr/>
        </p:nvSpPr>
        <p:spPr>
          <a:xfrm rot="19300400">
            <a:off x="7184153" y="1356332"/>
            <a:ext cx="3945632" cy="3945632"/>
          </a:xfrm>
          <a:prstGeom prst="blockArc">
            <a:avLst>
              <a:gd name="adj1" fmla="val 10800000"/>
              <a:gd name="adj2" fmla="val 21405327"/>
              <a:gd name="adj3" fmla="val 64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bas 26">
            <a:extLst>
              <a:ext uri="{FF2B5EF4-FFF2-40B4-BE49-F238E27FC236}">
                <a16:creationId xmlns:a16="http://schemas.microsoft.com/office/drawing/2014/main" id="{D3FADD19-7193-AE4B-F873-2995ACE4956D}"/>
              </a:ext>
            </a:extLst>
          </p:cNvPr>
          <p:cNvSpPr/>
          <p:nvPr/>
        </p:nvSpPr>
        <p:spPr>
          <a:xfrm rot="3000000">
            <a:off x="9978675" y="4606074"/>
            <a:ext cx="507600" cy="4602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9E931CD7-DDF9-87A0-6B87-21F3D7CC7D9F}"/>
              </a:ext>
            </a:extLst>
          </p:cNvPr>
          <p:cNvGrpSpPr/>
          <p:nvPr/>
        </p:nvGrpSpPr>
        <p:grpSpPr>
          <a:xfrm>
            <a:off x="8072820" y="4810177"/>
            <a:ext cx="245817" cy="245817"/>
            <a:chOff x="3149600" y="5273029"/>
            <a:chExt cx="387927" cy="387927"/>
          </a:xfrm>
        </p:grpSpPr>
        <p:sp>
          <p:nvSpPr>
            <p:cNvPr id="26" name="Ellipse 25">
              <a:extLst>
                <a:ext uri="{FF2B5EF4-FFF2-40B4-BE49-F238E27FC236}">
                  <a16:creationId xmlns:a16="http://schemas.microsoft.com/office/drawing/2014/main" id="{C3DED549-C8F6-5052-8B0A-6083C0CE9427}"/>
                </a:ext>
              </a:extLst>
            </p:cNvPr>
            <p:cNvSpPr/>
            <p:nvPr/>
          </p:nvSpPr>
          <p:spPr>
            <a:xfrm>
              <a:off x="3149600" y="5273029"/>
              <a:ext cx="387927" cy="387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9966C661-F8DE-B311-DF1D-1708F6DC0689}"/>
                </a:ext>
              </a:extLst>
            </p:cNvPr>
            <p:cNvCxnSpPr>
              <a:cxnSpLocks/>
            </p:cNvCxnSpPr>
            <p:nvPr/>
          </p:nvCxnSpPr>
          <p:spPr>
            <a:xfrm>
              <a:off x="3343563" y="5339958"/>
              <a:ext cx="0" cy="254069"/>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Connecteur droit 28">
              <a:extLst>
                <a:ext uri="{FF2B5EF4-FFF2-40B4-BE49-F238E27FC236}">
                  <a16:creationId xmlns:a16="http://schemas.microsoft.com/office/drawing/2014/main" id="{115A3771-2364-CD48-BB37-F9B98415BF76}"/>
                </a:ext>
              </a:extLst>
            </p:cNvPr>
            <p:cNvCxnSpPr>
              <a:cxnSpLocks/>
            </p:cNvCxnSpPr>
            <p:nvPr/>
          </p:nvCxnSpPr>
          <p:spPr>
            <a:xfrm rot="5400000">
              <a:off x="3343562" y="5339958"/>
              <a:ext cx="0" cy="254069"/>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19" name="Image 18">
            <a:extLst>
              <a:ext uri="{FF2B5EF4-FFF2-40B4-BE49-F238E27FC236}">
                <a16:creationId xmlns:a16="http://schemas.microsoft.com/office/drawing/2014/main" id="{2761E58D-A4BB-6C91-58B0-8BB510681F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4554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FCC0D-6D57-443F-0379-F30629CF46C1}"/>
              </a:ext>
            </a:extLst>
          </p:cNvPr>
          <p:cNvSpPr>
            <a:spLocks noGrp="1"/>
          </p:cNvSpPr>
          <p:nvPr>
            <p:ph type="title"/>
          </p:nvPr>
        </p:nvSpPr>
        <p:spPr/>
        <p:txBody>
          <a:bodyPr/>
          <a:lstStyle/>
          <a:p>
            <a:r>
              <a:rPr lang="fr-FR" sz="2400"/>
              <a:t>Comment fonctionne le retour d’expérience ?</a:t>
            </a:r>
          </a:p>
        </p:txBody>
      </p:sp>
      <p:sp>
        <p:nvSpPr>
          <p:cNvPr id="4" name="Footer Placeholder 3">
            <a:extLst>
              <a:ext uri="{FF2B5EF4-FFF2-40B4-BE49-F238E27FC236}">
                <a16:creationId xmlns:a16="http://schemas.microsoft.com/office/drawing/2014/main" id="{03BAC9D5-3462-BA9B-B1E6-DBFEDE743DDD}"/>
              </a:ext>
            </a:extLst>
          </p:cNvPr>
          <p:cNvSpPr>
            <a:spLocks noGrp="1"/>
          </p:cNvSpPr>
          <p:nvPr>
            <p:ph type="ftr" sz="quarter" idx="15"/>
          </p:nvPr>
        </p:nvSpPr>
        <p:spPr/>
        <p:txBody>
          <a:bodyPr/>
          <a:lstStyle/>
          <a:p>
            <a:r>
              <a:rPr lang="fr-FR"/>
              <a:t>Journée Mondiale de la Sécurité 2024 - Kit manager </a:t>
            </a:r>
          </a:p>
        </p:txBody>
      </p:sp>
      <p:sp>
        <p:nvSpPr>
          <p:cNvPr id="5" name="Slide Number Placeholder 4">
            <a:extLst>
              <a:ext uri="{FF2B5EF4-FFF2-40B4-BE49-F238E27FC236}">
                <a16:creationId xmlns:a16="http://schemas.microsoft.com/office/drawing/2014/main" id="{BDFD8D0D-EE93-B3E6-066E-D9CB53EBE6C1}"/>
              </a:ext>
            </a:extLst>
          </p:cNvPr>
          <p:cNvSpPr>
            <a:spLocks noGrp="1"/>
          </p:cNvSpPr>
          <p:nvPr>
            <p:ph type="sldNum" sz="quarter" idx="16"/>
          </p:nvPr>
        </p:nvSpPr>
        <p:spPr/>
        <p:txBody>
          <a:bodyPr/>
          <a:lstStyle/>
          <a:p>
            <a:fld id="{975A587B-5814-4D9B-9598-FE9CB954CB01}" type="slidenum">
              <a:rPr lang="en-US" noProof="0" smtClean="0"/>
              <a:pPr/>
              <a:t>23</a:t>
            </a:fld>
            <a:endParaRPr lang="en-US" noProof="0"/>
          </a:p>
        </p:txBody>
      </p:sp>
      <p:sp>
        <p:nvSpPr>
          <p:cNvPr id="2" name="Espace réservé du texte 1">
            <a:extLst>
              <a:ext uri="{FF2B5EF4-FFF2-40B4-BE49-F238E27FC236}">
                <a16:creationId xmlns:a16="http://schemas.microsoft.com/office/drawing/2014/main" id="{38DFC74F-F6C9-32A3-EB59-144DF4D364B2}"/>
              </a:ext>
            </a:extLst>
          </p:cNvPr>
          <p:cNvSpPr>
            <a:spLocks noGrp="1"/>
          </p:cNvSpPr>
          <p:nvPr>
            <p:ph type="body" sz="quarter" idx="13"/>
          </p:nvPr>
        </p:nvSpPr>
        <p:spPr>
          <a:xfrm>
            <a:off x="514222" y="1294076"/>
            <a:ext cx="10157658" cy="4532566"/>
          </a:xfrm>
        </p:spPr>
        <p:txBody>
          <a:bodyPr/>
          <a:lstStyle/>
          <a:p>
            <a:pPr marL="0" indent="0">
              <a:buNone/>
            </a:pPr>
            <a:r>
              <a:rPr lang="fr-FR" sz="1800"/>
              <a:t>Le retour d’expérience s’appuie sur les étapes ci-dessous :</a:t>
            </a:r>
          </a:p>
          <a:p>
            <a:endParaRPr lang="fr-FR"/>
          </a:p>
          <a:p>
            <a:endParaRPr lang="fr-FR"/>
          </a:p>
          <a:p>
            <a:endParaRPr lang="fr-FR"/>
          </a:p>
          <a:p>
            <a:endParaRPr lang="fr-FR"/>
          </a:p>
          <a:p>
            <a:endParaRPr lang="fr-FR"/>
          </a:p>
          <a:p>
            <a:pPr marL="0" indent="0">
              <a:buNone/>
            </a:pPr>
            <a:endParaRPr lang="fr-FR"/>
          </a:p>
          <a:p>
            <a:pPr marL="0" indent="0">
              <a:buNone/>
            </a:pPr>
            <a:endParaRPr lang="fr-FR"/>
          </a:p>
          <a:p>
            <a:pPr marL="0" indent="0">
              <a:spcBef>
                <a:spcPts val="0"/>
              </a:spcBef>
              <a:buNone/>
            </a:pPr>
            <a:r>
              <a:rPr lang="fr-FR" sz="1800" b="1"/>
              <a:t>Si les enseignements tirés d’un événement sont mis en œuvre rigoureusement, </a:t>
            </a:r>
          </a:p>
          <a:p>
            <a:pPr marL="0" indent="0">
              <a:spcBef>
                <a:spcPts val="0"/>
              </a:spcBef>
              <a:buNone/>
            </a:pPr>
            <a:r>
              <a:rPr lang="fr-FR" sz="1800" b="1">
                <a:solidFill>
                  <a:schemeClr val="accent2"/>
                </a:solidFill>
              </a:rPr>
              <a:t>le même accident ne pourra plus se reproduire.</a:t>
            </a:r>
          </a:p>
        </p:txBody>
      </p:sp>
      <p:sp>
        <p:nvSpPr>
          <p:cNvPr id="9" name="Text Placeholder 1">
            <a:extLst>
              <a:ext uri="{FF2B5EF4-FFF2-40B4-BE49-F238E27FC236}">
                <a16:creationId xmlns:a16="http://schemas.microsoft.com/office/drawing/2014/main" id="{588E6863-9099-C81A-4A52-4B87B5E8B580}"/>
              </a:ext>
            </a:extLst>
          </p:cNvPr>
          <p:cNvSpPr txBox="1">
            <a:spLocks/>
          </p:cNvSpPr>
          <p:nvPr/>
        </p:nvSpPr>
        <p:spPr>
          <a:xfrm>
            <a:off x="2826629" y="5190967"/>
            <a:ext cx="2178523" cy="1384673"/>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sp>
        <p:nvSpPr>
          <p:cNvPr id="13" name="Text Placeholder 1">
            <a:extLst>
              <a:ext uri="{FF2B5EF4-FFF2-40B4-BE49-F238E27FC236}">
                <a16:creationId xmlns:a16="http://schemas.microsoft.com/office/drawing/2014/main" id="{98306128-4DB3-597B-FD6B-23AEEAB012C9}"/>
              </a:ext>
            </a:extLst>
          </p:cNvPr>
          <p:cNvSpPr txBox="1">
            <a:spLocks/>
          </p:cNvSpPr>
          <p:nvPr/>
        </p:nvSpPr>
        <p:spPr>
          <a:xfrm>
            <a:off x="7316296" y="5190968"/>
            <a:ext cx="2178523" cy="425352"/>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200">
              <a:solidFill>
                <a:srgbClr val="000000"/>
              </a:solidFill>
              <a:latin typeface="Arial" panose="020B0604020202020204" pitchFamily="34" charset="0"/>
            </a:endParaRPr>
          </a:p>
        </p:txBody>
      </p:sp>
      <p:sp>
        <p:nvSpPr>
          <p:cNvPr id="14" name="Text Placeholder 1">
            <a:extLst>
              <a:ext uri="{FF2B5EF4-FFF2-40B4-BE49-F238E27FC236}">
                <a16:creationId xmlns:a16="http://schemas.microsoft.com/office/drawing/2014/main" id="{5C1E8D41-A8D8-ECED-3DC4-FD173284F20B}"/>
              </a:ext>
            </a:extLst>
          </p:cNvPr>
          <p:cNvSpPr txBox="1">
            <a:spLocks/>
          </p:cNvSpPr>
          <p:nvPr/>
        </p:nvSpPr>
        <p:spPr>
          <a:xfrm>
            <a:off x="9543598" y="5190967"/>
            <a:ext cx="2178523" cy="1384673"/>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graphicFrame>
        <p:nvGraphicFramePr>
          <p:cNvPr id="16" name="Diagram 6">
            <a:extLst>
              <a:ext uri="{FF2B5EF4-FFF2-40B4-BE49-F238E27FC236}">
                <a16:creationId xmlns:a16="http://schemas.microsoft.com/office/drawing/2014/main" id="{2EEF4485-D83D-770C-F2D8-D6353B1E5BC4}"/>
              </a:ext>
            </a:extLst>
          </p:cNvPr>
          <p:cNvGraphicFramePr/>
          <p:nvPr>
            <p:extLst>
              <p:ext uri="{D42A27DB-BD31-4B8C-83A1-F6EECF244321}">
                <p14:modId xmlns:p14="http://schemas.microsoft.com/office/powerpoint/2010/main" val="3896516799"/>
              </p:ext>
            </p:extLst>
          </p:nvPr>
        </p:nvGraphicFramePr>
        <p:xfrm>
          <a:off x="507008" y="1406916"/>
          <a:ext cx="11674823" cy="287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854EB35A-E1AC-113D-C374-872D16B00A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7" name="ZoneTexte 6">
            <a:extLst>
              <a:ext uri="{FF2B5EF4-FFF2-40B4-BE49-F238E27FC236}">
                <a16:creationId xmlns:a16="http://schemas.microsoft.com/office/drawing/2014/main" id="{7F979FA0-666C-CB28-C601-83DBC64B6DD9}"/>
              </a:ext>
            </a:extLst>
          </p:cNvPr>
          <p:cNvSpPr txBox="1"/>
          <p:nvPr/>
        </p:nvSpPr>
        <p:spPr>
          <a:xfrm>
            <a:off x="2656680" y="5500542"/>
            <a:ext cx="614790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spAutoFit/>
          </a:bodyPr>
          <a:lstStyle>
            <a:defPPr>
              <a:defRPr lang="fr-FR"/>
            </a:defPPr>
            <a:lvl1pPr algn="ctr">
              <a:defRPr>
                <a:solidFill>
                  <a:schemeClr val="lt1"/>
                </a:solidFil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a:t>L’implémentation des recommandations est fondamentale </a:t>
            </a:r>
          </a:p>
        </p:txBody>
      </p:sp>
    </p:spTree>
    <p:extLst>
      <p:ext uri="{BB962C8B-B14F-4D97-AF65-F5344CB8AC3E}">
        <p14:creationId xmlns:p14="http://schemas.microsoft.com/office/powerpoint/2010/main" val="81034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AC7F59C-162A-6345-DE4F-3491A4141D99}"/>
              </a:ext>
            </a:extLst>
          </p:cNvPr>
          <p:cNvSpPr>
            <a:spLocks noGrp="1"/>
          </p:cNvSpPr>
          <p:nvPr>
            <p:ph type="title"/>
          </p:nvPr>
        </p:nvSpPr>
        <p:spPr/>
        <p:txBody>
          <a:bodyPr/>
          <a:lstStyle/>
          <a:p>
            <a:r>
              <a:rPr lang="fr-FR" sz="2400"/>
              <a:t>Les bénéfices du REX</a:t>
            </a:r>
          </a:p>
        </p:txBody>
      </p:sp>
      <p:sp>
        <p:nvSpPr>
          <p:cNvPr id="4" name="Espace réservé du pied de page 3">
            <a:extLst>
              <a:ext uri="{FF2B5EF4-FFF2-40B4-BE49-F238E27FC236}">
                <a16:creationId xmlns:a16="http://schemas.microsoft.com/office/drawing/2014/main" id="{76E391E4-EC27-7911-F316-ABD9FAF67959}"/>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3BCF1DE6-7E2B-A0A7-C5AA-2892693A5A13}"/>
              </a:ext>
            </a:extLst>
          </p:cNvPr>
          <p:cNvSpPr>
            <a:spLocks noGrp="1"/>
          </p:cNvSpPr>
          <p:nvPr>
            <p:ph type="sldNum" sz="quarter" idx="16"/>
          </p:nvPr>
        </p:nvSpPr>
        <p:spPr/>
        <p:txBody>
          <a:bodyPr/>
          <a:lstStyle/>
          <a:p>
            <a:fld id="{975A587B-5814-4D9B-9598-FE9CB954CB01}" type="slidenum">
              <a:rPr lang="en-US" noProof="0" smtClean="0"/>
              <a:pPr/>
              <a:t>24</a:t>
            </a:fld>
            <a:endParaRPr lang="en-US" noProof="0"/>
          </a:p>
        </p:txBody>
      </p:sp>
      <p:graphicFrame>
        <p:nvGraphicFramePr>
          <p:cNvPr id="12" name="Diagramme 11">
            <a:extLst>
              <a:ext uri="{FF2B5EF4-FFF2-40B4-BE49-F238E27FC236}">
                <a16:creationId xmlns:a16="http://schemas.microsoft.com/office/drawing/2014/main" id="{0006972A-30AB-BDB7-0201-12CB5D213466}"/>
              </a:ext>
            </a:extLst>
          </p:cNvPr>
          <p:cNvGraphicFramePr/>
          <p:nvPr>
            <p:extLst>
              <p:ext uri="{D42A27DB-BD31-4B8C-83A1-F6EECF244321}">
                <p14:modId xmlns:p14="http://schemas.microsoft.com/office/powerpoint/2010/main" val="1438849537"/>
              </p:ext>
            </p:extLst>
          </p:nvPr>
        </p:nvGraphicFramePr>
        <p:xfrm>
          <a:off x="2311400" y="1250845"/>
          <a:ext cx="7569200" cy="4489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 12" descr="Une image contenant Police, symbole, Graphique, logo&#10;&#10;Description générée automatiquement">
            <a:extLst>
              <a:ext uri="{FF2B5EF4-FFF2-40B4-BE49-F238E27FC236}">
                <a16:creationId xmlns:a16="http://schemas.microsoft.com/office/drawing/2014/main" id="{F0B237DD-C61F-01C1-F282-8E3FABCBC5F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81601" y="3051585"/>
            <a:ext cx="1758740" cy="958068"/>
          </a:xfrm>
          <a:prstGeom prst="rect">
            <a:avLst/>
          </a:prstGeom>
        </p:spPr>
      </p:pic>
      <p:pic>
        <p:nvPicPr>
          <p:cNvPr id="2" name="Image 1">
            <a:extLst>
              <a:ext uri="{FF2B5EF4-FFF2-40B4-BE49-F238E27FC236}">
                <a16:creationId xmlns:a16="http://schemas.microsoft.com/office/drawing/2014/main" id="{02B4BD6F-BE32-4BD5-5805-F381AF99E8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3726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4">
            <a:extLst>
              <a:ext uri="{FF2B5EF4-FFF2-40B4-BE49-F238E27FC236}">
                <a16:creationId xmlns:a16="http://schemas.microsoft.com/office/drawing/2014/main" id="{FD510FCE-3B24-4043-89CA-AA8FEA563ECE}"/>
              </a:ext>
            </a:extLst>
          </p:cNvPr>
          <p:cNvSpPr txBox="1">
            <a:spLocks/>
          </p:cNvSpPr>
          <p:nvPr/>
        </p:nvSpPr>
        <p:spPr>
          <a:xfrm>
            <a:off x="6420036" y="1456507"/>
            <a:ext cx="4103880" cy="2959838"/>
          </a:xfrm>
          <a:prstGeom prst="rect">
            <a:avLst/>
          </a:prstGeom>
        </p:spPr>
        <p:txBody>
          <a:bodyPr vert="horz" lIns="68580" tIns="34290" rIns="68580" bIns="34290" rtlCol="0">
            <a:norm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defTabSz="342900">
              <a:spcBef>
                <a:spcPts val="225"/>
              </a:spcBef>
              <a:spcAft>
                <a:spcPts val="225"/>
              </a:spcAft>
              <a:buClr>
                <a:srgbClr val="5AA2AE">
                  <a:lumMod val="75000"/>
                </a:srgbClr>
              </a:buClr>
            </a:pPr>
            <a:endParaRPr lang="en-GB" sz="1500">
              <a:solidFill>
                <a:prstClr val="black"/>
              </a:solidFill>
              <a:latin typeface="Arial"/>
            </a:endParaRPr>
          </a:p>
        </p:txBody>
      </p:sp>
      <p:pic>
        <p:nvPicPr>
          <p:cNvPr id="11" name="Picture 10">
            <a:extLst>
              <a:ext uri="{FF2B5EF4-FFF2-40B4-BE49-F238E27FC236}">
                <a16:creationId xmlns:a16="http://schemas.microsoft.com/office/drawing/2014/main" id="{525B66E6-EB3C-430D-AF1A-E99AF3D359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889"/>
          <a:stretch/>
        </p:blipFill>
        <p:spPr>
          <a:xfrm>
            <a:off x="6777650" y="3022969"/>
            <a:ext cx="1483408" cy="1065249"/>
          </a:xfrm>
          <a:prstGeom prst="roundRect">
            <a:avLst>
              <a:gd name="adj" fmla="val 12675"/>
            </a:avLst>
          </a:prstGeom>
          <a:ln>
            <a:noFill/>
          </a:ln>
          <a:effectLst/>
        </p:spPr>
      </p:pic>
      <p:pic>
        <p:nvPicPr>
          <p:cNvPr id="12" name="Picture 11">
            <a:extLst>
              <a:ext uri="{FF2B5EF4-FFF2-40B4-BE49-F238E27FC236}">
                <a16:creationId xmlns:a16="http://schemas.microsoft.com/office/drawing/2014/main" id="{8B8A1D40-475D-498A-B032-8B71B7224B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108" t="1" r="26365" b="21408"/>
          <a:stretch/>
        </p:blipFill>
        <p:spPr>
          <a:xfrm>
            <a:off x="8349516" y="3022968"/>
            <a:ext cx="2174400" cy="2063513"/>
          </a:xfrm>
          <a:prstGeom prst="roundRect">
            <a:avLst>
              <a:gd name="adj" fmla="val 6706"/>
            </a:avLst>
          </a:prstGeom>
          <a:ln>
            <a:noFill/>
          </a:ln>
          <a:effectLst/>
        </p:spPr>
      </p:pic>
      <p:pic>
        <p:nvPicPr>
          <p:cNvPr id="13" name="Picture 12">
            <a:extLst>
              <a:ext uri="{FF2B5EF4-FFF2-40B4-BE49-F238E27FC236}">
                <a16:creationId xmlns:a16="http://schemas.microsoft.com/office/drawing/2014/main" id="{A50C0786-3BBA-4BA6-8D0E-D78ED66BA6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650" y="4139460"/>
            <a:ext cx="1481980" cy="946566"/>
          </a:xfrm>
          <a:prstGeom prst="roundRect">
            <a:avLst>
              <a:gd name="adj" fmla="val 11051"/>
            </a:avLst>
          </a:prstGeom>
          <a:ln>
            <a:noFill/>
          </a:ln>
          <a:effectLst/>
        </p:spPr>
      </p:pic>
      <p:pic>
        <p:nvPicPr>
          <p:cNvPr id="2" name="Picture 1">
            <a:extLst>
              <a:ext uri="{FF2B5EF4-FFF2-40B4-BE49-F238E27FC236}">
                <a16:creationId xmlns:a16="http://schemas.microsoft.com/office/drawing/2014/main" id="{2CC1F298-9B19-467A-B510-7F6952DDB02F}"/>
              </a:ext>
            </a:extLst>
          </p:cNvPr>
          <p:cNvPicPr>
            <a:picLocks noChangeAspect="1"/>
          </p:cNvPicPr>
          <p:nvPr/>
        </p:nvPicPr>
        <p:blipFill rotWithShape="1">
          <a:blip r:embed="rId6"/>
          <a:srcRect l="2367" t="3785" r="2778" b="7419"/>
          <a:stretch/>
        </p:blipFill>
        <p:spPr>
          <a:xfrm>
            <a:off x="6777649" y="1665008"/>
            <a:ext cx="3723787" cy="1280929"/>
          </a:xfrm>
          <a:prstGeom prst="roundRect">
            <a:avLst>
              <a:gd name="adj" fmla="val 8834"/>
            </a:avLst>
          </a:prstGeom>
          <a:ln>
            <a:noFill/>
          </a:ln>
          <a:effectLst/>
        </p:spPr>
      </p:pic>
      <p:sp>
        <p:nvSpPr>
          <p:cNvPr id="6" name="Titre 5">
            <a:extLst>
              <a:ext uri="{FF2B5EF4-FFF2-40B4-BE49-F238E27FC236}">
                <a16:creationId xmlns:a16="http://schemas.microsoft.com/office/drawing/2014/main" id="{14A21841-A61F-E5A6-DBA7-73474680A673}"/>
              </a:ext>
            </a:extLst>
          </p:cNvPr>
          <p:cNvSpPr>
            <a:spLocks noGrp="1"/>
          </p:cNvSpPr>
          <p:nvPr>
            <p:ph type="title"/>
          </p:nvPr>
        </p:nvSpPr>
        <p:spPr>
          <a:xfrm>
            <a:off x="2136753" y="362933"/>
            <a:ext cx="7445397" cy="1008000"/>
          </a:xfrm>
        </p:spPr>
        <p:txBody>
          <a:bodyPr/>
          <a:lstStyle/>
          <a:p>
            <a:r>
              <a:rPr lang="fr-FR" sz="2400" b="1">
                <a:solidFill>
                  <a:srgbClr val="FF0000"/>
                </a:solidFill>
              </a:rPr>
              <a:t>Eviter d’autres accidents</a:t>
            </a:r>
            <a:br>
              <a:rPr lang="fr-FR"/>
            </a:br>
            <a:r>
              <a:rPr lang="fr-FR" sz="1600">
                <a:solidFill>
                  <a:srgbClr val="FF0000"/>
                </a:solidFill>
              </a:rPr>
              <a:t>Exemple de la prise en compte du REX de la D11 au Myanmar </a:t>
            </a:r>
            <a:endParaRPr lang="fr-FR">
              <a:solidFill>
                <a:srgbClr val="FF0000"/>
              </a:solidFill>
            </a:endParaRPr>
          </a:p>
        </p:txBody>
      </p:sp>
      <p:sp>
        <p:nvSpPr>
          <p:cNvPr id="7" name="ZoneTexte 6">
            <a:extLst>
              <a:ext uri="{FF2B5EF4-FFF2-40B4-BE49-F238E27FC236}">
                <a16:creationId xmlns:a16="http://schemas.microsoft.com/office/drawing/2014/main" id="{589B4D88-49F5-7D17-108B-8FE41C4D33C1}"/>
              </a:ext>
            </a:extLst>
          </p:cNvPr>
          <p:cNvSpPr txBox="1"/>
          <p:nvPr/>
        </p:nvSpPr>
        <p:spPr>
          <a:xfrm>
            <a:off x="343566" y="1579759"/>
            <a:ext cx="6166024" cy="3600986"/>
          </a:xfrm>
          <a:prstGeom prst="rect">
            <a:avLst/>
          </a:prstGeom>
          <a:noFill/>
        </p:spPr>
        <p:txBody>
          <a:bodyPr wrap="square" lIns="91440" tIns="45720" rIns="91440" bIns="45720" rtlCol="0" anchor="t">
            <a:spAutoFit/>
          </a:bodyPr>
          <a:lstStyle/>
          <a:p>
            <a:pPr marL="285750" indent="-285750">
              <a:buClr>
                <a:schemeClr val="accent2"/>
              </a:buClr>
              <a:buFont typeface="Arial" panose="020B0604020202020204" pitchFamily="34" charset="0"/>
              <a:buChar char="•"/>
            </a:pPr>
            <a:r>
              <a:rPr lang="fr-FR" sz="1600"/>
              <a:t>Suite à l’accident de la D11 à la raffinerie de Normandie en décembre 2019, il a été demandé aux sites de lister,  d’inspecter les trunnions (bras de tuyauterie non utilisé) et de les remplacer si nécessaire.</a:t>
            </a:r>
          </a:p>
          <a:p>
            <a:pPr marL="285750" indent="-285750">
              <a:spcBef>
                <a:spcPts val="600"/>
              </a:spcBef>
              <a:buClr>
                <a:schemeClr val="accent2"/>
              </a:buClr>
              <a:buFont typeface="Arial" panose="020B0604020202020204" pitchFamily="34" charset="0"/>
              <a:buChar char="•"/>
            </a:pPr>
            <a:r>
              <a:rPr lang="fr-FR" sz="1600"/>
              <a:t>Lors de l’inspection générale menée sur un site du Myanmar : </a:t>
            </a:r>
            <a:endParaRPr lang="fr-FR" sz="1600">
              <a:cs typeface="Arial"/>
            </a:endParaRPr>
          </a:p>
          <a:p>
            <a:pPr marL="541338" lvl="1" indent="-220663">
              <a:spcBef>
                <a:spcPts val="600"/>
              </a:spcBef>
              <a:buClr>
                <a:schemeClr val="accent2"/>
              </a:buClr>
              <a:buFont typeface="Arial" panose="020B0604020202020204" pitchFamily="34" charset="0"/>
              <a:buChar char="•"/>
            </a:pPr>
            <a:r>
              <a:rPr lang="fr-FR" sz="1600"/>
              <a:t>Sur 70 trunnions identifiés et inspectés, 2 se sont révélés fortement corrodés. </a:t>
            </a:r>
            <a:endParaRPr lang="fr-FR" sz="1600">
              <a:cs typeface="Arial"/>
            </a:endParaRPr>
          </a:p>
          <a:p>
            <a:pPr marL="541338" lvl="1" indent="-220663">
              <a:spcBef>
                <a:spcPts val="600"/>
              </a:spcBef>
              <a:buClr>
                <a:schemeClr val="accent2"/>
              </a:buClr>
              <a:buFont typeface="Arial" panose="020B0604020202020204" pitchFamily="34" charset="0"/>
              <a:buChar char="•"/>
            </a:pPr>
            <a:r>
              <a:rPr lang="fr-FR" sz="1600"/>
              <a:t>Un des trunnions se trouvait sur une conduite de gaz haute pression de 2‘’ (105 bars / 43°C) qui, si elle avait fui, aurait pu avoir des conséquences importantes. </a:t>
            </a:r>
            <a:endParaRPr lang="fr-FR" sz="1600">
              <a:cs typeface="Arial"/>
            </a:endParaRPr>
          </a:p>
          <a:p>
            <a:pPr marL="541338" lvl="1" indent="-220663">
              <a:spcBef>
                <a:spcPts val="600"/>
              </a:spcBef>
              <a:buClr>
                <a:schemeClr val="accent2"/>
              </a:buClr>
              <a:buFont typeface="Arial" panose="020B0604020202020204" pitchFamily="34" charset="0"/>
              <a:buChar char="•"/>
            </a:pPr>
            <a:r>
              <a:rPr lang="fr-FR" sz="1600"/>
              <a:t>Le trunnion a été remplacé immédiatement. Un support a été réparé par une modification temporaire sans arrêt de production.</a:t>
            </a:r>
            <a:endParaRPr lang="fr-FR" sz="1600">
              <a:cs typeface="Arial"/>
            </a:endParaRPr>
          </a:p>
        </p:txBody>
      </p:sp>
      <p:sp>
        <p:nvSpPr>
          <p:cNvPr id="3" name="ZoneTexte 2">
            <a:extLst>
              <a:ext uri="{FF2B5EF4-FFF2-40B4-BE49-F238E27FC236}">
                <a16:creationId xmlns:a16="http://schemas.microsoft.com/office/drawing/2014/main" id="{48376D27-24ED-240C-BE88-2E866E3C1B4F}"/>
              </a:ext>
            </a:extLst>
          </p:cNvPr>
          <p:cNvSpPr txBox="1"/>
          <p:nvPr/>
        </p:nvSpPr>
        <p:spPr>
          <a:xfrm>
            <a:off x="343565" y="5516020"/>
            <a:ext cx="10180351" cy="646986"/>
          </a:xfrm>
          <a:prstGeom prst="roundRect">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600"/>
              <a:t>L’application rigoureuse du REX a permis d’éviter un accident potentiellement important.</a:t>
            </a:r>
          </a:p>
          <a:p>
            <a:pPr algn="ctr"/>
            <a:r>
              <a:rPr lang="fr-FR" sz="1600" b="1"/>
              <a:t>Tous ensemble, au quotidien, soyons rigoureux dans l’application du REX.</a:t>
            </a:r>
          </a:p>
        </p:txBody>
      </p:sp>
      <p:grpSp>
        <p:nvGrpSpPr>
          <p:cNvPr id="4" name="Groupe 3">
            <a:extLst>
              <a:ext uri="{FF2B5EF4-FFF2-40B4-BE49-F238E27FC236}">
                <a16:creationId xmlns:a16="http://schemas.microsoft.com/office/drawing/2014/main" id="{B759E3B7-C3EB-56D0-573C-4D2660F56A17}"/>
              </a:ext>
            </a:extLst>
          </p:cNvPr>
          <p:cNvGrpSpPr>
            <a:grpSpLocks noChangeAspect="1"/>
          </p:cNvGrpSpPr>
          <p:nvPr/>
        </p:nvGrpSpPr>
        <p:grpSpPr>
          <a:xfrm>
            <a:off x="343565" y="242844"/>
            <a:ext cx="1512000" cy="1008000"/>
            <a:chOff x="2311400" y="1250844"/>
            <a:chExt cx="7569200" cy="5046134"/>
          </a:xfrm>
        </p:grpSpPr>
        <p:graphicFrame>
          <p:nvGraphicFramePr>
            <p:cNvPr id="5" name="Diagramme 4">
              <a:extLst>
                <a:ext uri="{FF2B5EF4-FFF2-40B4-BE49-F238E27FC236}">
                  <a16:creationId xmlns:a16="http://schemas.microsoft.com/office/drawing/2014/main" id="{2CC9E580-B0E5-A9F7-44E1-37A0D5D51502}"/>
                </a:ext>
              </a:extLst>
            </p:cNvPr>
            <p:cNvGraphicFramePr/>
            <p:nvPr>
              <p:extLst>
                <p:ext uri="{D42A27DB-BD31-4B8C-83A1-F6EECF244321}">
                  <p14:modId xmlns:p14="http://schemas.microsoft.com/office/powerpoint/2010/main" val="4121753926"/>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 7" descr="Une image contenant Police, symbole, Graphique, logo&#10;&#10;Description générée automatiquement">
              <a:extLst>
                <a:ext uri="{FF2B5EF4-FFF2-40B4-BE49-F238E27FC236}">
                  <a16:creationId xmlns:a16="http://schemas.microsoft.com/office/drawing/2014/main" id="{8040B988-15AF-8B1A-AABB-FE51A236D8D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pic>
        <p:nvPicPr>
          <p:cNvPr id="14" name="Image 13">
            <a:extLst>
              <a:ext uri="{FF2B5EF4-FFF2-40B4-BE49-F238E27FC236}">
                <a16:creationId xmlns:a16="http://schemas.microsoft.com/office/drawing/2014/main" id="{FD8D5BF6-184E-ACC3-BC89-9EE8EA4301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18" name="Espace réservé du numéro de diapositive 4">
            <a:extLst>
              <a:ext uri="{FF2B5EF4-FFF2-40B4-BE49-F238E27FC236}">
                <a16:creationId xmlns:a16="http://schemas.microsoft.com/office/drawing/2014/main" id="{16E2F1EF-9D03-9F1B-FFF8-DA45A1D012C4}"/>
              </a:ext>
            </a:extLst>
          </p:cNvPr>
          <p:cNvSpPr txBox="1">
            <a:spLocks/>
          </p:cNvSpPr>
          <p:nvPr/>
        </p:nvSpPr>
        <p:spPr>
          <a:xfrm>
            <a:off x="219008" y="6449983"/>
            <a:ext cx="576000" cy="252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5A587B-5814-4D9B-9598-FE9CB954CB01}" type="slidenum">
              <a:rPr lang="en-US" sz="900" b="1" smtClean="0"/>
              <a:pPr algn="r"/>
              <a:t>25</a:t>
            </a:fld>
            <a:endParaRPr lang="en-US" sz="900" b="1"/>
          </a:p>
        </p:txBody>
      </p:sp>
      <p:sp>
        <p:nvSpPr>
          <p:cNvPr id="10" name="Espace réservé du pied de page 9">
            <a:extLst>
              <a:ext uri="{FF2B5EF4-FFF2-40B4-BE49-F238E27FC236}">
                <a16:creationId xmlns:a16="http://schemas.microsoft.com/office/drawing/2014/main" id="{71CBDEEA-3286-6B61-0318-8D0E17D26A39}"/>
              </a:ext>
            </a:extLst>
          </p:cNvPr>
          <p:cNvSpPr>
            <a:spLocks noGrp="1"/>
          </p:cNvSpPr>
          <p:nvPr>
            <p:ph type="ftr" sz="quarter" idx="10"/>
          </p:nvPr>
        </p:nvSpPr>
        <p:spPr>
          <a:xfrm>
            <a:off x="821135" y="6449983"/>
            <a:ext cx="3600000" cy="252000"/>
          </a:xfrm>
        </p:spPr>
        <p:txBody>
          <a:bodyPr/>
          <a:lstStyle/>
          <a:p>
            <a:r>
              <a:rPr lang="fr-FR" noProof="0"/>
              <a:t>Journée Mondiale de la Sécurité 2024 - Kit manager </a:t>
            </a:r>
          </a:p>
        </p:txBody>
      </p:sp>
      <p:sp>
        <p:nvSpPr>
          <p:cNvPr id="15" name="Espace réservé du numéro de diapositive 14">
            <a:extLst>
              <a:ext uri="{FF2B5EF4-FFF2-40B4-BE49-F238E27FC236}">
                <a16:creationId xmlns:a16="http://schemas.microsoft.com/office/drawing/2014/main" id="{A27DCCC4-10B9-788D-2029-985BFAB0C89C}"/>
              </a:ext>
            </a:extLst>
          </p:cNvPr>
          <p:cNvSpPr>
            <a:spLocks noGrp="1"/>
          </p:cNvSpPr>
          <p:nvPr>
            <p:ph type="sldNum" sz="quarter" idx="11"/>
          </p:nvPr>
        </p:nvSpPr>
        <p:spPr/>
        <p:txBody>
          <a:bodyPr/>
          <a:lstStyle/>
          <a:p>
            <a:fld id="{21F90BE8-D879-4F46-ACF9-7BCC67DCFB75}" type="slidenum">
              <a:rPr lang="fr-FR" smtClean="0"/>
              <a:pPr/>
              <a:t>25</a:t>
            </a:fld>
            <a:endParaRPr lang="fr-FR"/>
          </a:p>
        </p:txBody>
      </p:sp>
    </p:spTree>
    <p:extLst>
      <p:ext uri="{BB962C8B-B14F-4D97-AF65-F5344CB8AC3E}">
        <p14:creationId xmlns:p14="http://schemas.microsoft.com/office/powerpoint/2010/main" val="138369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113">
            <a:extLst>
              <a:ext uri="{FF2B5EF4-FFF2-40B4-BE49-F238E27FC236}">
                <a16:creationId xmlns:a16="http://schemas.microsoft.com/office/drawing/2014/main" id="{C52101FF-B3DC-A3D9-61F4-0848089E3C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637" y="3188246"/>
            <a:ext cx="1876700" cy="880212"/>
          </a:xfrm>
          <a:prstGeom prst="roundRect">
            <a:avLst/>
          </a:prstGeom>
          <a:ln>
            <a:noFill/>
          </a:ln>
          <a:effectLst/>
        </p:spPr>
      </p:pic>
      <p:sp>
        <p:nvSpPr>
          <p:cNvPr id="140" name="Explosion: 8 Points 24">
            <a:extLst>
              <a:ext uri="{FF2B5EF4-FFF2-40B4-BE49-F238E27FC236}">
                <a16:creationId xmlns:a16="http://schemas.microsoft.com/office/drawing/2014/main" id="{A195793E-784B-45B5-A6BE-031AB3F91C67}"/>
              </a:ext>
            </a:extLst>
          </p:cNvPr>
          <p:cNvSpPr/>
          <p:nvPr/>
        </p:nvSpPr>
        <p:spPr>
          <a:xfrm>
            <a:off x="724667" y="2147003"/>
            <a:ext cx="1157164" cy="1187944"/>
          </a:xfrm>
          <a:prstGeom prst="irregularSeal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2">
              <a:solidFill>
                <a:schemeClr val="bg1"/>
              </a:solidFill>
            </a:endParaRPr>
          </a:p>
        </p:txBody>
      </p:sp>
      <p:sp>
        <p:nvSpPr>
          <p:cNvPr id="4" name="Rectangle 3">
            <a:extLst>
              <a:ext uri="{FF2B5EF4-FFF2-40B4-BE49-F238E27FC236}">
                <a16:creationId xmlns:a16="http://schemas.microsoft.com/office/drawing/2014/main" id="{6FF22CCD-9CC7-ED08-0616-F9AB2CEB3880}"/>
              </a:ext>
            </a:extLst>
          </p:cNvPr>
          <p:cNvSpPr/>
          <p:nvPr/>
        </p:nvSpPr>
        <p:spPr>
          <a:xfrm>
            <a:off x="8086231" y="2034479"/>
            <a:ext cx="1515130" cy="852667"/>
          </a:xfrm>
          <a:prstGeom prst="rect">
            <a:avLst/>
          </a:prstGeom>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100" name="Image 99">
            <a:extLst>
              <a:ext uri="{FF2B5EF4-FFF2-40B4-BE49-F238E27FC236}">
                <a16:creationId xmlns:a16="http://schemas.microsoft.com/office/drawing/2014/main" id="{6D4285D5-3784-2361-E30B-7D4BF109AE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5661" y="4562920"/>
            <a:ext cx="2264302" cy="1341242"/>
          </a:xfrm>
          <a:prstGeom prst="rect">
            <a:avLst/>
          </a:prstGeom>
          <a:ln>
            <a:noFill/>
          </a:ln>
          <a:effectLst/>
        </p:spPr>
      </p:pic>
      <p:pic>
        <p:nvPicPr>
          <p:cNvPr id="101" name="Image 100">
            <a:extLst>
              <a:ext uri="{FF2B5EF4-FFF2-40B4-BE49-F238E27FC236}">
                <a16:creationId xmlns:a16="http://schemas.microsoft.com/office/drawing/2014/main" id="{9BD54765-BE61-526A-549B-D0EC252F7B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6485" y="3313449"/>
            <a:ext cx="2247255" cy="718058"/>
          </a:xfrm>
          <a:prstGeom prst="rect">
            <a:avLst/>
          </a:prstGeom>
        </p:spPr>
      </p:pic>
      <p:grpSp>
        <p:nvGrpSpPr>
          <p:cNvPr id="102" name="Groupe 101">
            <a:extLst>
              <a:ext uri="{FF2B5EF4-FFF2-40B4-BE49-F238E27FC236}">
                <a16:creationId xmlns:a16="http://schemas.microsoft.com/office/drawing/2014/main" id="{FF463095-EA9B-3241-9181-3FE15A9770D5}"/>
              </a:ext>
            </a:extLst>
          </p:cNvPr>
          <p:cNvGrpSpPr>
            <a:grpSpLocks noChangeAspect="1"/>
          </p:cNvGrpSpPr>
          <p:nvPr/>
        </p:nvGrpSpPr>
        <p:grpSpPr>
          <a:xfrm>
            <a:off x="8428100" y="2081011"/>
            <a:ext cx="831393" cy="374348"/>
            <a:chOff x="8121584" y="1079794"/>
            <a:chExt cx="831393" cy="374348"/>
          </a:xfrm>
        </p:grpSpPr>
        <p:sp>
          <p:nvSpPr>
            <p:cNvPr id="103" name="Rectangle 102">
              <a:extLst>
                <a:ext uri="{FF2B5EF4-FFF2-40B4-BE49-F238E27FC236}">
                  <a16:creationId xmlns:a16="http://schemas.microsoft.com/office/drawing/2014/main" id="{06F0C14B-FF25-2E81-EB30-68882781C377}"/>
                </a:ext>
              </a:extLst>
            </p:cNvPr>
            <p:cNvSpPr/>
            <p:nvPr/>
          </p:nvSpPr>
          <p:spPr>
            <a:xfrm>
              <a:off x="8121584" y="1079794"/>
              <a:ext cx="831393" cy="37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pic>
          <p:nvPicPr>
            <p:cNvPr id="104" name="Image 103">
              <a:extLst>
                <a:ext uri="{FF2B5EF4-FFF2-40B4-BE49-F238E27FC236}">
                  <a16:creationId xmlns:a16="http://schemas.microsoft.com/office/drawing/2014/main" id="{E47DCADF-98FB-2C3A-C8A7-9A5848B1D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1363" y="1080422"/>
              <a:ext cx="584911" cy="373720"/>
            </a:xfrm>
            <a:prstGeom prst="rect">
              <a:avLst/>
            </a:prstGeom>
          </p:spPr>
        </p:pic>
      </p:grpSp>
      <p:sp>
        <p:nvSpPr>
          <p:cNvPr id="115" name="ZoneTexte 114">
            <a:extLst>
              <a:ext uri="{FF2B5EF4-FFF2-40B4-BE49-F238E27FC236}">
                <a16:creationId xmlns:a16="http://schemas.microsoft.com/office/drawing/2014/main" id="{980F5CFE-CA81-D8D0-0F15-1C5DEF7B329A}"/>
              </a:ext>
            </a:extLst>
          </p:cNvPr>
          <p:cNvSpPr txBox="1"/>
          <p:nvPr/>
        </p:nvSpPr>
        <p:spPr>
          <a:xfrm>
            <a:off x="783714" y="2563082"/>
            <a:ext cx="1002459" cy="276999"/>
          </a:xfrm>
          <a:prstGeom prst="rect">
            <a:avLst/>
          </a:prstGeom>
          <a:noFill/>
        </p:spPr>
        <p:txBody>
          <a:bodyPr wrap="square" rtlCol="0">
            <a:spAutoFit/>
          </a:bodyPr>
          <a:lstStyle/>
          <a:p>
            <a:pPr algn="ctr"/>
            <a:r>
              <a:rPr lang="fr-FR" sz="1200" b="1">
                <a:solidFill>
                  <a:schemeClr val="bg1"/>
                </a:solidFill>
              </a:rPr>
              <a:t>Accident</a:t>
            </a:r>
            <a:endParaRPr lang="en-US" sz="1200" b="1">
              <a:solidFill>
                <a:schemeClr val="bg1"/>
              </a:solidFill>
            </a:endParaRPr>
          </a:p>
        </p:txBody>
      </p:sp>
      <p:sp>
        <p:nvSpPr>
          <p:cNvPr id="124" name="ZoneTexte 123">
            <a:extLst>
              <a:ext uri="{FF2B5EF4-FFF2-40B4-BE49-F238E27FC236}">
                <a16:creationId xmlns:a16="http://schemas.microsoft.com/office/drawing/2014/main" id="{CB891664-CD2F-10DC-E64F-4A0C0B965D5A}"/>
              </a:ext>
            </a:extLst>
          </p:cNvPr>
          <p:cNvSpPr txBox="1"/>
          <p:nvPr/>
        </p:nvSpPr>
        <p:spPr>
          <a:xfrm>
            <a:off x="7943887" y="1634266"/>
            <a:ext cx="1876700" cy="307777"/>
          </a:xfrm>
          <a:prstGeom prst="rect">
            <a:avLst/>
          </a:prstGeom>
          <a:noFill/>
        </p:spPr>
        <p:txBody>
          <a:bodyPr wrap="square" rtlCol="0">
            <a:spAutoFit/>
          </a:bodyPr>
          <a:lstStyle/>
          <a:p>
            <a:r>
              <a:rPr lang="fr-FR" sz="1400" b="1">
                <a:latin typeface="Calibri" panose="020F0502020204030204" pitchFamily="34" charset="0"/>
                <a:cs typeface="Calibri" panose="020F0502020204030204" pitchFamily="34" charset="0"/>
              </a:rPr>
              <a:t>Kit de sensibilisation</a:t>
            </a:r>
            <a:endParaRPr lang="en-US" sz="1400" b="1">
              <a:latin typeface="Calibri" panose="020F0502020204030204" pitchFamily="34" charset="0"/>
              <a:cs typeface="Calibri" panose="020F0502020204030204" pitchFamily="34" charset="0"/>
            </a:endParaRPr>
          </a:p>
        </p:txBody>
      </p:sp>
      <p:sp>
        <p:nvSpPr>
          <p:cNvPr id="125" name="ZoneTexte 124">
            <a:extLst>
              <a:ext uri="{FF2B5EF4-FFF2-40B4-BE49-F238E27FC236}">
                <a16:creationId xmlns:a16="http://schemas.microsoft.com/office/drawing/2014/main" id="{DF16B6D2-662D-1D79-29CB-32CFC1B058A4}"/>
              </a:ext>
            </a:extLst>
          </p:cNvPr>
          <p:cNvSpPr txBox="1"/>
          <p:nvPr/>
        </p:nvSpPr>
        <p:spPr>
          <a:xfrm>
            <a:off x="5940836" y="1634266"/>
            <a:ext cx="2006578" cy="307777"/>
          </a:xfrm>
          <a:prstGeom prst="rect">
            <a:avLst/>
          </a:prstGeom>
          <a:noFill/>
        </p:spPr>
        <p:txBody>
          <a:bodyPr wrap="square" rtlCol="0">
            <a:spAutoFit/>
          </a:bodyPr>
          <a:lstStyle/>
          <a:p>
            <a:pPr algn="ctr"/>
            <a:r>
              <a:rPr lang="fr-FR" sz="1400" b="1">
                <a:latin typeface="Calibri" panose="020F0502020204030204" pitchFamily="34" charset="0"/>
                <a:cs typeface="Calibri" panose="020F0502020204030204" pitchFamily="34" charset="0"/>
              </a:rPr>
              <a:t>Fiche REX Majeur HSE</a:t>
            </a:r>
          </a:p>
        </p:txBody>
      </p:sp>
      <p:pic>
        <p:nvPicPr>
          <p:cNvPr id="127" name="Image 126">
            <a:extLst>
              <a:ext uri="{FF2B5EF4-FFF2-40B4-BE49-F238E27FC236}">
                <a16:creationId xmlns:a16="http://schemas.microsoft.com/office/drawing/2014/main" id="{7925A3E8-F502-13E3-044B-B32F88DC6E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52301" y="3313449"/>
            <a:ext cx="2422569" cy="631611"/>
          </a:xfrm>
          <a:prstGeom prst="rect">
            <a:avLst/>
          </a:prstGeom>
        </p:spPr>
      </p:pic>
      <p:sp>
        <p:nvSpPr>
          <p:cNvPr id="129" name="Rectangle 128">
            <a:extLst>
              <a:ext uri="{FF2B5EF4-FFF2-40B4-BE49-F238E27FC236}">
                <a16:creationId xmlns:a16="http://schemas.microsoft.com/office/drawing/2014/main" id="{5FF11456-C218-204D-55AE-CEB4E4AE08F9}"/>
              </a:ext>
            </a:extLst>
          </p:cNvPr>
          <p:cNvSpPr/>
          <p:nvPr/>
        </p:nvSpPr>
        <p:spPr>
          <a:xfrm>
            <a:off x="9807518" y="1634266"/>
            <a:ext cx="1659815" cy="307777"/>
          </a:xfrm>
          <a:prstGeom prst="rect">
            <a:avLst/>
          </a:prstGeom>
        </p:spPr>
        <p:txBody>
          <a:bodyPr wrap="square">
            <a:spAutoFit/>
          </a:bodyPr>
          <a:lstStyle/>
          <a:p>
            <a:pPr algn="ctr"/>
            <a:r>
              <a:rPr lang="fr-FR" sz="1400" b="1">
                <a:latin typeface="Calibri" panose="020F0502020204030204" pitchFamily="34" charset="0"/>
                <a:cs typeface="Calibri" panose="020F0502020204030204" pitchFamily="34" charset="0"/>
              </a:rPr>
              <a:t>Vidéo REX Majeur</a:t>
            </a:r>
          </a:p>
        </p:txBody>
      </p:sp>
      <p:pic>
        <p:nvPicPr>
          <p:cNvPr id="130" name="Image 129" descr="Une image contenant intérieur, table, assis, petit&#10;&#10;Description générée automatiquement">
            <a:extLst>
              <a:ext uri="{FF2B5EF4-FFF2-40B4-BE49-F238E27FC236}">
                <a16:creationId xmlns:a16="http://schemas.microsoft.com/office/drawing/2014/main" id="{1D1E7DC7-96A2-27CB-E9E5-D1DBEEFAE5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274" t="4726" r="3110" b="16161"/>
          <a:stretch/>
        </p:blipFill>
        <p:spPr>
          <a:xfrm>
            <a:off x="9889832" y="2016447"/>
            <a:ext cx="1495185" cy="837996"/>
          </a:xfrm>
          <a:prstGeom prst="rect">
            <a:avLst/>
          </a:prstGeom>
          <a:ln>
            <a:noFill/>
          </a:ln>
          <a:effectLst/>
        </p:spPr>
      </p:pic>
      <p:pic>
        <p:nvPicPr>
          <p:cNvPr id="132" name="Image 131">
            <a:extLst>
              <a:ext uri="{FF2B5EF4-FFF2-40B4-BE49-F238E27FC236}">
                <a16:creationId xmlns:a16="http://schemas.microsoft.com/office/drawing/2014/main" id="{E6BD575E-0192-4A28-8B4A-7D33052D713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5860"/>
          <a:stretch/>
        </p:blipFill>
        <p:spPr>
          <a:xfrm>
            <a:off x="10314722" y="3419475"/>
            <a:ext cx="1495185" cy="474526"/>
          </a:xfrm>
          <a:prstGeom prst="rect">
            <a:avLst/>
          </a:prstGeom>
        </p:spPr>
      </p:pic>
      <p:grpSp>
        <p:nvGrpSpPr>
          <p:cNvPr id="134" name="Groupe 133">
            <a:extLst>
              <a:ext uri="{FF2B5EF4-FFF2-40B4-BE49-F238E27FC236}">
                <a16:creationId xmlns:a16="http://schemas.microsoft.com/office/drawing/2014/main" id="{EC3A3D6C-BCC5-D629-4FAC-5B9E4B5805A9}"/>
              </a:ext>
            </a:extLst>
          </p:cNvPr>
          <p:cNvGrpSpPr/>
          <p:nvPr/>
        </p:nvGrpSpPr>
        <p:grpSpPr>
          <a:xfrm>
            <a:off x="5669332" y="3348999"/>
            <a:ext cx="831393" cy="374348"/>
            <a:chOff x="8121584" y="1079794"/>
            <a:chExt cx="831393" cy="374348"/>
          </a:xfrm>
        </p:grpSpPr>
        <p:sp>
          <p:nvSpPr>
            <p:cNvPr id="135" name="Rectangle 134">
              <a:extLst>
                <a:ext uri="{FF2B5EF4-FFF2-40B4-BE49-F238E27FC236}">
                  <a16:creationId xmlns:a16="http://schemas.microsoft.com/office/drawing/2014/main" id="{57DFF001-8C14-B7C5-6808-785E5412198A}"/>
                </a:ext>
              </a:extLst>
            </p:cNvPr>
            <p:cNvSpPr/>
            <p:nvPr/>
          </p:nvSpPr>
          <p:spPr>
            <a:xfrm>
              <a:off x="8121584" y="1079794"/>
              <a:ext cx="831393" cy="37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pic>
          <p:nvPicPr>
            <p:cNvPr id="136" name="Image 135">
              <a:extLst>
                <a:ext uri="{FF2B5EF4-FFF2-40B4-BE49-F238E27FC236}">
                  <a16:creationId xmlns:a16="http://schemas.microsoft.com/office/drawing/2014/main" id="{ED537D3A-2A30-D175-0CFB-C9D400C67E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1363" y="1080422"/>
              <a:ext cx="584911" cy="373720"/>
            </a:xfrm>
            <a:prstGeom prst="rect">
              <a:avLst/>
            </a:prstGeom>
          </p:spPr>
        </p:pic>
      </p:grpSp>
      <p:sp>
        <p:nvSpPr>
          <p:cNvPr id="138" name="Rectangle 137">
            <a:extLst>
              <a:ext uri="{FF2B5EF4-FFF2-40B4-BE49-F238E27FC236}">
                <a16:creationId xmlns:a16="http://schemas.microsoft.com/office/drawing/2014/main" id="{764CE7D0-FCAD-FC70-6E86-481625616BB1}"/>
              </a:ext>
            </a:extLst>
          </p:cNvPr>
          <p:cNvSpPr/>
          <p:nvPr/>
        </p:nvSpPr>
        <p:spPr>
          <a:xfrm>
            <a:off x="9746402" y="4392191"/>
            <a:ext cx="386321" cy="122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grpSp>
        <p:nvGrpSpPr>
          <p:cNvPr id="141" name="Groupe 140">
            <a:extLst>
              <a:ext uri="{FF2B5EF4-FFF2-40B4-BE49-F238E27FC236}">
                <a16:creationId xmlns:a16="http://schemas.microsoft.com/office/drawing/2014/main" id="{370FF08A-DD8F-0F49-D261-AB09F5152902}"/>
              </a:ext>
            </a:extLst>
          </p:cNvPr>
          <p:cNvGrpSpPr/>
          <p:nvPr/>
        </p:nvGrpSpPr>
        <p:grpSpPr>
          <a:xfrm>
            <a:off x="6184303" y="1974402"/>
            <a:ext cx="1519645" cy="837995"/>
            <a:chOff x="5818703" y="3697135"/>
            <a:chExt cx="1747016" cy="880212"/>
          </a:xfrm>
          <a:effectLst/>
        </p:grpSpPr>
        <p:pic>
          <p:nvPicPr>
            <p:cNvPr id="142" name="Image 141">
              <a:extLst>
                <a:ext uri="{FF2B5EF4-FFF2-40B4-BE49-F238E27FC236}">
                  <a16:creationId xmlns:a16="http://schemas.microsoft.com/office/drawing/2014/main" id="{FA2C5140-088F-C9CA-D437-6661F2BBCC3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8703" y="3697135"/>
              <a:ext cx="1747016" cy="880212"/>
            </a:xfrm>
            <a:prstGeom prst="rect">
              <a:avLst/>
            </a:prstGeom>
            <a:ln>
              <a:noFill/>
            </a:ln>
            <a:effectLst/>
          </p:spPr>
        </p:pic>
        <p:pic>
          <p:nvPicPr>
            <p:cNvPr id="143" name="Image 142">
              <a:extLst>
                <a:ext uri="{FF2B5EF4-FFF2-40B4-BE49-F238E27FC236}">
                  <a16:creationId xmlns:a16="http://schemas.microsoft.com/office/drawing/2014/main" id="{77E42A21-BF07-24A2-12B8-0DB7F2E234C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70265" y="4061425"/>
              <a:ext cx="1652299" cy="311195"/>
            </a:xfrm>
            <a:prstGeom prst="rect">
              <a:avLst/>
            </a:prstGeom>
            <a:ln>
              <a:noFill/>
            </a:ln>
            <a:effectLst>
              <a:outerShdw blurRad="292100" dist="139700" dir="2700000" algn="tl" rotWithShape="0">
                <a:srgbClr val="333333">
                  <a:alpha val="65000"/>
                </a:srgbClr>
              </a:outerShdw>
            </a:effectLst>
          </p:spPr>
        </p:pic>
      </p:grpSp>
      <p:sp>
        <p:nvSpPr>
          <p:cNvPr id="3" name="Title 2">
            <a:extLst>
              <a:ext uri="{FF2B5EF4-FFF2-40B4-BE49-F238E27FC236}">
                <a16:creationId xmlns:a16="http://schemas.microsoft.com/office/drawing/2014/main" id="{18997F48-5A49-1E3D-5F7D-1517108AEEAD}"/>
              </a:ext>
            </a:extLst>
          </p:cNvPr>
          <p:cNvSpPr txBox="1">
            <a:spLocks/>
          </p:cNvSpPr>
          <p:nvPr/>
        </p:nvSpPr>
        <p:spPr>
          <a:xfrm>
            <a:off x="2045285" y="245062"/>
            <a:ext cx="7461180" cy="1008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pPr lvl="0"/>
            <a:r>
              <a:rPr lang="fr-FR" sz="2400" b="1">
                <a:solidFill>
                  <a:schemeClr val="accent3"/>
                </a:solidFill>
              </a:rPr>
              <a:t>Améliorer nos standards et faciliter l’assimilation des règles </a:t>
            </a:r>
          </a:p>
          <a:p>
            <a:pPr lvl="0"/>
            <a:r>
              <a:rPr lang="fr-FR" sz="1600">
                <a:solidFill>
                  <a:schemeClr val="accent3"/>
                </a:solidFill>
              </a:rPr>
              <a:t>Exemple de l’accident de </a:t>
            </a:r>
            <a:r>
              <a:rPr lang="fr-FR" sz="1600" err="1">
                <a:solidFill>
                  <a:schemeClr val="accent3"/>
                </a:solidFill>
              </a:rPr>
              <a:t>Mostorod</a:t>
            </a:r>
            <a:endParaRPr lang="fr-FR" sz="1600">
              <a:solidFill>
                <a:schemeClr val="accent3"/>
              </a:solidFill>
            </a:endParaRPr>
          </a:p>
        </p:txBody>
      </p:sp>
      <p:sp>
        <p:nvSpPr>
          <p:cNvPr id="6" name="ZoneTexte 5">
            <a:extLst>
              <a:ext uri="{FF2B5EF4-FFF2-40B4-BE49-F238E27FC236}">
                <a16:creationId xmlns:a16="http://schemas.microsoft.com/office/drawing/2014/main" id="{0B113EED-5BD4-354B-4016-42F50D23FD01}"/>
              </a:ext>
            </a:extLst>
          </p:cNvPr>
          <p:cNvSpPr txBox="1"/>
          <p:nvPr/>
        </p:nvSpPr>
        <p:spPr>
          <a:xfrm>
            <a:off x="827301" y="4168127"/>
            <a:ext cx="958872" cy="276999"/>
          </a:xfrm>
          <a:prstGeom prst="rect">
            <a:avLst/>
          </a:prstGeom>
          <a:noFill/>
        </p:spPr>
        <p:txBody>
          <a:bodyPr wrap="square" rtlCol="0">
            <a:spAutoFit/>
          </a:bodyPr>
          <a:lstStyle/>
          <a:p>
            <a:pPr algn="ctr"/>
            <a:r>
              <a:rPr lang="fr-FR" sz="1200" b="1">
                <a:solidFill>
                  <a:schemeClr val="accent3"/>
                </a:solidFill>
                <a:latin typeface="Calibri" panose="020F0502020204030204" pitchFamily="34" charset="0"/>
                <a:cs typeface="Calibri" panose="020F0502020204030204" pitchFamily="34" charset="0"/>
              </a:rPr>
              <a:t>Mostorod</a:t>
            </a:r>
            <a:endParaRPr lang="en-US" sz="1200" b="1">
              <a:solidFill>
                <a:schemeClr val="accent3"/>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BD38D26D-14D6-A6A4-8887-ABD15B8E05BD}"/>
              </a:ext>
            </a:extLst>
          </p:cNvPr>
          <p:cNvSpPr txBox="1"/>
          <p:nvPr/>
        </p:nvSpPr>
        <p:spPr>
          <a:xfrm>
            <a:off x="7887465" y="2578110"/>
            <a:ext cx="1234633" cy="369332"/>
          </a:xfrm>
          <a:prstGeom prst="rect">
            <a:avLst/>
          </a:prstGeom>
          <a:noFill/>
        </p:spPr>
        <p:txBody>
          <a:bodyPr wrap="square" rtlCol="0">
            <a:spAutoFit/>
          </a:bodyPr>
          <a:lstStyle/>
          <a:p>
            <a:pPr algn="ctr"/>
            <a:r>
              <a:rPr lang="fr-FR" sz="900" b="1">
                <a:solidFill>
                  <a:schemeClr val="bg1"/>
                </a:solidFill>
              </a:rPr>
              <a:t>Risks awareness </a:t>
            </a:r>
          </a:p>
          <a:p>
            <a:pPr algn="ctr"/>
            <a:r>
              <a:rPr lang="fr-FR" sz="900" b="1">
                <a:solidFill>
                  <a:schemeClr val="bg1"/>
                </a:solidFill>
              </a:rPr>
              <a:t>of works on tanks </a:t>
            </a:r>
          </a:p>
        </p:txBody>
      </p:sp>
      <p:sp>
        <p:nvSpPr>
          <p:cNvPr id="5" name="ZoneTexte 4">
            <a:extLst>
              <a:ext uri="{FF2B5EF4-FFF2-40B4-BE49-F238E27FC236}">
                <a16:creationId xmlns:a16="http://schemas.microsoft.com/office/drawing/2014/main" id="{B33DEB00-8F3F-28F8-491E-5D983AB4CF8B}"/>
              </a:ext>
            </a:extLst>
          </p:cNvPr>
          <p:cNvSpPr txBox="1"/>
          <p:nvPr/>
        </p:nvSpPr>
        <p:spPr>
          <a:xfrm>
            <a:off x="2678498" y="2034479"/>
            <a:ext cx="3314874" cy="646331"/>
          </a:xfrm>
          <a:prstGeom prst="rect">
            <a:avLst/>
          </a:prstGeom>
          <a:noFill/>
        </p:spPr>
        <p:txBody>
          <a:bodyPr wrap="square" rtlCol="0">
            <a:spAutoFit/>
          </a:bodyPr>
          <a:lstStyle/>
          <a:p>
            <a:pPr marL="285750" indent="-285750" algn="l">
              <a:buFont typeface="Symbol" pitchFamily="2" charset="2"/>
              <a:buChar char="Þ"/>
            </a:pPr>
            <a:r>
              <a:rPr lang="fr-FR" b="1"/>
              <a:t>Analyse / </a:t>
            </a:r>
          </a:p>
          <a:p>
            <a:pPr algn="l"/>
            <a:r>
              <a:rPr lang="fr-FR" b="1"/>
              <a:t>information / formation</a:t>
            </a:r>
          </a:p>
        </p:txBody>
      </p:sp>
      <p:sp>
        <p:nvSpPr>
          <p:cNvPr id="7" name="ZoneTexte 6">
            <a:extLst>
              <a:ext uri="{FF2B5EF4-FFF2-40B4-BE49-F238E27FC236}">
                <a16:creationId xmlns:a16="http://schemas.microsoft.com/office/drawing/2014/main" id="{64FBD9B5-DD76-BE8E-F600-5B472F183313}"/>
              </a:ext>
            </a:extLst>
          </p:cNvPr>
          <p:cNvSpPr txBox="1"/>
          <p:nvPr/>
        </p:nvSpPr>
        <p:spPr>
          <a:xfrm>
            <a:off x="2668750" y="3273876"/>
            <a:ext cx="2772724" cy="646331"/>
          </a:xfrm>
          <a:prstGeom prst="rect">
            <a:avLst/>
          </a:prstGeom>
          <a:noFill/>
        </p:spPr>
        <p:txBody>
          <a:bodyPr wrap="square" rtlCol="0">
            <a:spAutoFit/>
          </a:bodyPr>
          <a:lstStyle/>
          <a:p>
            <a:pPr algn="l"/>
            <a:r>
              <a:rPr lang="fr-FR" b="1">
                <a:sym typeface="Symbol" panose="05050102010706020507" pitchFamily="18" charset="2"/>
              </a:rPr>
              <a:t></a:t>
            </a:r>
            <a:r>
              <a:rPr lang="fr-FR" b="1"/>
              <a:t> Evolution des règles internes, des audits</a:t>
            </a:r>
          </a:p>
        </p:txBody>
      </p:sp>
      <p:sp>
        <p:nvSpPr>
          <p:cNvPr id="9" name="Accolade fermante 8">
            <a:extLst>
              <a:ext uri="{FF2B5EF4-FFF2-40B4-BE49-F238E27FC236}">
                <a16:creationId xmlns:a16="http://schemas.microsoft.com/office/drawing/2014/main" id="{A05CA165-63C4-9DE5-5A87-374450735C36}"/>
              </a:ext>
            </a:extLst>
          </p:cNvPr>
          <p:cNvSpPr/>
          <p:nvPr/>
        </p:nvSpPr>
        <p:spPr>
          <a:xfrm rot="5400000">
            <a:off x="8461712" y="1714346"/>
            <a:ext cx="306080" cy="5234593"/>
          </a:xfrm>
          <a:prstGeom prst="rightBrace">
            <a:avLst>
              <a:gd name="adj1" fmla="val 269803"/>
              <a:gd name="adj2" fmla="val 50000"/>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B428EEA5-D1FD-5092-3529-29FD6BC2AD95}"/>
              </a:ext>
            </a:extLst>
          </p:cNvPr>
          <p:cNvSpPr txBox="1"/>
          <p:nvPr/>
        </p:nvSpPr>
        <p:spPr>
          <a:xfrm>
            <a:off x="2668750" y="4885159"/>
            <a:ext cx="2966716" cy="646331"/>
          </a:xfrm>
          <a:prstGeom prst="rect">
            <a:avLst/>
          </a:prstGeom>
          <a:noFill/>
        </p:spPr>
        <p:txBody>
          <a:bodyPr wrap="square" rtlCol="0">
            <a:spAutoFit/>
          </a:bodyPr>
          <a:lstStyle/>
          <a:p>
            <a:pPr marL="285750" indent="-285750" algn="l">
              <a:buFont typeface="Symbol" pitchFamily="2" charset="2"/>
              <a:buChar char="Þ"/>
            </a:pPr>
            <a:r>
              <a:rPr lang="fr-FR" b="1"/>
              <a:t>Enrichissement</a:t>
            </a:r>
          </a:p>
          <a:p>
            <a:pPr algn="l"/>
            <a:r>
              <a:rPr lang="fr-FR" b="1"/>
              <a:t>des bases de données</a:t>
            </a:r>
          </a:p>
        </p:txBody>
      </p:sp>
      <p:cxnSp>
        <p:nvCxnSpPr>
          <p:cNvPr id="13" name="Connecteur droit 12">
            <a:extLst>
              <a:ext uri="{FF2B5EF4-FFF2-40B4-BE49-F238E27FC236}">
                <a16:creationId xmlns:a16="http://schemas.microsoft.com/office/drawing/2014/main" id="{36AC762B-5407-1072-F3C0-5E3168EB34A6}"/>
              </a:ext>
            </a:extLst>
          </p:cNvPr>
          <p:cNvCxnSpPr>
            <a:cxnSpLocks/>
          </p:cNvCxnSpPr>
          <p:nvPr/>
        </p:nvCxnSpPr>
        <p:spPr>
          <a:xfrm>
            <a:off x="2522610" y="1943788"/>
            <a:ext cx="0" cy="3656912"/>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CCD49B06-3B32-F6FA-0278-261B9E476190}"/>
              </a:ext>
            </a:extLst>
          </p:cNvPr>
          <p:cNvGrpSpPr/>
          <p:nvPr/>
        </p:nvGrpSpPr>
        <p:grpSpPr>
          <a:xfrm>
            <a:off x="7788570" y="3334600"/>
            <a:ext cx="831393" cy="374348"/>
            <a:chOff x="8121584" y="1079794"/>
            <a:chExt cx="831393" cy="374348"/>
          </a:xfrm>
        </p:grpSpPr>
        <p:sp>
          <p:nvSpPr>
            <p:cNvPr id="16" name="Rectangle 15">
              <a:extLst>
                <a:ext uri="{FF2B5EF4-FFF2-40B4-BE49-F238E27FC236}">
                  <a16:creationId xmlns:a16="http://schemas.microsoft.com/office/drawing/2014/main" id="{9339ECE1-285B-5BEC-3F67-94AFE455E65F}"/>
                </a:ext>
              </a:extLst>
            </p:cNvPr>
            <p:cNvSpPr/>
            <p:nvPr/>
          </p:nvSpPr>
          <p:spPr>
            <a:xfrm>
              <a:off x="8121584" y="1079794"/>
              <a:ext cx="831393" cy="37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pic>
          <p:nvPicPr>
            <p:cNvPr id="17" name="Image 16">
              <a:extLst>
                <a:ext uri="{FF2B5EF4-FFF2-40B4-BE49-F238E27FC236}">
                  <a16:creationId xmlns:a16="http://schemas.microsoft.com/office/drawing/2014/main" id="{9F5F774F-9E5E-AE66-37D7-5590122F12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1363" y="1080422"/>
              <a:ext cx="584911" cy="373720"/>
            </a:xfrm>
            <a:prstGeom prst="rect">
              <a:avLst/>
            </a:prstGeom>
          </p:spPr>
        </p:pic>
      </p:grpSp>
      <p:pic>
        <p:nvPicPr>
          <p:cNvPr id="8" name="Image 7">
            <a:extLst>
              <a:ext uri="{FF2B5EF4-FFF2-40B4-BE49-F238E27FC236}">
                <a16:creationId xmlns:a16="http://schemas.microsoft.com/office/drawing/2014/main" id="{AB528316-239D-2311-27A9-7759B7987E9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18283" y="4606861"/>
            <a:ext cx="1496390" cy="1249484"/>
          </a:xfrm>
          <a:prstGeom prst="rect">
            <a:avLst/>
          </a:prstGeom>
        </p:spPr>
      </p:pic>
      <p:pic>
        <p:nvPicPr>
          <p:cNvPr id="11" name="Image 10">
            <a:extLst>
              <a:ext uri="{FF2B5EF4-FFF2-40B4-BE49-F238E27FC236}">
                <a16:creationId xmlns:a16="http://schemas.microsoft.com/office/drawing/2014/main" id="{E95A5A61-8EB8-ADFD-33AE-E18DB680450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21" name="Footer Placeholder 3">
            <a:extLst>
              <a:ext uri="{FF2B5EF4-FFF2-40B4-BE49-F238E27FC236}">
                <a16:creationId xmlns:a16="http://schemas.microsoft.com/office/drawing/2014/main" id="{5FC772BD-142D-DF7F-317D-4313208143F3}"/>
              </a:ext>
            </a:extLst>
          </p:cNvPr>
          <p:cNvSpPr>
            <a:spLocks noGrp="1"/>
          </p:cNvSpPr>
          <p:nvPr>
            <p:ph type="ftr" sz="quarter" idx="15"/>
          </p:nvPr>
        </p:nvSpPr>
        <p:spPr>
          <a:xfrm>
            <a:off x="856680" y="6449983"/>
            <a:ext cx="3600000" cy="252000"/>
          </a:xfrm>
        </p:spPr>
        <p:txBody>
          <a:bodyPr/>
          <a:lstStyle/>
          <a:p>
            <a:r>
              <a:rPr lang="fr-FR"/>
              <a:t>Journée Mondiale de la Sécurité 2024 - Kit manager </a:t>
            </a:r>
          </a:p>
        </p:txBody>
      </p:sp>
      <p:grpSp>
        <p:nvGrpSpPr>
          <p:cNvPr id="23" name="Groupe 22">
            <a:extLst>
              <a:ext uri="{FF2B5EF4-FFF2-40B4-BE49-F238E27FC236}">
                <a16:creationId xmlns:a16="http://schemas.microsoft.com/office/drawing/2014/main" id="{4481F538-C06D-10EB-284B-C4FC8C53E52C}"/>
              </a:ext>
            </a:extLst>
          </p:cNvPr>
          <p:cNvGrpSpPr>
            <a:grpSpLocks noChangeAspect="1"/>
          </p:cNvGrpSpPr>
          <p:nvPr/>
        </p:nvGrpSpPr>
        <p:grpSpPr>
          <a:xfrm>
            <a:off x="343565" y="245062"/>
            <a:ext cx="1512001" cy="1008000"/>
            <a:chOff x="2311400" y="1250844"/>
            <a:chExt cx="7569200" cy="5046134"/>
          </a:xfrm>
        </p:grpSpPr>
        <p:graphicFrame>
          <p:nvGraphicFramePr>
            <p:cNvPr id="24" name="Diagramme 23">
              <a:extLst>
                <a:ext uri="{FF2B5EF4-FFF2-40B4-BE49-F238E27FC236}">
                  <a16:creationId xmlns:a16="http://schemas.microsoft.com/office/drawing/2014/main" id="{C6B7C104-F65B-7BBA-C57C-6FBEF225D501}"/>
                </a:ext>
              </a:extLst>
            </p:cNvPr>
            <p:cNvGraphicFramePr/>
            <p:nvPr>
              <p:extLst>
                <p:ext uri="{D42A27DB-BD31-4B8C-83A1-F6EECF244321}">
                  <p14:modId xmlns:p14="http://schemas.microsoft.com/office/powerpoint/2010/main" val="2789402836"/>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5" name="Image 24" descr="Une image contenant Police, symbole, Graphique, logo&#10;&#10;Description générée automatiquement">
              <a:extLst>
                <a:ext uri="{FF2B5EF4-FFF2-40B4-BE49-F238E27FC236}">
                  <a16:creationId xmlns:a16="http://schemas.microsoft.com/office/drawing/2014/main" id="{3544AC4D-9424-FD28-3CCB-F97ACFA5473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sp>
        <p:nvSpPr>
          <p:cNvPr id="27" name="Espace réservé du numéro de diapositive 4">
            <a:extLst>
              <a:ext uri="{FF2B5EF4-FFF2-40B4-BE49-F238E27FC236}">
                <a16:creationId xmlns:a16="http://schemas.microsoft.com/office/drawing/2014/main" id="{7E56CD62-7A63-458A-E165-9229B45308D8}"/>
              </a:ext>
            </a:extLst>
          </p:cNvPr>
          <p:cNvSpPr>
            <a:spLocks noGrp="1"/>
          </p:cNvSpPr>
          <p:nvPr>
            <p:ph type="sldNum" sz="quarter" idx="16"/>
          </p:nvPr>
        </p:nvSpPr>
        <p:spPr>
          <a:xfrm>
            <a:off x="219008" y="6449983"/>
            <a:ext cx="576000" cy="252000"/>
          </a:xfrm>
        </p:spPr>
        <p:txBody>
          <a:bodyPr/>
          <a:lstStyle/>
          <a:p>
            <a:fld id="{975A587B-5814-4D9B-9598-FE9CB954CB01}" type="slidenum">
              <a:rPr lang="en-US" noProof="0" smtClean="0"/>
              <a:pPr/>
              <a:t>26</a:t>
            </a:fld>
            <a:endParaRPr lang="en-US" noProof="0"/>
          </a:p>
        </p:txBody>
      </p:sp>
    </p:spTree>
    <p:extLst>
      <p:ext uri="{BB962C8B-B14F-4D97-AF65-F5344CB8AC3E}">
        <p14:creationId xmlns:p14="http://schemas.microsoft.com/office/powerpoint/2010/main" val="26358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1BA3345-A585-EDAD-7F7E-EADDC9524FA0}"/>
              </a:ext>
            </a:extLst>
          </p:cNvPr>
          <p:cNvGrpSpPr>
            <a:grpSpLocks noChangeAspect="1"/>
          </p:cNvGrpSpPr>
          <p:nvPr/>
        </p:nvGrpSpPr>
        <p:grpSpPr>
          <a:xfrm>
            <a:off x="343565" y="245062"/>
            <a:ext cx="1512001" cy="1008000"/>
            <a:chOff x="2311400" y="1250844"/>
            <a:chExt cx="7569200" cy="5046134"/>
          </a:xfrm>
        </p:grpSpPr>
        <p:graphicFrame>
          <p:nvGraphicFramePr>
            <p:cNvPr id="12" name="Diagramme 11">
              <a:extLst>
                <a:ext uri="{FF2B5EF4-FFF2-40B4-BE49-F238E27FC236}">
                  <a16:creationId xmlns:a16="http://schemas.microsoft.com/office/drawing/2014/main" id="{9A92ABE2-529D-A0C2-6EDB-75505D80FE14}"/>
                </a:ext>
              </a:extLst>
            </p:cNvPr>
            <p:cNvGraphicFramePr/>
            <p:nvPr>
              <p:extLst>
                <p:ext uri="{D42A27DB-BD31-4B8C-83A1-F6EECF244321}">
                  <p14:modId xmlns:p14="http://schemas.microsoft.com/office/powerpoint/2010/main" val="3701621165"/>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Image 21" descr="Une image contenant Police, symbole, Graphique, logo&#10;&#10;Description générée automatiquement">
              <a:extLst>
                <a:ext uri="{FF2B5EF4-FFF2-40B4-BE49-F238E27FC236}">
                  <a16:creationId xmlns:a16="http://schemas.microsoft.com/office/drawing/2014/main" id="{41F986D0-83AA-E011-8E8A-AE942D4E7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sp>
        <p:nvSpPr>
          <p:cNvPr id="16" name="Arrondir un rectangle à un seul coin 125">
            <a:extLst>
              <a:ext uri="{FF2B5EF4-FFF2-40B4-BE49-F238E27FC236}">
                <a16:creationId xmlns:a16="http://schemas.microsoft.com/office/drawing/2014/main" id="{56662971-ACA1-4BB2-8A5A-96BD318EBF7C}"/>
              </a:ext>
            </a:extLst>
          </p:cNvPr>
          <p:cNvSpPr/>
          <p:nvPr/>
        </p:nvSpPr>
        <p:spPr>
          <a:xfrm flipV="1">
            <a:off x="1842422" y="2802317"/>
            <a:ext cx="420860" cy="252591"/>
          </a:xfrm>
          <a:prstGeom prst="round1Rect">
            <a:avLst>
              <a:gd name="adj" fmla="val 3859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GB" sz="1351">
              <a:solidFill>
                <a:prstClr val="white"/>
              </a:solidFill>
              <a:latin typeface="Arial" panose="020B0604020202020204"/>
            </a:endParaRPr>
          </a:p>
        </p:txBody>
      </p:sp>
      <p:sp>
        <p:nvSpPr>
          <p:cNvPr id="17" name="Arrondir un rectangle à un seul coin 147">
            <a:extLst>
              <a:ext uri="{FF2B5EF4-FFF2-40B4-BE49-F238E27FC236}">
                <a16:creationId xmlns:a16="http://schemas.microsoft.com/office/drawing/2014/main" id="{8D8CD91F-A60F-48E3-9375-2EF4A786EB6D}"/>
              </a:ext>
            </a:extLst>
          </p:cNvPr>
          <p:cNvSpPr/>
          <p:nvPr/>
        </p:nvSpPr>
        <p:spPr>
          <a:xfrm flipV="1">
            <a:off x="566235" y="2693920"/>
            <a:ext cx="420860" cy="252591"/>
          </a:xfrm>
          <a:prstGeom prst="round1Rect">
            <a:avLst>
              <a:gd name="adj" fmla="val 3859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GB" sz="1351">
              <a:solidFill>
                <a:prstClr val="white"/>
              </a:solidFill>
              <a:latin typeface="Arial" panose="020B0604020202020204"/>
            </a:endParaRPr>
          </a:p>
        </p:txBody>
      </p:sp>
      <p:pic>
        <p:nvPicPr>
          <p:cNvPr id="32" name="Image 31">
            <a:extLst>
              <a:ext uri="{FF2B5EF4-FFF2-40B4-BE49-F238E27FC236}">
                <a16:creationId xmlns:a16="http://schemas.microsoft.com/office/drawing/2014/main" id="{EB5DE7D0-1EAA-4CC4-9397-4E898AE44B5C}"/>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8685" y="1679943"/>
            <a:ext cx="661130" cy="664385"/>
          </a:xfrm>
          <a:prstGeom prst="rect">
            <a:avLst/>
          </a:prstGeom>
        </p:spPr>
      </p:pic>
      <p:sp>
        <p:nvSpPr>
          <p:cNvPr id="35" name="ZoneTexte 34">
            <a:extLst>
              <a:ext uri="{FF2B5EF4-FFF2-40B4-BE49-F238E27FC236}">
                <a16:creationId xmlns:a16="http://schemas.microsoft.com/office/drawing/2014/main" id="{116CE197-1222-49E2-B7B2-B48DEDA480F2}"/>
              </a:ext>
            </a:extLst>
          </p:cNvPr>
          <p:cNvSpPr txBox="1"/>
          <p:nvPr/>
        </p:nvSpPr>
        <p:spPr>
          <a:xfrm>
            <a:off x="778075" y="2442709"/>
            <a:ext cx="2985208" cy="584775"/>
          </a:xfrm>
          <a:prstGeom prst="rect">
            <a:avLst/>
          </a:prstGeom>
          <a:noFill/>
        </p:spPr>
        <p:txBody>
          <a:bodyPr wrap="square" rtlCol="0">
            <a:spAutoFit/>
          </a:bodyPr>
          <a:lstStyle/>
          <a:p>
            <a:pPr algn="ctr" defTabSz="914377">
              <a:defRPr/>
            </a:pPr>
            <a:r>
              <a:rPr lang="en-US" b="1">
                <a:latin typeface="Arial" panose="020B0604020202020204"/>
              </a:rPr>
              <a:t>Base de données </a:t>
            </a:r>
            <a:r>
              <a:rPr lang="en-US" b="1" err="1">
                <a:latin typeface="Arial" panose="020B0604020202020204"/>
              </a:rPr>
              <a:t>MyREX</a:t>
            </a:r>
            <a:endParaRPr lang="en-US" b="1">
              <a:latin typeface="Arial" panose="020B0604020202020204"/>
            </a:endParaRPr>
          </a:p>
          <a:p>
            <a:pPr algn="ctr" defTabSz="914377">
              <a:defRPr/>
            </a:pPr>
            <a:r>
              <a:rPr lang="en-US" sz="1400">
                <a:latin typeface="Arial" panose="020B0604020202020204"/>
              </a:rPr>
              <a:t>(</a:t>
            </a:r>
            <a:r>
              <a:rPr lang="en-US" sz="1400">
                <a:latin typeface="Arial" panose="020B0604020202020204"/>
                <a:hlinkClick r:id="rId10"/>
              </a:rPr>
              <a:t>lien </a:t>
            </a:r>
            <a:r>
              <a:rPr lang="en-US" sz="1400" err="1">
                <a:latin typeface="Arial" panose="020B0604020202020204"/>
                <a:hlinkClick r:id="rId10"/>
              </a:rPr>
              <a:t>accès</a:t>
            </a:r>
            <a:r>
              <a:rPr lang="en-US" sz="1400">
                <a:latin typeface="Arial" panose="020B0604020202020204"/>
              </a:rPr>
              <a:t>) </a:t>
            </a:r>
          </a:p>
        </p:txBody>
      </p:sp>
      <p:sp>
        <p:nvSpPr>
          <p:cNvPr id="36" name="ZoneTexte 35">
            <a:extLst>
              <a:ext uri="{FF2B5EF4-FFF2-40B4-BE49-F238E27FC236}">
                <a16:creationId xmlns:a16="http://schemas.microsoft.com/office/drawing/2014/main" id="{90B90477-57A3-4064-AB39-5591A394F762}"/>
              </a:ext>
            </a:extLst>
          </p:cNvPr>
          <p:cNvSpPr txBox="1"/>
          <p:nvPr/>
        </p:nvSpPr>
        <p:spPr>
          <a:xfrm>
            <a:off x="4935128" y="2425776"/>
            <a:ext cx="2711826" cy="369332"/>
          </a:xfrm>
          <a:prstGeom prst="rect">
            <a:avLst/>
          </a:prstGeom>
          <a:noFill/>
        </p:spPr>
        <p:txBody>
          <a:bodyPr wrap="square" rtlCol="0">
            <a:spAutoFit/>
          </a:bodyPr>
          <a:lstStyle>
            <a:defPPr>
              <a:defRPr lang="fr-FR"/>
            </a:defPPr>
            <a:lvl1pPr>
              <a:defRPr sz="1200" b="1">
                <a:latin typeface="Arial Black" panose="020B0A04020102020204" pitchFamily="34" charset="0"/>
              </a:defRPr>
            </a:lvl1pPr>
          </a:lstStyle>
          <a:p>
            <a:pPr algn="ctr" defTabSz="914377">
              <a:defRPr/>
            </a:pPr>
            <a:r>
              <a:rPr lang="fr-FR" sz="1800">
                <a:latin typeface="Arial" panose="020B0604020202020204"/>
              </a:rPr>
              <a:t>L’application digitale</a:t>
            </a:r>
          </a:p>
        </p:txBody>
      </p:sp>
      <p:pic>
        <p:nvPicPr>
          <p:cNvPr id="37" name="Image 36">
            <a:extLst>
              <a:ext uri="{FF2B5EF4-FFF2-40B4-BE49-F238E27FC236}">
                <a16:creationId xmlns:a16="http://schemas.microsoft.com/office/drawing/2014/main" id="{B370FCDD-10CB-4BA8-9C48-8D888F60E61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54541" y="1683586"/>
            <a:ext cx="842971" cy="836295"/>
          </a:xfrm>
          <a:prstGeom prst="rect">
            <a:avLst/>
          </a:prstGeom>
        </p:spPr>
      </p:pic>
      <p:pic>
        <p:nvPicPr>
          <p:cNvPr id="38" name="Image 37">
            <a:extLst>
              <a:ext uri="{FF2B5EF4-FFF2-40B4-BE49-F238E27FC236}">
                <a16:creationId xmlns:a16="http://schemas.microsoft.com/office/drawing/2014/main" id="{EA907AF5-9E1B-4CE6-B4AD-4FABE6840E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78088" y="3526752"/>
            <a:ext cx="1555110" cy="977868"/>
          </a:xfrm>
          <a:prstGeom prst="roundRect">
            <a:avLst/>
          </a:prstGeom>
        </p:spPr>
      </p:pic>
      <p:pic>
        <p:nvPicPr>
          <p:cNvPr id="40" name="Image 39">
            <a:extLst>
              <a:ext uri="{FF2B5EF4-FFF2-40B4-BE49-F238E27FC236}">
                <a16:creationId xmlns:a16="http://schemas.microsoft.com/office/drawing/2014/main" id="{2E85765D-CE7E-4DC7-A214-3E2AC14FB7A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57292" y="3534017"/>
            <a:ext cx="1733749" cy="970603"/>
          </a:xfrm>
          <a:prstGeom prst="roundRect">
            <a:avLst/>
          </a:prstGeom>
        </p:spPr>
      </p:pic>
      <p:pic>
        <p:nvPicPr>
          <p:cNvPr id="41" name="Image 40">
            <a:extLst>
              <a:ext uri="{FF2B5EF4-FFF2-40B4-BE49-F238E27FC236}">
                <a16:creationId xmlns:a16="http://schemas.microsoft.com/office/drawing/2014/main" id="{1FAB9CAF-AC19-444A-96C8-914A2F415E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43012" y="2953575"/>
            <a:ext cx="1427093" cy="489687"/>
          </a:xfrm>
          <a:prstGeom prst="rect">
            <a:avLst/>
          </a:prstGeom>
        </p:spPr>
      </p:pic>
      <p:sp>
        <p:nvSpPr>
          <p:cNvPr id="9" name="Titre 2">
            <a:extLst>
              <a:ext uri="{FF2B5EF4-FFF2-40B4-BE49-F238E27FC236}">
                <a16:creationId xmlns:a16="http://schemas.microsoft.com/office/drawing/2014/main" id="{86AAAEFD-F05A-B5AA-A233-D46CE53DB6BD}"/>
              </a:ext>
            </a:extLst>
          </p:cNvPr>
          <p:cNvSpPr txBox="1">
            <a:spLocks/>
          </p:cNvSpPr>
          <p:nvPr/>
        </p:nvSpPr>
        <p:spPr>
          <a:xfrm>
            <a:off x="2052852" y="312335"/>
            <a:ext cx="8298836" cy="1008000"/>
          </a:xfrm>
          <a:prstGeom prst="rect">
            <a:avLst/>
          </a:prstGeom>
        </p:spPr>
        <p:txBody>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sz="2400" b="1">
                <a:solidFill>
                  <a:srgbClr val="FF972F"/>
                </a:solidFill>
              </a:rPr>
              <a:t>Garder en mémoire les accidents et les enseignements pour les utiliser au quotidien</a:t>
            </a:r>
          </a:p>
        </p:txBody>
      </p:sp>
      <p:pic>
        <p:nvPicPr>
          <p:cNvPr id="10" name="Image 9">
            <a:extLst>
              <a:ext uri="{FF2B5EF4-FFF2-40B4-BE49-F238E27FC236}">
                <a16:creationId xmlns:a16="http://schemas.microsoft.com/office/drawing/2014/main" id="{C97C4CE9-158C-EAF7-77E7-6F5E8EC0D72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46724" y="1285274"/>
            <a:ext cx="819661" cy="848121"/>
          </a:xfrm>
          <a:prstGeom prst="rect">
            <a:avLst/>
          </a:prstGeom>
        </p:spPr>
      </p:pic>
      <p:pic>
        <p:nvPicPr>
          <p:cNvPr id="5" name="Image 4">
            <a:extLst>
              <a:ext uri="{FF2B5EF4-FFF2-40B4-BE49-F238E27FC236}">
                <a16:creationId xmlns:a16="http://schemas.microsoft.com/office/drawing/2014/main" id="{730EBEB9-1022-1E48-2C77-5FAA3F72DBA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46411" y="4234755"/>
            <a:ext cx="713607" cy="670288"/>
          </a:xfrm>
          <a:prstGeom prst="rect">
            <a:avLst/>
          </a:prstGeom>
        </p:spPr>
      </p:pic>
      <p:sp>
        <p:nvSpPr>
          <p:cNvPr id="2" name="ZoneTexte 1">
            <a:extLst>
              <a:ext uri="{FF2B5EF4-FFF2-40B4-BE49-F238E27FC236}">
                <a16:creationId xmlns:a16="http://schemas.microsoft.com/office/drawing/2014/main" id="{995B3DDB-B181-AC86-30C8-6D36C640B02A}"/>
              </a:ext>
            </a:extLst>
          </p:cNvPr>
          <p:cNvSpPr txBox="1"/>
          <p:nvPr/>
        </p:nvSpPr>
        <p:spPr>
          <a:xfrm>
            <a:off x="8732901" y="2425776"/>
            <a:ext cx="2711826" cy="1508105"/>
          </a:xfrm>
          <a:prstGeom prst="rect">
            <a:avLst/>
          </a:prstGeom>
          <a:noFill/>
        </p:spPr>
        <p:txBody>
          <a:bodyPr wrap="square" rtlCol="0">
            <a:spAutoFit/>
          </a:bodyPr>
          <a:lstStyle/>
          <a:p>
            <a:pPr algn="ctr"/>
            <a:r>
              <a:rPr lang="fr-FR" b="1">
                <a:latin typeface="Arial" panose="020B0604020202020204"/>
              </a:rPr>
              <a:t>Risk Advisor</a:t>
            </a:r>
          </a:p>
          <a:p>
            <a:pPr algn="ctr"/>
            <a:r>
              <a:rPr lang="fr-FR" sz="1400" i="1">
                <a:latin typeface="Arial" panose="020B0604020202020204"/>
              </a:rPr>
              <a:t>(à venir) </a:t>
            </a:r>
          </a:p>
          <a:p>
            <a:pPr algn="ctr"/>
            <a:endParaRPr lang="fr-FR" sz="1200" i="1"/>
          </a:p>
          <a:p>
            <a:pPr algn="ctr"/>
            <a:r>
              <a:rPr lang="fr-FR" sz="1200" i="1"/>
              <a:t>Grâce à l’IA, Risk Advisor indique quel REX il faut examiner spécifiquement pour établir un permis de travail</a:t>
            </a:r>
            <a:endParaRPr lang="fr-FR" sz="1600"/>
          </a:p>
        </p:txBody>
      </p:sp>
      <p:sp>
        <p:nvSpPr>
          <p:cNvPr id="6" name="ZoneTexte 5">
            <a:extLst>
              <a:ext uri="{FF2B5EF4-FFF2-40B4-BE49-F238E27FC236}">
                <a16:creationId xmlns:a16="http://schemas.microsoft.com/office/drawing/2014/main" id="{F73C8388-AD76-CC8B-5726-836E53C878C1}"/>
              </a:ext>
            </a:extLst>
          </p:cNvPr>
          <p:cNvSpPr txBox="1"/>
          <p:nvPr/>
        </p:nvSpPr>
        <p:spPr>
          <a:xfrm>
            <a:off x="747273" y="5358308"/>
            <a:ext cx="8735394" cy="1023878"/>
          </a:xfrm>
          <a:prstGeom prst="roundRect">
            <a:avLst>
              <a:gd name="adj" fmla="val 33243"/>
            </a:avLst>
          </a:prstGeom>
          <a:solidFill>
            <a:srgbClr val="FF972F"/>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600"/>
              <a:t>Le REX est notre mémoire, et la plupart des causes d'accidents ont déjà été identifiées. </a:t>
            </a:r>
            <a:r>
              <a:rPr lang="fr-FR" sz="1600" b="1"/>
              <a:t>Vous devez les utiliser quotidiennement pour échanger autour des risques, préparer vos analyses de risques, vos grands arrêts, vos projets, vos formations, etc.</a:t>
            </a:r>
          </a:p>
        </p:txBody>
      </p:sp>
      <p:pic>
        <p:nvPicPr>
          <p:cNvPr id="8" name="Image 7">
            <a:extLst>
              <a:ext uri="{FF2B5EF4-FFF2-40B4-BE49-F238E27FC236}">
                <a16:creationId xmlns:a16="http://schemas.microsoft.com/office/drawing/2014/main" id="{9D77F404-3D6C-26DF-5A9A-D17B8A70B20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61621" y="4634908"/>
            <a:ext cx="1174682" cy="540000"/>
          </a:xfrm>
          <a:prstGeom prst="rect">
            <a:avLst/>
          </a:prstGeom>
        </p:spPr>
      </p:pic>
      <p:pic>
        <p:nvPicPr>
          <p:cNvPr id="13" name="Image 12">
            <a:extLst>
              <a:ext uri="{FF2B5EF4-FFF2-40B4-BE49-F238E27FC236}">
                <a16:creationId xmlns:a16="http://schemas.microsoft.com/office/drawing/2014/main" id="{911A6818-462D-8D36-34A3-C193CF145C8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24679" y="4634908"/>
            <a:ext cx="1180900" cy="540000"/>
          </a:xfrm>
          <a:prstGeom prst="rect">
            <a:avLst/>
          </a:prstGeom>
        </p:spPr>
      </p:pic>
      <p:pic>
        <p:nvPicPr>
          <p:cNvPr id="14" name="Image 13">
            <a:extLst>
              <a:ext uri="{FF2B5EF4-FFF2-40B4-BE49-F238E27FC236}">
                <a16:creationId xmlns:a16="http://schemas.microsoft.com/office/drawing/2014/main" id="{2F18A59B-7907-DD5B-8370-689EC83C405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53268" y="3995552"/>
            <a:ext cx="1123722" cy="540000"/>
          </a:xfrm>
          <a:prstGeom prst="rect">
            <a:avLst/>
          </a:prstGeom>
        </p:spPr>
      </p:pic>
      <p:pic>
        <p:nvPicPr>
          <p:cNvPr id="19" name="Image 18">
            <a:extLst>
              <a:ext uri="{FF2B5EF4-FFF2-40B4-BE49-F238E27FC236}">
                <a16:creationId xmlns:a16="http://schemas.microsoft.com/office/drawing/2014/main" id="{712D1506-AB4E-BAA1-2115-16AF4FCBEB0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77015" y="3995552"/>
            <a:ext cx="1143895" cy="540000"/>
          </a:xfrm>
          <a:prstGeom prst="rect">
            <a:avLst/>
          </a:prstGeom>
        </p:spPr>
      </p:pic>
      <p:pic>
        <p:nvPicPr>
          <p:cNvPr id="4" name="Image 3">
            <a:extLst>
              <a:ext uri="{FF2B5EF4-FFF2-40B4-BE49-F238E27FC236}">
                <a16:creationId xmlns:a16="http://schemas.microsoft.com/office/drawing/2014/main" id="{E94DC7CB-3527-E9A1-2472-F0A4357223AD}"/>
              </a:ext>
            </a:extLst>
          </p:cNvPr>
          <p:cNvPicPr>
            <a:picLocks noChangeAspect="1"/>
          </p:cNvPicPr>
          <p:nvPr/>
        </p:nvPicPr>
        <p:blipFill>
          <a:blip r:embed="rId21"/>
          <a:stretch>
            <a:fillRect/>
          </a:stretch>
        </p:blipFill>
        <p:spPr>
          <a:xfrm>
            <a:off x="747273" y="3172252"/>
            <a:ext cx="2790825" cy="828675"/>
          </a:xfrm>
          <a:prstGeom prst="rect">
            <a:avLst/>
          </a:prstGeom>
        </p:spPr>
      </p:pic>
      <p:sp>
        <p:nvSpPr>
          <p:cNvPr id="7" name="ZoneTexte 6">
            <a:extLst>
              <a:ext uri="{FF2B5EF4-FFF2-40B4-BE49-F238E27FC236}">
                <a16:creationId xmlns:a16="http://schemas.microsoft.com/office/drawing/2014/main" id="{401ACAA0-B242-2C4D-AA4B-1445AB0DD5A8}"/>
              </a:ext>
            </a:extLst>
          </p:cNvPr>
          <p:cNvSpPr txBox="1"/>
          <p:nvPr/>
        </p:nvSpPr>
        <p:spPr>
          <a:xfrm>
            <a:off x="4518542" y="4620710"/>
            <a:ext cx="3544998" cy="784830"/>
          </a:xfrm>
          <a:prstGeom prst="rect">
            <a:avLst/>
          </a:prstGeom>
          <a:noFill/>
        </p:spPr>
        <p:txBody>
          <a:bodyPr wrap="square" rtlCol="0">
            <a:spAutoFit/>
          </a:bodyPr>
          <a:lstStyle/>
          <a:p>
            <a:pPr algn="ctr"/>
            <a:r>
              <a:rPr lang="fr-FR" sz="1100"/>
              <a:t>Toolbox est une base de données publique de REX, qui a été construite avec d’autres majors de l’</a:t>
            </a:r>
            <a:r>
              <a:rPr lang="fr-FR" sz="1100" err="1"/>
              <a:t>Oil&amp;Gas</a:t>
            </a:r>
            <a:r>
              <a:rPr lang="fr-FR" sz="1100"/>
              <a:t>. Site internet </a:t>
            </a:r>
            <a:r>
              <a:rPr lang="fr-FR" sz="1100">
                <a:hlinkClick r:id="rId22">
                  <a:extLst>
                    <a:ext uri="{A12FA001-AC4F-418D-AE19-62706E023703}">
                      <ahyp:hlinkClr xmlns:ahyp="http://schemas.microsoft.com/office/drawing/2018/hyperlinkcolor" val="tx"/>
                    </a:ext>
                  </a:extLst>
                </a:hlinkClick>
              </a:rPr>
              <a:t>https://toolbox.energyinst.org/</a:t>
            </a:r>
            <a:endParaRPr lang="fr-FR" sz="1100"/>
          </a:p>
          <a:p>
            <a:pPr algn="ctr"/>
            <a:endParaRPr lang="fr-FR" sz="1200"/>
          </a:p>
        </p:txBody>
      </p:sp>
      <p:pic>
        <p:nvPicPr>
          <p:cNvPr id="20" name="Image 19">
            <a:extLst>
              <a:ext uri="{FF2B5EF4-FFF2-40B4-BE49-F238E27FC236}">
                <a16:creationId xmlns:a16="http://schemas.microsoft.com/office/drawing/2014/main" id="{CD473863-F5DC-43D6-5985-EA6C33BE2134}"/>
              </a:ext>
            </a:extLst>
          </p:cNvPr>
          <p:cNvPicPr>
            <a:picLocks noChangeAspect="1"/>
          </p:cNvPicPr>
          <p:nvPr/>
        </p:nvPicPr>
        <p:blipFill>
          <a:blip r:embed="rId23"/>
          <a:stretch>
            <a:fillRect/>
          </a:stretch>
        </p:blipFill>
        <p:spPr>
          <a:xfrm>
            <a:off x="9778972" y="1638817"/>
            <a:ext cx="619684" cy="698553"/>
          </a:xfrm>
          <a:prstGeom prst="rect">
            <a:avLst/>
          </a:prstGeom>
        </p:spPr>
      </p:pic>
      <p:sp>
        <p:nvSpPr>
          <p:cNvPr id="21" name="ZoneTexte 20">
            <a:extLst>
              <a:ext uri="{FF2B5EF4-FFF2-40B4-BE49-F238E27FC236}">
                <a16:creationId xmlns:a16="http://schemas.microsoft.com/office/drawing/2014/main" id="{37870F1B-D89E-34A8-93FD-3C3B9DBBCA05}"/>
              </a:ext>
            </a:extLst>
          </p:cNvPr>
          <p:cNvSpPr txBox="1"/>
          <p:nvPr/>
        </p:nvSpPr>
        <p:spPr>
          <a:xfrm>
            <a:off x="8308266" y="4429848"/>
            <a:ext cx="2767015" cy="523220"/>
          </a:xfrm>
          <a:prstGeom prst="rect">
            <a:avLst/>
          </a:prstGeom>
          <a:noFill/>
        </p:spPr>
        <p:txBody>
          <a:bodyPr wrap="square" rtlCol="0">
            <a:spAutoFit/>
          </a:bodyPr>
          <a:lstStyle/>
          <a:p>
            <a:pPr algn="ctr"/>
            <a:r>
              <a:rPr lang="fr-FR" sz="1400" i="1"/>
              <a:t>Et un bon moteur de </a:t>
            </a:r>
          </a:p>
          <a:p>
            <a:pPr algn="ctr"/>
            <a:r>
              <a:rPr lang="fr-FR" sz="1400" i="1"/>
              <a:t>recherche des REX : </a:t>
            </a:r>
          </a:p>
        </p:txBody>
      </p:sp>
      <p:graphicFrame>
        <p:nvGraphicFramePr>
          <p:cNvPr id="15" name="Diagramme 14">
            <a:extLst>
              <a:ext uri="{FF2B5EF4-FFF2-40B4-BE49-F238E27FC236}">
                <a16:creationId xmlns:a16="http://schemas.microsoft.com/office/drawing/2014/main" id="{FA38670C-6001-2319-88C5-B7BEE852ED1B}"/>
              </a:ext>
            </a:extLst>
          </p:cNvPr>
          <p:cNvGraphicFramePr/>
          <p:nvPr>
            <p:extLst>
              <p:ext uri="{D42A27DB-BD31-4B8C-83A1-F6EECF244321}">
                <p14:modId xmlns:p14="http://schemas.microsoft.com/office/powerpoint/2010/main" val="620277521"/>
              </p:ext>
            </p:extLst>
          </p:nvPr>
        </p:nvGraphicFramePr>
        <p:xfrm>
          <a:off x="347608" y="242844"/>
          <a:ext cx="1511999" cy="1008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18" name="Image 17" descr="Une image contenant Police, symbole, Graphique, logo&#10;&#10;Description générée automatiquement">
            <a:extLst>
              <a:ext uri="{FF2B5EF4-FFF2-40B4-BE49-F238E27FC236}">
                <a16:creationId xmlns:a16="http://schemas.microsoft.com/office/drawing/2014/main" id="{34E89CF3-999B-DB5B-BF36-7EE1A54D22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5114" y="648134"/>
            <a:ext cx="376986" cy="205362"/>
          </a:xfrm>
          <a:prstGeom prst="rect">
            <a:avLst/>
          </a:prstGeom>
        </p:spPr>
      </p:pic>
      <p:pic>
        <p:nvPicPr>
          <p:cNvPr id="3" name="Image 2">
            <a:extLst>
              <a:ext uri="{FF2B5EF4-FFF2-40B4-BE49-F238E27FC236}">
                <a16:creationId xmlns:a16="http://schemas.microsoft.com/office/drawing/2014/main" id="{8A432DA0-799E-CDC4-4FCA-86A7FFDC525C}"/>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25" name="Espace réservé du pied de page 3">
            <a:extLst>
              <a:ext uri="{FF2B5EF4-FFF2-40B4-BE49-F238E27FC236}">
                <a16:creationId xmlns:a16="http://schemas.microsoft.com/office/drawing/2014/main" id="{8025D804-F953-024B-043B-15F8092E02D8}"/>
              </a:ext>
            </a:extLst>
          </p:cNvPr>
          <p:cNvSpPr txBox="1">
            <a:spLocks/>
          </p:cNvSpPr>
          <p:nvPr/>
        </p:nvSpPr>
        <p:spPr>
          <a:xfrm>
            <a:off x="856680" y="6449983"/>
            <a:ext cx="3600000" cy="25200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900" kern="1200" cap="none"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Journée Mondiale de la Sécurité 2024 - Kit manager </a:t>
            </a:r>
          </a:p>
        </p:txBody>
      </p:sp>
      <p:sp>
        <p:nvSpPr>
          <p:cNvPr id="28" name="Espace réservé du numéro de diapositive 4">
            <a:extLst>
              <a:ext uri="{FF2B5EF4-FFF2-40B4-BE49-F238E27FC236}">
                <a16:creationId xmlns:a16="http://schemas.microsoft.com/office/drawing/2014/main" id="{A5A87DAD-EFE9-B692-3B4D-548F36F0137F}"/>
              </a:ext>
            </a:extLst>
          </p:cNvPr>
          <p:cNvSpPr txBox="1">
            <a:spLocks/>
          </p:cNvSpPr>
          <p:nvPr/>
        </p:nvSpPr>
        <p:spPr>
          <a:xfrm>
            <a:off x="219008" y="6449983"/>
            <a:ext cx="576000" cy="252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5A587B-5814-4D9B-9598-FE9CB954CB01}" type="slidenum">
              <a:rPr lang="en-US" sz="900" b="1" smtClean="0"/>
              <a:pPr algn="r"/>
              <a:t>27</a:t>
            </a:fld>
            <a:endParaRPr lang="en-US" sz="900" b="1"/>
          </a:p>
        </p:txBody>
      </p:sp>
      <p:cxnSp>
        <p:nvCxnSpPr>
          <p:cNvPr id="29" name="Connecteur droit 28">
            <a:extLst>
              <a:ext uri="{FF2B5EF4-FFF2-40B4-BE49-F238E27FC236}">
                <a16:creationId xmlns:a16="http://schemas.microsoft.com/office/drawing/2014/main" id="{E9C67478-C801-C065-C833-05D331AB8A1F}"/>
              </a:ext>
            </a:extLst>
          </p:cNvPr>
          <p:cNvCxnSpPr>
            <a:cxnSpLocks/>
          </p:cNvCxnSpPr>
          <p:nvPr/>
        </p:nvCxnSpPr>
        <p:spPr>
          <a:xfrm flipV="1">
            <a:off x="4081898" y="1709334"/>
            <a:ext cx="18033" cy="3581178"/>
          </a:xfrm>
          <a:prstGeom prst="line">
            <a:avLst/>
          </a:prstGeom>
          <a:ln>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7F7D55A-F4F7-3959-BDD2-EEA874FD0D50}"/>
              </a:ext>
            </a:extLst>
          </p:cNvPr>
          <p:cNvCxnSpPr>
            <a:cxnSpLocks/>
          </p:cNvCxnSpPr>
          <p:nvPr/>
        </p:nvCxnSpPr>
        <p:spPr>
          <a:xfrm flipV="1">
            <a:off x="8569231" y="1709334"/>
            <a:ext cx="18033" cy="3581178"/>
          </a:xfrm>
          <a:prstGeom prst="line">
            <a:avLst/>
          </a:prstGeom>
          <a:ln>
            <a:solidFill>
              <a:schemeClr val="accent4"/>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9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7D5A2AB4-54F0-0107-8CB2-28A4BD51851D}"/>
              </a:ext>
            </a:extLst>
          </p:cNvPr>
          <p:cNvGrpSpPr>
            <a:grpSpLocks noChangeAspect="1"/>
          </p:cNvGrpSpPr>
          <p:nvPr/>
        </p:nvGrpSpPr>
        <p:grpSpPr>
          <a:xfrm>
            <a:off x="343565" y="245062"/>
            <a:ext cx="1512001" cy="1008000"/>
            <a:chOff x="2311400" y="1250844"/>
            <a:chExt cx="7569200" cy="5046134"/>
          </a:xfrm>
        </p:grpSpPr>
        <p:graphicFrame>
          <p:nvGraphicFramePr>
            <p:cNvPr id="12" name="Diagramme 11">
              <a:extLst>
                <a:ext uri="{FF2B5EF4-FFF2-40B4-BE49-F238E27FC236}">
                  <a16:creationId xmlns:a16="http://schemas.microsoft.com/office/drawing/2014/main" id="{81C440D1-C62F-2551-4CD9-A4B9BD0BE1F3}"/>
                </a:ext>
              </a:extLst>
            </p:cNvPr>
            <p:cNvGraphicFramePr/>
            <p:nvPr>
              <p:extLst>
                <p:ext uri="{D42A27DB-BD31-4B8C-83A1-F6EECF244321}">
                  <p14:modId xmlns:p14="http://schemas.microsoft.com/office/powerpoint/2010/main" val="2750345529"/>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age 17" descr="Une image contenant Police, symbole, Graphique, logo&#10;&#10;Description générée automatiquement">
              <a:extLst>
                <a:ext uri="{FF2B5EF4-FFF2-40B4-BE49-F238E27FC236}">
                  <a16:creationId xmlns:a16="http://schemas.microsoft.com/office/drawing/2014/main" id="{1F192650-620C-69E9-1F96-9E690981FD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sp>
        <p:nvSpPr>
          <p:cNvPr id="2" name="Espace réservé du texte 1">
            <a:extLst>
              <a:ext uri="{FF2B5EF4-FFF2-40B4-BE49-F238E27FC236}">
                <a16:creationId xmlns:a16="http://schemas.microsoft.com/office/drawing/2014/main" id="{1277F5D2-98D8-ACC7-2A69-2770290FC1FC}"/>
              </a:ext>
            </a:extLst>
          </p:cNvPr>
          <p:cNvSpPr>
            <a:spLocks noGrp="1"/>
          </p:cNvSpPr>
          <p:nvPr>
            <p:ph type="body" sz="quarter" idx="13"/>
          </p:nvPr>
        </p:nvSpPr>
        <p:spPr>
          <a:xfrm>
            <a:off x="469879" y="1626682"/>
            <a:ext cx="9554654" cy="4860000"/>
          </a:xfrm>
        </p:spPr>
        <p:txBody>
          <a:bodyPr vert="horz" lIns="91440" tIns="45720" rIns="91440" bIns="45720" rtlCol="0" anchor="t">
            <a:noAutofit/>
          </a:bodyPr>
          <a:lstStyle/>
          <a:p>
            <a:pPr marL="0" indent="0">
              <a:buNone/>
            </a:pPr>
            <a:r>
              <a:rPr lang="fr-FR" sz="1800" b="1"/>
              <a:t>Le REX permet aussi d’apprendre des réussites et de diffuser les bonnes pratiques</a:t>
            </a:r>
          </a:p>
          <a:p>
            <a:pPr marL="179705" indent="-179705">
              <a:buClr>
                <a:schemeClr val="accent1"/>
              </a:buClr>
            </a:pPr>
            <a:r>
              <a:rPr lang="fr-FR" sz="1800" b="1"/>
              <a:t>L’outil Safety+, </a:t>
            </a:r>
            <a:r>
              <a:rPr lang="fr-FR" sz="1800"/>
              <a:t>et toute autre démarche de reconnaissance des bonnes pratiques, peuvent être sources de retour d’expérience.</a:t>
            </a:r>
            <a:endParaRPr lang="fr-FR" sz="1800">
              <a:cs typeface="Arial"/>
            </a:endParaRPr>
          </a:p>
          <a:p>
            <a:pPr>
              <a:buClr>
                <a:schemeClr val="accent1"/>
              </a:buClr>
            </a:pPr>
            <a:r>
              <a:rPr lang="fr-FR" sz="1800"/>
              <a:t>La Compagnie dispose à ce titre du format </a:t>
            </a:r>
            <a:r>
              <a:rPr lang="fr-FR" sz="1800" b="1"/>
              <a:t>« Bonne Pratique HSE »</a:t>
            </a:r>
            <a:r>
              <a:rPr lang="fr-FR" sz="1800"/>
              <a:t> pour formaliser l’enseignement des bonnes pratiques.</a:t>
            </a:r>
          </a:p>
          <a:p>
            <a:endParaRPr lang="fr-FR"/>
          </a:p>
        </p:txBody>
      </p:sp>
      <p:sp>
        <p:nvSpPr>
          <p:cNvPr id="3" name="Titre 2">
            <a:extLst>
              <a:ext uri="{FF2B5EF4-FFF2-40B4-BE49-F238E27FC236}">
                <a16:creationId xmlns:a16="http://schemas.microsoft.com/office/drawing/2014/main" id="{EFDB446C-D5F5-1EC4-9398-8B1DF1930816}"/>
              </a:ext>
            </a:extLst>
          </p:cNvPr>
          <p:cNvSpPr>
            <a:spLocks noGrp="1"/>
          </p:cNvSpPr>
          <p:nvPr>
            <p:ph type="title"/>
          </p:nvPr>
        </p:nvSpPr>
        <p:spPr>
          <a:xfrm>
            <a:off x="2119994" y="494137"/>
            <a:ext cx="6741626" cy="1008000"/>
          </a:xfrm>
        </p:spPr>
        <p:txBody>
          <a:bodyPr/>
          <a:lstStyle/>
          <a:p>
            <a:pPr lvl="0"/>
            <a:r>
              <a:rPr lang="fr-FR" sz="2400" b="1">
                <a:solidFill>
                  <a:schemeClr val="accent1"/>
                </a:solidFill>
              </a:rPr>
              <a:t>Promouvoir les bonnes pratiques</a:t>
            </a:r>
          </a:p>
        </p:txBody>
      </p:sp>
      <p:sp>
        <p:nvSpPr>
          <p:cNvPr id="4" name="Espace réservé du pied de page 3">
            <a:extLst>
              <a:ext uri="{FF2B5EF4-FFF2-40B4-BE49-F238E27FC236}">
                <a16:creationId xmlns:a16="http://schemas.microsoft.com/office/drawing/2014/main" id="{0503656F-50A2-68C0-B30F-1FA7CF892FBC}"/>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AF1B1FB1-E321-3B9B-841E-35D7B7414B26}"/>
              </a:ext>
            </a:extLst>
          </p:cNvPr>
          <p:cNvSpPr>
            <a:spLocks noGrp="1"/>
          </p:cNvSpPr>
          <p:nvPr>
            <p:ph type="sldNum" sz="quarter" idx="16"/>
          </p:nvPr>
        </p:nvSpPr>
        <p:spPr/>
        <p:txBody>
          <a:bodyPr/>
          <a:lstStyle/>
          <a:p>
            <a:fld id="{975A587B-5814-4D9B-9598-FE9CB954CB01}" type="slidenum">
              <a:rPr lang="en-US" noProof="0" smtClean="0"/>
              <a:pPr/>
              <a:t>28</a:t>
            </a:fld>
            <a:endParaRPr lang="en-US" noProof="0"/>
          </a:p>
        </p:txBody>
      </p:sp>
      <p:pic>
        <p:nvPicPr>
          <p:cNvPr id="6" name="Image 5">
            <a:extLst>
              <a:ext uri="{FF2B5EF4-FFF2-40B4-BE49-F238E27FC236}">
                <a16:creationId xmlns:a16="http://schemas.microsoft.com/office/drawing/2014/main" id="{53832656-CFD1-9186-558E-5EEB6E7A54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1645" y="3582716"/>
            <a:ext cx="4834601" cy="2224511"/>
          </a:xfrm>
          <a:prstGeom prst="roundRect">
            <a:avLst>
              <a:gd name="adj" fmla="val 8294"/>
            </a:avLst>
          </a:prstGeom>
          <a:ln>
            <a:solidFill>
              <a:schemeClr val="tx1"/>
            </a:solidFill>
          </a:ln>
          <a:effectLst/>
        </p:spPr>
      </p:pic>
      <p:pic>
        <p:nvPicPr>
          <p:cNvPr id="9" name="Image 8">
            <a:extLst>
              <a:ext uri="{FF2B5EF4-FFF2-40B4-BE49-F238E27FC236}">
                <a16:creationId xmlns:a16="http://schemas.microsoft.com/office/drawing/2014/main" id="{46374B5F-5CF6-4245-5DB3-5BD93A24B6BB}"/>
              </a:ext>
            </a:extLst>
          </p:cNvPr>
          <p:cNvPicPr>
            <a:picLocks noChangeAspect="1"/>
          </p:cNvPicPr>
          <p:nvPr/>
        </p:nvPicPr>
        <p:blipFill>
          <a:blip r:embed="rId10"/>
          <a:stretch>
            <a:fillRect/>
          </a:stretch>
        </p:blipFill>
        <p:spPr>
          <a:xfrm>
            <a:off x="5812423" y="4166335"/>
            <a:ext cx="2466975" cy="1057275"/>
          </a:xfrm>
          <a:prstGeom prst="rect">
            <a:avLst/>
          </a:prstGeom>
        </p:spPr>
      </p:pic>
      <p:sp>
        <p:nvSpPr>
          <p:cNvPr id="7" name="ZoneTexte 6">
            <a:extLst>
              <a:ext uri="{FF2B5EF4-FFF2-40B4-BE49-F238E27FC236}">
                <a16:creationId xmlns:a16="http://schemas.microsoft.com/office/drawing/2014/main" id="{C3634127-6038-55D4-F5D4-5C16392755D0}"/>
              </a:ext>
            </a:extLst>
          </p:cNvPr>
          <p:cNvSpPr txBox="1"/>
          <p:nvPr/>
        </p:nvSpPr>
        <p:spPr>
          <a:xfrm rot="415759">
            <a:off x="8260401" y="3673443"/>
            <a:ext cx="2820039" cy="715089"/>
          </a:xfrm>
          <a:prstGeom prst="roundRect">
            <a:avLst/>
          </a:prstGeom>
          <a:noFill/>
          <a:ln w="28575">
            <a:solidFill>
              <a:schemeClr val="accent1"/>
            </a:solidFill>
          </a:ln>
          <a:effectLst/>
        </p:spPr>
        <p:txBody>
          <a:bodyPr wrap="none" rtlCol="0">
            <a:spAutoFit/>
          </a:bodyPr>
          <a:lstStyle/>
          <a:p>
            <a:pPr algn="ctr"/>
            <a:r>
              <a:rPr lang="fr-FR" b="1">
                <a:ln w="6600">
                  <a:noFill/>
                  <a:prstDash val="solid"/>
                </a:ln>
                <a:solidFill>
                  <a:schemeClr val="tx2"/>
                </a:solidFill>
              </a:rPr>
              <a:t>A utiliser pour valoriser</a:t>
            </a:r>
          </a:p>
          <a:p>
            <a:pPr algn="ctr"/>
            <a:r>
              <a:rPr lang="fr-FR" b="1">
                <a:ln w="6600">
                  <a:noFill/>
                  <a:prstDash val="solid"/>
                </a:ln>
                <a:solidFill>
                  <a:schemeClr val="tx2"/>
                </a:solidFill>
              </a:rPr>
              <a:t>les bonnes pratiques </a:t>
            </a:r>
          </a:p>
        </p:txBody>
      </p:sp>
      <p:sp>
        <p:nvSpPr>
          <p:cNvPr id="13" name="Forme libre : forme 12">
            <a:extLst>
              <a:ext uri="{FF2B5EF4-FFF2-40B4-BE49-F238E27FC236}">
                <a16:creationId xmlns:a16="http://schemas.microsoft.com/office/drawing/2014/main" id="{23D100C1-9CC7-4F7B-3B99-2F861F3CB5F0}"/>
              </a:ext>
            </a:extLst>
          </p:cNvPr>
          <p:cNvSpPr/>
          <p:nvPr/>
        </p:nvSpPr>
        <p:spPr>
          <a:xfrm>
            <a:off x="344468" y="240682"/>
            <a:ext cx="756001" cy="504001"/>
          </a:xfrm>
          <a:custGeom>
            <a:avLst/>
            <a:gdLst>
              <a:gd name="connsiteX0" fmla="*/ 0 w 504000"/>
              <a:gd name="connsiteY0" fmla="*/ 0 h 756000"/>
              <a:gd name="connsiteX1" fmla="*/ 419998 w 504000"/>
              <a:gd name="connsiteY1" fmla="*/ 0 h 756000"/>
              <a:gd name="connsiteX2" fmla="*/ 504000 w 504000"/>
              <a:gd name="connsiteY2" fmla="*/ 84002 h 756000"/>
              <a:gd name="connsiteX3" fmla="*/ 504000 w 504000"/>
              <a:gd name="connsiteY3" fmla="*/ 756000 h 756000"/>
              <a:gd name="connsiteX4" fmla="*/ 0 w 504000"/>
              <a:gd name="connsiteY4" fmla="*/ 756000 h 756000"/>
              <a:gd name="connsiteX5" fmla="*/ 0 w 504000"/>
              <a:gd name="connsiteY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756000">
                <a:moveTo>
                  <a:pt x="0" y="756000"/>
                </a:moveTo>
                <a:lnTo>
                  <a:pt x="0" y="126003"/>
                </a:lnTo>
                <a:cubicBezTo>
                  <a:pt x="0" y="56413"/>
                  <a:pt x="25073" y="0"/>
                  <a:pt x="56001" y="0"/>
                </a:cubicBezTo>
                <a:lnTo>
                  <a:pt x="504000" y="0"/>
                </a:lnTo>
                <a:lnTo>
                  <a:pt x="504000" y="756000"/>
                </a:lnTo>
                <a:lnTo>
                  <a:pt x="0" y="756000"/>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2456" tIns="92457" rIns="92457" bIns="218456" numCol="1" spcCol="1270" anchor="ctr" anchorCtr="0">
            <a:noAutofit/>
          </a:bodyPr>
          <a:lstStyle/>
          <a:p>
            <a:pPr marL="0" lvl="0" indent="0" algn="ctr" defTabSz="577850">
              <a:lnSpc>
                <a:spcPct val="90000"/>
              </a:lnSpc>
              <a:spcBef>
                <a:spcPct val="0"/>
              </a:spcBef>
              <a:spcAft>
                <a:spcPct val="35000"/>
              </a:spcAft>
              <a:buNone/>
            </a:pPr>
            <a:endParaRPr lang="fr-FR" sz="1300" b="0" kern="1200"/>
          </a:p>
        </p:txBody>
      </p:sp>
      <p:sp>
        <p:nvSpPr>
          <p:cNvPr id="14" name="Forme libre : forme 13">
            <a:extLst>
              <a:ext uri="{FF2B5EF4-FFF2-40B4-BE49-F238E27FC236}">
                <a16:creationId xmlns:a16="http://schemas.microsoft.com/office/drawing/2014/main" id="{FB9C51BC-278F-1E2A-1207-E4FD73A88DE5}"/>
              </a:ext>
            </a:extLst>
          </p:cNvPr>
          <p:cNvSpPr/>
          <p:nvPr/>
        </p:nvSpPr>
        <p:spPr>
          <a:xfrm>
            <a:off x="1100469" y="240682"/>
            <a:ext cx="756000" cy="504000"/>
          </a:xfrm>
          <a:custGeom>
            <a:avLst/>
            <a:gdLst>
              <a:gd name="connsiteX0" fmla="*/ 0 w 756000"/>
              <a:gd name="connsiteY0" fmla="*/ 0 h 504000"/>
              <a:gd name="connsiteX1" fmla="*/ 671998 w 756000"/>
              <a:gd name="connsiteY1" fmla="*/ 0 h 504000"/>
              <a:gd name="connsiteX2" fmla="*/ 756000 w 756000"/>
              <a:gd name="connsiteY2" fmla="*/ 84002 h 504000"/>
              <a:gd name="connsiteX3" fmla="*/ 756000 w 756000"/>
              <a:gd name="connsiteY3" fmla="*/ 504000 h 504000"/>
              <a:gd name="connsiteX4" fmla="*/ 0 w 756000"/>
              <a:gd name="connsiteY4" fmla="*/ 504000 h 504000"/>
              <a:gd name="connsiteX5" fmla="*/ 0 w 756000"/>
              <a:gd name="connsiteY5"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00" h="504000">
                <a:moveTo>
                  <a:pt x="0" y="0"/>
                </a:moveTo>
                <a:lnTo>
                  <a:pt x="671998" y="0"/>
                </a:lnTo>
                <a:cubicBezTo>
                  <a:pt x="718391" y="0"/>
                  <a:pt x="756000" y="37609"/>
                  <a:pt x="756000" y="84002"/>
                </a:cubicBezTo>
                <a:lnTo>
                  <a:pt x="756000" y="504000"/>
                </a:lnTo>
                <a:lnTo>
                  <a:pt x="0" y="504000"/>
                </a:lnTo>
                <a:lnTo>
                  <a:pt x="0" y="0"/>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92456" tIns="92456" rIns="92456" bIns="218456" numCol="1" spcCol="1270" anchor="ctr" anchorCtr="0">
            <a:noAutofit/>
          </a:bodyPr>
          <a:lstStyle/>
          <a:p>
            <a:pPr marL="0" lvl="0" indent="0" algn="ctr" defTabSz="577850">
              <a:lnSpc>
                <a:spcPct val="90000"/>
              </a:lnSpc>
              <a:spcBef>
                <a:spcPct val="0"/>
              </a:spcBef>
              <a:spcAft>
                <a:spcPct val="35000"/>
              </a:spcAft>
              <a:buNone/>
            </a:pPr>
            <a:endParaRPr lang="fr-FR" sz="1300" kern="1200"/>
          </a:p>
        </p:txBody>
      </p:sp>
      <p:sp>
        <p:nvSpPr>
          <p:cNvPr id="15" name="Forme libre : forme 14">
            <a:extLst>
              <a:ext uri="{FF2B5EF4-FFF2-40B4-BE49-F238E27FC236}">
                <a16:creationId xmlns:a16="http://schemas.microsoft.com/office/drawing/2014/main" id="{457F0DCD-C403-A704-7695-E84AE4C6BB09}"/>
              </a:ext>
            </a:extLst>
          </p:cNvPr>
          <p:cNvSpPr/>
          <p:nvPr/>
        </p:nvSpPr>
        <p:spPr>
          <a:xfrm>
            <a:off x="344469" y="744681"/>
            <a:ext cx="756000" cy="504001"/>
          </a:xfrm>
          <a:custGeom>
            <a:avLst/>
            <a:gdLst>
              <a:gd name="connsiteX0" fmla="*/ 0 w 756000"/>
              <a:gd name="connsiteY0" fmla="*/ 0 h 504000"/>
              <a:gd name="connsiteX1" fmla="*/ 671998 w 756000"/>
              <a:gd name="connsiteY1" fmla="*/ 0 h 504000"/>
              <a:gd name="connsiteX2" fmla="*/ 756000 w 756000"/>
              <a:gd name="connsiteY2" fmla="*/ 84002 h 504000"/>
              <a:gd name="connsiteX3" fmla="*/ 756000 w 756000"/>
              <a:gd name="connsiteY3" fmla="*/ 504000 h 504000"/>
              <a:gd name="connsiteX4" fmla="*/ 0 w 756000"/>
              <a:gd name="connsiteY4" fmla="*/ 504000 h 504000"/>
              <a:gd name="connsiteX5" fmla="*/ 0 w 756000"/>
              <a:gd name="connsiteY5"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00" h="504000">
                <a:moveTo>
                  <a:pt x="756000" y="503999"/>
                </a:moveTo>
                <a:lnTo>
                  <a:pt x="84002" y="503999"/>
                </a:lnTo>
                <a:cubicBezTo>
                  <a:pt x="37609" y="503999"/>
                  <a:pt x="0" y="466390"/>
                  <a:pt x="0" y="419997"/>
                </a:cubicBezTo>
                <a:lnTo>
                  <a:pt x="0" y="1"/>
                </a:lnTo>
                <a:lnTo>
                  <a:pt x="756000" y="1"/>
                </a:lnTo>
                <a:lnTo>
                  <a:pt x="756000" y="503999"/>
                </a:lnTo>
                <a:close/>
              </a:path>
            </a:pathLst>
          </a:custGeom>
          <a:solidFill>
            <a:schemeClr val="accent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455" tIns="218457"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p:txBody>
      </p:sp>
      <p:sp>
        <p:nvSpPr>
          <p:cNvPr id="16" name="Forme libre : forme 15">
            <a:extLst>
              <a:ext uri="{FF2B5EF4-FFF2-40B4-BE49-F238E27FC236}">
                <a16:creationId xmlns:a16="http://schemas.microsoft.com/office/drawing/2014/main" id="{7A886AA5-D945-0F53-6013-1229C816B749}"/>
              </a:ext>
            </a:extLst>
          </p:cNvPr>
          <p:cNvSpPr/>
          <p:nvPr/>
        </p:nvSpPr>
        <p:spPr>
          <a:xfrm>
            <a:off x="1100469" y="744682"/>
            <a:ext cx="756000" cy="504000"/>
          </a:xfrm>
          <a:custGeom>
            <a:avLst/>
            <a:gdLst>
              <a:gd name="connsiteX0" fmla="*/ 0 w 504000"/>
              <a:gd name="connsiteY0" fmla="*/ 0 h 756000"/>
              <a:gd name="connsiteX1" fmla="*/ 419998 w 504000"/>
              <a:gd name="connsiteY1" fmla="*/ 0 h 756000"/>
              <a:gd name="connsiteX2" fmla="*/ 504000 w 504000"/>
              <a:gd name="connsiteY2" fmla="*/ 84002 h 756000"/>
              <a:gd name="connsiteX3" fmla="*/ 504000 w 504000"/>
              <a:gd name="connsiteY3" fmla="*/ 756000 h 756000"/>
              <a:gd name="connsiteX4" fmla="*/ 0 w 504000"/>
              <a:gd name="connsiteY4" fmla="*/ 756000 h 756000"/>
              <a:gd name="connsiteX5" fmla="*/ 0 w 504000"/>
              <a:gd name="connsiteY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756000">
                <a:moveTo>
                  <a:pt x="504000" y="1"/>
                </a:moveTo>
                <a:lnTo>
                  <a:pt x="504000" y="629997"/>
                </a:lnTo>
                <a:cubicBezTo>
                  <a:pt x="504000" y="699586"/>
                  <a:pt x="478927" y="755999"/>
                  <a:pt x="447999" y="755999"/>
                </a:cubicBezTo>
                <a:lnTo>
                  <a:pt x="0" y="755999"/>
                </a:lnTo>
                <a:lnTo>
                  <a:pt x="0" y="1"/>
                </a:lnTo>
                <a:lnTo>
                  <a:pt x="504000" y="1"/>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92456" tIns="218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p:txBody>
      </p:sp>
      <p:sp>
        <p:nvSpPr>
          <p:cNvPr id="17" name="Forme libre : forme 16">
            <a:extLst>
              <a:ext uri="{FF2B5EF4-FFF2-40B4-BE49-F238E27FC236}">
                <a16:creationId xmlns:a16="http://schemas.microsoft.com/office/drawing/2014/main" id="{B93946A8-65A5-23D6-F788-148921A5B609}"/>
              </a:ext>
            </a:extLst>
          </p:cNvPr>
          <p:cNvSpPr/>
          <p:nvPr/>
        </p:nvSpPr>
        <p:spPr>
          <a:xfrm>
            <a:off x="873669" y="618682"/>
            <a:ext cx="453600" cy="252000"/>
          </a:xfrm>
          <a:custGeom>
            <a:avLst/>
            <a:gdLst>
              <a:gd name="connsiteX0" fmla="*/ 0 w 453600"/>
              <a:gd name="connsiteY0" fmla="*/ 42001 h 252000"/>
              <a:gd name="connsiteX1" fmla="*/ 42001 w 453600"/>
              <a:gd name="connsiteY1" fmla="*/ 0 h 252000"/>
              <a:gd name="connsiteX2" fmla="*/ 411599 w 453600"/>
              <a:gd name="connsiteY2" fmla="*/ 0 h 252000"/>
              <a:gd name="connsiteX3" fmla="*/ 453600 w 453600"/>
              <a:gd name="connsiteY3" fmla="*/ 42001 h 252000"/>
              <a:gd name="connsiteX4" fmla="*/ 453600 w 453600"/>
              <a:gd name="connsiteY4" fmla="*/ 209999 h 252000"/>
              <a:gd name="connsiteX5" fmla="*/ 411599 w 453600"/>
              <a:gd name="connsiteY5" fmla="*/ 252000 h 252000"/>
              <a:gd name="connsiteX6" fmla="*/ 42001 w 453600"/>
              <a:gd name="connsiteY6" fmla="*/ 252000 h 252000"/>
              <a:gd name="connsiteX7" fmla="*/ 0 w 453600"/>
              <a:gd name="connsiteY7" fmla="*/ 209999 h 252000"/>
              <a:gd name="connsiteX8" fmla="*/ 0 w 453600"/>
              <a:gd name="connsiteY8" fmla="*/ 42001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00" h="252000">
                <a:moveTo>
                  <a:pt x="0" y="42001"/>
                </a:moveTo>
                <a:cubicBezTo>
                  <a:pt x="0" y="18804"/>
                  <a:pt x="18804" y="0"/>
                  <a:pt x="42001" y="0"/>
                </a:cubicBezTo>
                <a:lnTo>
                  <a:pt x="411599" y="0"/>
                </a:lnTo>
                <a:cubicBezTo>
                  <a:pt x="434796" y="0"/>
                  <a:pt x="453600" y="18804"/>
                  <a:pt x="453600" y="42001"/>
                </a:cubicBezTo>
                <a:lnTo>
                  <a:pt x="453600" y="209999"/>
                </a:lnTo>
                <a:cubicBezTo>
                  <a:pt x="453600" y="233196"/>
                  <a:pt x="434796" y="252000"/>
                  <a:pt x="411599" y="252000"/>
                </a:cubicBezTo>
                <a:lnTo>
                  <a:pt x="42001" y="252000"/>
                </a:lnTo>
                <a:cubicBezTo>
                  <a:pt x="18804" y="252000"/>
                  <a:pt x="0" y="233196"/>
                  <a:pt x="0" y="209999"/>
                </a:cubicBezTo>
                <a:lnTo>
                  <a:pt x="0" y="42001"/>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46592" tIns="46592" rIns="46592" bIns="46592" numCol="1" spcCol="1270" anchor="ctr" anchorCtr="0">
            <a:noAutofit/>
          </a:bodyPr>
          <a:lstStyle/>
          <a:p>
            <a:pPr marL="0" lvl="0" indent="0" algn="ctr" defTabSz="400050">
              <a:lnSpc>
                <a:spcPct val="90000"/>
              </a:lnSpc>
              <a:spcBef>
                <a:spcPct val="0"/>
              </a:spcBef>
              <a:spcAft>
                <a:spcPct val="35000"/>
              </a:spcAft>
              <a:buNone/>
            </a:pPr>
            <a:endParaRPr lang="fr-FR" sz="900" kern="1200"/>
          </a:p>
        </p:txBody>
      </p:sp>
      <p:pic>
        <p:nvPicPr>
          <p:cNvPr id="11" name="Image 10" descr="Une image contenant Police, symbole, Graphique, logo&#10;&#10;Description générée automatiquement">
            <a:extLst>
              <a:ext uri="{FF2B5EF4-FFF2-40B4-BE49-F238E27FC236}">
                <a16:creationId xmlns:a16="http://schemas.microsoft.com/office/drawing/2014/main" id="{9D7A9147-50D8-F8EC-F322-D4D8B40304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1976" y="645972"/>
            <a:ext cx="376987" cy="205362"/>
          </a:xfrm>
          <a:prstGeom prst="rect">
            <a:avLst/>
          </a:prstGeom>
        </p:spPr>
      </p:pic>
      <p:pic>
        <p:nvPicPr>
          <p:cNvPr id="8" name="Image 7">
            <a:extLst>
              <a:ext uri="{FF2B5EF4-FFF2-40B4-BE49-F238E27FC236}">
                <a16:creationId xmlns:a16="http://schemas.microsoft.com/office/drawing/2014/main" id="{D3C6A7D2-8CDE-6E19-DAD5-77601322897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24841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fr-FR"/>
              <a:t>Comment bien gérer le REX localement ? </a:t>
            </a:r>
          </a:p>
        </p:txBody>
      </p:sp>
      <p:sp>
        <p:nvSpPr>
          <p:cNvPr id="2" name="Espace réservé du texte 1">
            <a:extLst>
              <a:ext uri="{FF2B5EF4-FFF2-40B4-BE49-F238E27FC236}">
                <a16:creationId xmlns:a16="http://schemas.microsoft.com/office/drawing/2014/main" id="{739A2721-A568-2123-DA02-D0F6445AC08B}"/>
              </a:ext>
            </a:extLst>
          </p:cNvPr>
          <p:cNvSpPr>
            <a:spLocks noGrp="1"/>
          </p:cNvSpPr>
          <p:nvPr>
            <p:ph type="body" sz="quarter" idx="13"/>
          </p:nvPr>
        </p:nvSpPr>
        <p:spPr/>
        <p:txBody>
          <a:bodyPr/>
          <a:lstStyle/>
          <a:p>
            <a:r>
              <a:rPr lang="fr-FR"/>
              <a:t>04</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pPr lvl="0"/>
            <a:r>
              <a:rPr lang="fr-FR" noProof="0"/>
              <a:t>Journée Mondiale de la Sécurité 2024 - Kit manager </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29</a:t>
            </a:fld>
            <a:endParaRPr lang="fr-FR" noProof="0"/>
          </a:p>
        </p:txBody>
      </p:sp>
      <p:sp>
        <p:nvSpPr>
          <p:cNvPr id="5" name="Espace réservé du texte 4">
            <a:extLst>
              <a:ext uri="{FF2B5EF4-FFF2-40B4-BE49-F238E27FC236}">
                <a16:creationId xmlns:a16="http://schemas.microsoft.com/office/drawing/2014/main" id="{1C602B0B-CD47-876B-E1D2-FDB434C7086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7031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fr-FR"/>
              <a:t>Introduction</a:t>
            </a:r>
          </a:p>
        </p:txBody>
      </p:sp>
      <p:sp>
        <p:nvSpPr>
          <p:cNvPr id="2" name="Espace réservé du texte 1">
            <a:extLst>
              <a:ext uri="{FF2B5EF4-FFF2-40B4-BE49-F238E27FC236}">
                <a16:creationId xmlns:a16="http://schemas.microsoft.com/office/drawing/2014/main" id="{A743BBBF-FA81-E36F-931E-776D612BCCE1}"/>
              </a:ext>
            </a:extLst>
          </p:cNvPr>
          <p:cNvSpPr>
            <a:spLocks noGrp="1"/>
          </p:cNvSpPr>
          <p:nvPr>
            <p:ph type="body" sz="quarter" idx="13"/>
          </p:nvPr>
        </p:nvSpPr>
        <p:spPr/>
        <p:txBody>
          <a:bodyPr/>
          <a:lstStyle/>
          <a:p>
            <a:r>
              <a:rPr lang="fr-FR"/>
              <a:t>01.</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pPr lvl="0"/>
            <a:r>
              <a:rPr lang="fr-FR" noProof="0"/>
              <a:t>Journée Mondiale de la Sécurité 2024 - Kit manager </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3</a:t>
            </a:fld>
            <a:endParaRPr lang="fr-FR" noProof="0"/>
          </a:p>
        </p:txBody>
      </p:sp>
      <p:sp>
        <p:nvSpPr>
          <p:cNvPr id="5" name="Espace réservé du texte 4">
            <a:extLst>
              <a:ext uri="{FF2B5EF4-FFF2-40B4-BE49-F238E27FC236}">
                <a16:creationId xmlns:a16="http://schemas.microsoft.com/office/drawing/2014/main" id="{92AC8AEB-2E61-15A6-148D-CC73A54713A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53790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6424C-B416-941F-AD49-F4936D72AA1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BA0CE9-715E-7EC8-1349-9DD8010ADC41}"/>
              </a:ext>
            </a:extLst>
          </p:cNvPr>
          <p:cNvSpPr>
            <a:spLocks noGrp="1"/>
          </p:cNvSpPr>
          <p:nvPr>
            <p:ph type="body" sz="quarter" idx="13"/>
          </p:nvPr>
        </p:nvSpPr>
        <p:spPr>
          <a:xfrm>
            <a:off x="469879" y="1372351"/>
            <a:ext cx="9571585" cy="4860000"/>
          </a:xfrm>
        </p:spPr>
        <p:txBody>
          <a:bodyPr/>
          <a:lstStyle/>
          <a:p>
            <a:pPr>
              <a:spcAft>
                <a:spcPts val="450"/>
              </a:spcAft>
              <a:buClr>
                <a:schemeClr val="tx2"/>
              </a:buClr>
              <a:defRPr/>
            </a:pPr>
            <a:r>
              <a:rPr lang="fr-FR" sz="1800"/>
              <a:t>TotalEnergies a mis en place une organisation basée sur 3 comités REX (« </a:t>
            </a:r>
            <a:r>
              <a:rPr lang="fr-FR" sz="1800" err="1"/>
              <a:t>Corex</a:t>
            </a:r>
            <a:r>
              <a:rPr lang="fr-FR" sz="1800"/>
              <a:t> HSE ») qui interagissent entre eux.</a:t>
            </a:r>
          </a:p>
          <a:p>
            <a:pPr>
              <a:spcAft>
                <a:spcPts val="450"/>
              </a:spcAft>
              <a:buClr>
                <a:schemeClr val="tx2"/>
              </a:buClr>
              <a:defRPr/>
            </a:pPr>
            <a:r>
              <a:rPr lang="fr-FR" sz="1800"/>
              <a:t>De plus, le CODIR HSE de la Compagnie suit la mise en œuvre des recommandations de certains retours d’expérience comme les REX Majeurs. </a:t>
            </a:r>
          </a:p>
          <a:p>
            <a:endParaRPr lang="fr-FR" sz="1800"/>
          </a:p>
        </p:txBody>
      </p:sp>
      <p:sp>
        <p:nvSpPr>
          <p:cNvPr id="3" name="Titre 2">
            <a:extLst>
              <a:ext uri="{FF2B5EF4-FFF2-40B4-BE49-F238E27FC236}">
                <a16:creationId xmlns:a16="http://schemas.microsoft.com/office/drawing/2014/main" id="{8ECCF3DA-B9F7-197F-E3D2-CDF5FCE3DEAA}"/>
              </a:ext>
            </a:extLst>
          </p:cNvPr>
          <p:cNvSpPr>
            <a:spLocks noGrp="1"/>
          </p:cNvSpPr>
          <p:nvPr>
            <p:ph type="title"/>
          </p:nvPr>
        </p:nvSpPr>
        <p:spPr/>
        <p:txBody>
          <a:bodyPr/>
          <a:lstStyle/>
          <a:p>
            <a:r>
              <a:rPr lang="fr-FR" sz="2400"/>
              <a:t>Le processus REX de TotalEnergies est organisé en </a:t>
            </a:r>
            <a:r>
              <a:rPr lang="fr-FR" sz="2400" err="1"/>
              <a:t>Corex</a:t>
            </a:r>
            <a:endParaRPr lang="fr-FR" sz="2400"/>
          </a:p>
        </p:txBody>
      </p:sp>
      <p:sp>
        <p:nvSpPr>
          <p:cNvPr id="4" name="Espace réservé du pied de page 3">
            <a:extLst>
              <a:ext uri="{FF2B5EF4-FFF2-40B4-BE49-F238E27FC236}">
                <a16:creationId xmlns:a16="http://schemas.microsoft.com/office/drawing/2014/main" id="{8AF92979-3FF2-582D-5D23-2CD71A13FCB9}"/>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C4A9060B-5723-0170-80DD-F1AF0619FF9B}"/>
              </a:ext>
            </a:extLst>
          </p:cNvPr>
          <p:cNvSpPr>
            <a:spLocks noGrp="1"/>
          </p:cNvSpPr>
          <p:nvPr>
            <p:ph type="sldNum" sz="quarter" idx="16"/>
          </p:nvPr>
        </p:nvSpPr>
        <p:spPr/>
        <p:txBody>
          <a:bodyPr/>
          <a:lstStyle/>
          <a:p>
            <a:fld id="{975A587B-5814-4D9B-9598-FE9CB954CB01}" type="slidenum">
              <a:rPr lang="en-US" noProof="0" smtClean="0"/>
              <a:pPr/>
              <a:t>30</a:t>
            </a:fld>
            <a:endParaRPr lang="en-US" noProof="0"/>
          </a:p>
        </p:txBody>
      </p:sp>
      <p:grpSp>
        <p:nvGrpSpPr>
          <p:cNvPr id="7" name="Groupe 6">
            <a:extLst>
              <a:ext uri="{FF2B5EF4-FFF2-40B4-BE49-F238E27FC236}">
                <a16:creationId xmlns:a16="http://schemas.microsoft.com/office/drawing/2014/main" id="{89ACDB06-D2D8-185A-A8B7-0B916A27FBFB}"/>
              </a:ext>
            </a:extLst>
          </p:cNvPr>
          <p:cNvGrpSpPr>
            <a:grpSpLocks noChangeAspect="1"/>
          </p:cNvGrpSpPr>
          <p:nvPr/>
        </p:nvGrpSpPr>
        <p:grpSpPr>
          <a:xfrm>
            <a:off x="1108126" y="3498389"/>
            <a:ext cx="1332000" cy="1332000"/>
            <a:chOff x="4379296" y="1328475"/>
            <a:chExt cx="1510513" cy="1510512"/>
          </a:xfrm>
          <a:solidFill>
            <a:schemeClr val="accent1"/>
          </a:solidFill>
        </p:grpSpPr>
        <p:sp>
          <p:nvSpPr>
            <p:cNvPr id="8" name="Ellipse 7">
              <a:extLst>
                <a:ext uri="{FF2B5EF4-FFF2-40B4-BE49-F238E27FC236}">
                  <a16:creationId xmlns:a16="http://schemas.microsoft.com/office/drawing/2014/main" id="{BB62F0D9-3806-1BD9-FCFF-39A683BD44A1}"/>
                </a:ext>
              </a:extLst>
            </p:cNvPr>
            <p:cNvSpPr/>
            <p:nvPr/>
          </p:nvSpPr>
          <p:spPr>
            <a:xfrm>
              <a:off x="4379296" y="1328475"/>
              <a:ext cx="1510513" cy="1510512"/>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Ellipse 4">
              <a:extLst>
                <a:ext uri="{FF2B5EF4-FFF2-40B4-BE49-F238E27FC236}">
                  <a16:creationId xmlns:a16="http://schemas.microsoft.com/office/drawing/2014/main" id="{DB661CA8-9D09-0213-9BDA-B59184AFED8B}"/>
                </a:ext>
              </a:extLst>
            </p:cNvPr>
            <p:cNvSpPr/>
            <p:nvPr/>
          </p:nvSpPr>
          <p:spPr>
            <a:xfrm>
              <a:off x="4600507" y="1641741"/>
              <a:ext cx="1068093" cy="914817"/>
            </a:xfrm>
            <a:prstGeom prst="rect">
              <a:avLst/>
            </a:prstGeom>
            <a:grp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Corex</a:t>
              </a:r>
              <a:endParaRPr kumimoji="0" lang="nl-BE" sz="1400" b="1"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ctr" defTabSz="711200" eaLnBrk="1" fontAlgn="auto" latinLnBrk="0" hangingPunct="1">
                <a:spcBef>
                  <a:spcPts val="0"/>
                </a:spcBef>
                <a:buClrTx/>
                <a:buSzTx/>
                <a:buFontTx/>
                <a:buNone/>
                <a:tabLst/>
                <a:defRPr/>
              </a:pPr>
              <a:r>
                <a:rPr lang="nl-BE" sz="1400" b="1" kern="0">
                  <a:solidFill>
                    <a:prstClr val="white"/>
                  </a:solidFill>
                  <a:latin typeface="Arial" panose="020B0604020202020204"/>
                </a:rPr>
                <a:t>HSE</a:t>
              </a:r>
            </a:p>
            <a:p>
              <a:pPr marL="0" marR="0" lvl="0" indent="0" algn="ctr" defTabSz="711200" eaLnBrk="1" fontAlgn="auto" latinLnBrk="0" hangingPunct="1">
                <a:spcBef>
                  <a:spcPts val="0"/>
                </a:spcBef>
                <a:buClrTx/>
                <a:buSzTx/>
                <a:buFontTx/>
                <a:buNone/>
                <a:tabLst/>
                <a:defRPr/>
              </a:pPr>
              <a:r>
                <a:rPr lang="nl-BE" sz="1400" b="1" kern="0" err="1">
                  <a:solidFill>
                    <a:prstClr val="white"/>
                  </a:solidFill>
                  <a:latin typeface="Arial" panose="020B0604020202020204"/>
                </a:rPr>
                <a:t>Local</a:t>
              </a:r>
              <a:endParaRPr kumimoji="0" lang="nl-BE" sz="1400" b="1"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14" name="Ellipse 13">
            <a:extLst>
              <a:ext uri="{FF2B5EF4-FFF2-40B4-BE49-F238E27FC236}">
                <a16:creationId xmlns:a16="http://schemas.microsoft.com/office/drawing/2014/main" id="{C60EB4F5-0E34-D278-07ED-3F72D052973B}"/>
              </a:ext>
            </a:extLst>
          </p:cNvPr>
          <p:cNvSpPr>
            <a:spLocks noChangeAspect="1"/>
          </p:cNvSpPr>
          <p:nvPr/>
        </p:nvSpPr>
        <p:spPr>
          <a:xfrm>
            <a:off x="6784529" y="3524863"/>
            <a:ext cx="1332000" cy="1279052"/>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5" name="Ellipse 4">
            <a:extLst>
              <a:ext uri="{FF2B5EF4-FFF2-40B4-BE49-F238E27FC236}">
                <a16:creationId xmlns:a16="http://schemas.microsoft.com/office/drawing/2014/main" id="{5C3752C6-6465-DAFC-7429-1149B0F45225}"/>
              </a:ext>
            </a:extLst>
          </p:cNvPr>
          <p:cNvSpPr/>
          <p:nvPr/>
        </p:nvSpPr>
        <p:spPr>
          <a:xfrm>
            <a:off x="6829116" y="3675344"/>
            <a:ext cx="1242826" cy="97809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Corex</a:t>
            </a:r>
            <a:endParaRPr lang="nl-BE" sz="1400" b="1" kern="0">
              <a:solidFill>
                <a:prstClr val="white"/>
              </a:solidFill>
              <a:latin typeface="Arial" panose="020B0604020202020204"/>
            </a:endParaRPr>
          </a:p>
          <a:p>
            <a:pPr marL="0" marR="0" lvl="0" indent="0" algn="ctr" defTabSz="533400" eaLnBrk="1" fontAlgn="auto" latinLnBrk="0" hangingPunct="1">
              <a:lnSpc>
                <a:spcPct val="90000"/>
              </a:lnSpc>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HSE </a:t>
            </a: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Interbranches</a:t>
            </a:r>
            <a:endParaRPr kumimoji="0" lang="nl-BE" sz="1400" b="1"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ctr" defTabSz="533400" eaLnBrk="1" fontAlgn="auto" latinLnBrk="0" hangingPunct="1">
              <a:lnSpc>
                <a:spcPct val="90000"/>
              </a:lnSpc>
              <a:spcBef>
                <a:spcPts val="0"/>
              </a:spcBef>
              <a:buClrTx/>
              <a:buSzTx/>
              <a:buFontTx/>
              <a:buNone/>
              <a:tabLst/>
              <a:defRPr/>
            </a:pPr>
            <a:r>
              <a:rPr lang="nl-BE" sz="1400" b="1" kern="0">
                <a:solidFill>
                  <a:prstClr val="white"/>
                </a:solidFill>
                <a:latin typeface="Arial" panose="020B0604020202020204"/>
              </a:rPr>
              <a:t>Compagnie</a:t>
            </a:r>
            <a:endParaRPr kumimoji="0" lang="en-US" sz="14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0" name="Ellipse 39">
            <a:extLst>
              <a:ext uri="{FF2B5EF4-FFF2-40B4-BE49-F238E27FC236}">
                <a16:creationId xmlns:a16="http://schemas.microsoft.com/office/drawing/2014/main" id="{8800FE64-05FF-EFED-A434-EC6DE85C375A}"/>
              </a:ext>
            </a:extLst>
          </p:cNvPr>
          <p:cNvSpPr>
            <a:spLocks noChangeAspect="1"/>
          </p:cNvSpPr>
          <p:nvPr/>
        </p:nvSpPr>
        <p:spPr>
          <a:xfrm>
            <a:off x="9566794" y="3524863"/>
            <a:ext cx="1332000" cy="1279052"/>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41" name="Ellipse 4">
            <a:extLst>
              <a:ext uri="{FF2B5EF4-FFF2-40B4-BE49-F238E27FC236}">
                <a16:creationId xmlns:a16="http://schemas.microsoft.com/office/drawing/2014/main" id="{3E8FC7A8-29F7-5054-C577-9AA8C66C3CE6}"/>
              </a:ext>
            </a:extLst>
          </p:cNvPr>
          <p:cNvSpPr/>
          <p:nvPr/>
        </p:nvSpPr>
        <p:spPr>
          <a:xfrm>
            <a:off x="9655967" y="3675344"/>
            <a:ext cx="1153655" cy="97809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spcBef>
                <a:spcPts val="0"/>
              </a:spcBef>
              <a:buClrTx/>
              <a:buSzTx/>
              <a:buFontTx/>
              <a:buNone/>
              <a:tabLst/>
              <a:defRPr/>
            </a:pPr>
            <a:r>
              <a:rPr lang="nl-BE" sz="1400" b="1" kern="0">
                <a:solidFill>
                  <a:prstClr val="white"/>
                </a:solidFill>
                <a:latin typeface="Arial" panose="020B0604020202020204"/>
              </a:rPr>
              <a:t>CODIR </a:t>
            </a:r>
          </a:p>
          <a:p>
            <a:pPr marL="0" marR="0" lvl="0" indent="0" algn="ctr" defTabSz="533400" eaLnBrk="1" fontAlgn="auto" latinLnBrk="0" hangingPunct="1">
              <a:spcBef>
                <a:spcPts val="0"/>
              </a:spcBef>
              <a:buClrTx/>
              <a:buSzTx/>
              <a:buFontTx/>
              <a:buNone/>
              <a:tabLst/>
              <a:defRPr/>
            </a:pPr>
            <a:r>
              <a:rPr lang="nl-BE" sz="1400" b="1" kern="0">
                <a:solidFill>
                  <a:prstClr val="white"/>
                </a:solidFill>
                <a:latin typeface="Arial" panose="020B0604020202020204"/>
              </a:rPr>
              <a:t>HSE</a:t>
            </a:r>
          </a:p>
        </p:txBody>
      </p:sp>
      <p:cxnSp>
        <p:nvCxnSpPr>
          <p:cNvPr id="43" name="Connecteur droit avec flèche 42">
            <a:extLst>
              <a:ext uri="{FF2B5EF4-FFF2-40B4-BE49-F238E27FC236}">
                <a16:creationId xmlns:a16="http://schemas.microsoft.com/office/drawing/2014/main" id="{B263E7F0-45D7-0901-01C9-731844DA1D1A}"/>
              </a:ext>
            </a:extLst>
          </p:cNvPr>
          <p:cNvCxnSpPr>
            <a:cxnSpLocks/>
          </p:cNvCxnSpPr>
          <p:nvPr/>
        </p:nvCxnSpPr>
        <p:spPr>
          <a:xfrm>
            <a:off x="2440126" y="4164389"/>
            <a:ext cx="1506202"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9200F66A-CD71-2503-3611-15F62F193844}"/>
              </a:ext>
            </a:extLst>
          </p:cNvPr>
          <p:cNvCxnSpPr>
            <a:cxnSpLocks/>
            <a:stCxn id="11" idx="6"/>
            <a:endCxn id="14" idx="2"/>
          </p:cNvCxnSpPr>
          <p:nvPr/>
        </p:nvCxnSpPr>
        <p:spPr>
          <a:xfrm>
            <a:off x="5278328" y="4164389"/>
            <a:ext cx="1506201"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7BAF598B-F444-4D22-F4EF-025714047F3B}"/>
              </a:ext>
            </a:extLst>
          </p:cNvPr>
          <p:cNvCxnSpPr>
            <a:cxnSpLocks/>
            <a:stCxn id="14" idx="6"/>
            <a:endCxn id="40" idx="2"/>
          </p:cNvCxnSpPr>
          <p:nvPr/>
        </p:nvCxnSpPr>
        <p:spPr>
          <a:xfrm>
            <a:off x="8116529" y="4164389"/>
            <a:ext cx="1450265"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97C9D3A1-DCEF-017B-A7F7-32D8DE15D286}"/>
              </a:ext>
            </a:extLst>
          </p:cNvPr>
          <p:cNvCxnSpPr>
            <a:cxnSpLocks/>
          </p:cNvCxnSpPr>
          <p:nvPr/>
        </p:nvCxnSpPr>
        <p:spPr>
          <a:xfrm flipV="1">
            <a:off x="1800023" y="3048300"/>
            <a:ext cx="0" cy="496846"/>
          </a:xfrm>
          <a:prstGeom prst="line">
            <a:avLst/>
          </a:prstGeom>
          <a:ln w="254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CF219065-02CE-177D-AD9C-2F2F0375F55D}"/>
              </a:ext>
            </a:extLst>
          </p:cNvPr>
          <p:cNvCxnSpPr>
            <a:cxnSpLocks/>
          </p:cNvCxnSpPr>
          <p:nvPr/>
        </p:nvCxnSpPr>
        <p:spPr>
          <a:xfrm>
            <a:off x="1800023" y="3048300"/>
            <a:ext cx="2747172"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66A63603-7B6F-0083-3A9E-61711D240B88}"/>
              </a:ext>
            </a:extLst>
          </p:cNvPr>
          <p:cNvCxnSpPr>
            <a:cxnSpLocks/>
          </p:cNvCxnSpPr>
          <p:nvPr/>
        </p:nvCxnSpPr>
        <p:spPr>
          <a:xfrm flipV="1">
            <a:off x="4547195" y="3028177"/>
            <a:ext cx="0" cy="496846"/>
          </a:xfrm>
          <a:prstGeom prst="line">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09AB688C-0FF5-A3DB-6023-5D529039CAE6}"/>
              </a:ext>
            </a:extLst>
          </p:cNvPr>
          <p:cNvCxnSpPr>
            <a:cxnSpLocks/>
          </p:cNvCxnSpPr>
          <p:nvPr/>
        </p:nvCxnSpPr>
        <p:spPr>
          <a:xfrm flipV="1">
            <a:off x="4670382" y="3048300"/>
            <a:ext cx="0" cy="496846"/>
          </a:xfrm>
          <a:prstGeom prst="line">
            <a:avLst/>
          </a:prstGeom>
          <a:ln w="254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433431A2-3516-ED76-CAF5-8331CB1D84A3}"/>
              </a:ext>
            </a:extLst>
          </p:cNvPr>
          <p:cNvCxnSpPr>
            <a:cxnSpLocks/>
          </p:cNvCxnSpPr>
          <p:nvPr/>
        </p:nvCxnSpPr>
        <p:spPr>
          <a:xfrm>
            <a:off x="4670382" y="3048300"/>
            <a:ext cx="2747172"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E2DA583B-39EB-0291-F2BE-C4E6EF4093CB}"/>
              </a:ext>
            </a:extLst>
          </p:cNvPr>
          <p:cNvCxnSpPr>
            <a:cxnSpLocks/>
          </p:cNvCxnSpPr>
          <p:nvPr/>
        </p:nvCxnSpPr>
        <p:spPr>
          <a:xfrm flipV="1">
            <a:off x="7417554" y="3028177"/>
            <a:ext cx="0" cy="496846"/>
          </a:xfrm>
          <a:prstGeom prst="line">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D9405162-BB2A-F9F8-C6DE-287D5E7BE0B8}"/>
              </a:ext>
            </a:extLst>
          </p:cNvPr>
          <p:cNvCxnSpPr>
            <a:cxnSpLocks/>
          </p:cNvCxnSpPr>
          <p:nvPr/>
        </p:nvCxnSpPr>
        <p:spPr>
          <a:xfrm flipV="1">
            <a:off x="7557104" y="3048300"/>
            <a:ext cx="0" cy="496846"/>
          </a:xfrm>
          <a:prstGeom prst="line">
            <a:avLst/>
          </a:prstGeom>
          <a:ln w="254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8E331486-6555-B85C-E99E-19B1FDC1E25C}"/>
              </a:ext>
            </a:extLst>
          </p:cNvPr>
          <p:cNvCxnSpPr>
            <a:cxnSpLocks/>
          </p:cNvCxnSpPr>
          <p:nvPr/>
        </p:nvCxnSpPr>
        <p:spPr>
          <a:xfrm>
            <a:off x="7557104" y="3048300"/>
            <a:ext cx="2747172"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C36D9261-DADD-61E4-A322-FEBB0470670F}"/>
              </a:ext>
            </a:extLst>
          </p:cNvPr>
          <p:cNvCxnSpPr>
            <a:cxnSpLocks/>
          </p:cNvCxnSpPr>
          <p:nvPr/>
        </p:nvCxnSpPr>
        <p:spPr>
          <a:xfrm flipV="1">
            <a:off x="10304276" y="3028177"/>
            <a:ext cx="0" cy="496846"/>
          </a:xfrm>
          <a:prstGeom prst="line">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8DF107EE-CDED-0194-A51D-667B3624679F}"/>
              </a:ext>
            </a:extLst>
          </p:cNvPr>
          <p:cNvSpPr/>
          <p:nvPr/>
        </p:nvSpPr>
        <p:spPr>
          <a:xfrm>
            <a:off x="3946328" y="3498389"/>
            <a:ext cx="1332000" cy="1332000"/>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2" name="Ellipse 4">
            <a:extLst>
              <a:ext uri="{FF2B5EF4-FFF2-40B4-BE49-F238E27FC236}">
                <a16:creationId xmlns:a16="http://schemas.microsoft.com/office/drawing/2014/main" id="{4CC06D79-3414-4333-BAA9-4E7903354AC2}"/>
              </a:ext>
            </a:extLst>
          </p:cNvPr>
          <p:cNvSpPr>
            <a:spLocks noChangeAspect="1"/>
          </p:cNvSpPr>
          <p:nvPr/>
        </p:nvSpPr>
        <p:spPr>
          <a:xfrm>
            <a:off x="4090481" y="3886808"/>
            <a:ext cx="1043694" cy="555163"/>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Corex</a:t>
            </a: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 </a:t>
            </a: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HSE</a:t>
            </a:r>
          </a:p>
          <a:p>
            <a:pPr marL="0" marR="0" lvl="0" indent="0" algn="ctr" defTabSz="711200" eaLnBrk="1" fontAlgn="auto" latinLnBrk="0" hangingPunct="1">
              <a:spcBef>
                <a:spcPts val="0"/>
              </a:spcBef>
              <a:buClrTx/>
              <a:buSzTx/>
              <a:buFontTx/>
              <a:buNone/>
              <a:tabLst/>
              <a:defRPr/>
            </a:pPr>
            <a:r>
              <a:rPr lang="nl-BE" sz="1400" b="1" kern="0">
                <a:solidFill>
                  <a:prstClr val="white"/>
                </a:solidFill>
                <a:latin typeface="Arial" panose="020B0604020202020204"/>
              </a:rPr>
              <a:t>Branche</a:t>
            </a:r>
            <a:endParaRPr kumimoji="0" lang="en-US" sz="14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ZoneTexte 15">
            <a:extLst>
              <a:ext uri="{FF2B5EF4-FFF2-40B4-BE49-F238E27FC236}">
                <a16:creationId xmlns:a16="http://schemas.microsoft.com/office/drawing/2014/main" id="{C4E33794-5500-4103-44FE-C7F657C639A4}"/>
              </a:ext>
            </a:extLst>
          </p:cNvPr>
          <p:cNvSpPr txBox="1"/>
          <p:nvPr/>
        </p:nvSpPr>
        <p:spPr>
          <a:xfrm>
            <a:off x="514222" y="5075098"/>
            <a:ext cx="5753825" cy="954107"/>
          </a:xfrm>
          <a:prstGeom prst="rect">
            <a:avLst/>
          </a:prstGeom>
          <a:noFill/>
        </p:spPr>
        <p:txBody>
          <a:bodyPr wrap="square" rtlCol="0">
            <a:spAutoFit/>
          </a:bodyPr>
          <a:lstStyle/>
          <a:p>
            <a:pPr algn="l"/>
            <a:r>
              <a:rPr lang="fr-FR" sz="1400" b="1"/>
              <a:t>Références :</a:t>
            </a:r>
          </a:p>
          <a:p>
            <a:pPr marL="285750" indent="-285750" algn="l">
              <a:buFont typeface="Arial" panose="020B0604020202020204" pitchFamily="34" charset="0"/>
              <a:buChar char="•"/>
            </a:pPr>
            <a:r>
              <a:rPr lang="fr-FR" sz="1400"/>
              <a:t>CR-GR-HSE-801 Gestion des événements et retour d’expérience</a:t>
            </a:r>
          </a:p>
          <a:p>
            <a:pPr marL="285750" indent="-285750" algn="l">
              <a:buFont typeface="Arial" panose="020B0604020202020204" pitchFamily="34" charset="0"/>
              <a:buChar char="•"/>
            </a:pPr>
            <a:r>
              <a:rPr lang="fr-FR" sz="1400"/>
              <a:t>GM-GR-HSE-801 Analyse des événements HSE</a:t>
            </a:r>
          </a:p>
          <a:p>
            <a:pPr marL="285750" indent="-285750">
              <a:buFont typeface="Arial" panose="020B0604020202020204" pitchFamily="34" charset="0"/>
              <a:buChar char="•"/>
            </a:pPr>
            <a:r>
              <a:rPr lang="fr-FR" sz="1400"/>
              <a:t>MAESTRO, principe 8 </a:t>
            </a:r>
          </a:p>
        </p:txBody>
      </p:sp>
      <p:pic>
        <p:nvPicPr>
          <p:cNvPr id="6" name="Image 5">
            <a:extLst>
              <a:ext uri="{FF2B5EF4-FFF2-40B4-BE49-F238E27FC236}">
                <a16:creationId xmlns:a16="http://schemas.microsoft.com/office/drawing/2014/main" id="{65E61BB2-2CE4-D0AE-6159-969429EE7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9965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4C1D-329F-0F8D-42F3-D4E3230EFA9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FB9FA27-5000-13A8-D31E-11FE29ABB852}"/>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AC444BCE-F441-D094-73DA-1CED44B388AD}"/>
              </a:ext>
            </a:extLst>
          </p:cNvPr>
          <p:cNvSpPr>
            <a:spLocks noGrp="1"/>
          </p:cNvSpPr>
          <p:nvPr>
            <p:ph type="sldNum" sz="quarter" idx="16"/>
          </p:nvPr>
        </p:nvSpPr>
        <p:spPr/>
        <p:txBody>
          <a:bodyPr/>
          <a:lstStyle/>
          <a:p>
            <a:fld id="{975A587B-5814-4D9B-9598-FE9CB954CB01}" type="slidenum">
              <a:rPr lang="en-US" noProof="0" smtClean="0"/>
              <a:pPr/>
              <a:t>31</a:t>
            </a:fld>
            <a:endParaRPr lang="en-US" noProof="0"/>
          </a:p>
        </p:txBody>
      </p:sp>
      <p:sp>
        <p:nvSpPr>
          <p:cNvPr id="2" name="Titre 2">
            <a:extLst>
              <a:ext uri="{FF2B5EF4-FFF2-40B4-BE49-F238E27FC236}">
                <a16:creationId xmlns:a16="http://schemas.microsoft.com/office/drawing/2014/main" id="{D1DC702E-44BC-AA5B-7414-304A36BE87C9}"/>
              </a:ext>
            </a:extLst>
          </p:cNvPr>
          <p:cNvSpPr txBox="1">
            <a:spLocks/>
          </p:cNvSpPr>
          <p:nvPr/>
        </p:nvSpPr>
        <p:spPr>
          <a:xfrm>
            <a:off x="469879" y="242844"/>
            <a:ext cx="9720000" cy="1008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sz="2400"/>
              <a:t>Une vidéo produite par le département REX explique le processus de remontée des événements et de REX de la Compagnie (3’50)</a:t>
            </a:r>
          </a:p>
        </p:txBody>
      </p:sp>
      <p:pic>
        <p:nvPicPr>
          <p:cNvPr id="7" name="Image 6">
            <a:extLst>
              <a:ext uri="{FF2B5EF4-FFF2-40B4-BE49-F238E27FC236}">
                <a16:creationId xmlns:a16="http://schemas.microsoft.com/office/drawing/2014/main" id="{A03978E1-2AF6-185E-7A6A-415DE95C63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3" name="ZoneTexte 1">
            <a:extLst>
              <a:ext uri="{FF2B5EF4-FFF2-40B4-BE49-F238E27FC236}">
                <a16:creationId xmlns:a16="http://schemas.microsoft.com/office/drawing/2014/main" id="{B42956E5-85F2-28D4-2970-0857B3FB52AE}"/>
              </a:ext>
            </a:extLst>
          </p:cNvPr>
          <p:cNvSpPr txBox="1"/>
          <p:nvPr/>
        </p:nvSpPr>
        <p:spPr>
          <a:xfrm>
            <a:off x="9421284" y="1926709"/>
            <a:ext cx="2252134" cy="715089"/>
          </a:xfrm>
          <a:prstGeom prst="roundRect">
            <a:avLst/>
          </a:prstGeom>
          <a:noFill/>
          <a:ln>
            <a:solidFill>
              <a:schemeClr val="accent2"/>
            </a:solidFill>
          </a:ln>
        </p:spPr>
        <p:txBody>
          <a:bodyPr wrap="square" rtlCol="0">
            <a:spAutoFit/>
          </a:bodyPr>
          <a:lstStyle/>
          <a:p>
            <a:pPr algn="ctr"/>
            <a:r>
              <a:rPr lang="fr-FR" b="1">
                <a:ln w="6600">
                  <a:noFill/>
                  <a:prstDash val="solid"/>
                </a:ln>
                <a:solidFill>
                  <a:schemeClr val="accent2"/>
                </a:solidFill>
              </a:rPr>
              <a:t>A retrouver dans </a:t>
            </a:r>
          </a:p>
          <a:p>
            <a:pPr algn="ctr"/>
            <a:r>
              <a:rPr lang="fr-FR" b="1">
                <a:ln w="6600">
                  <a:noFill/>
                  <a:prstDash val="solid"/>
                </a:ln>
                <a:solidFill>
                  <a:schemeClr val="accent2"/>
                </a:solidFill>
              </a:rPr>
              <a:t>la Toolbox HSE</a:t>
            </a:r>
          </a:p>
        </p:txBody>
      </p:sp>
      <p:pic>
        <p:nvPicPr>
          <p:cNvPr id="9" name="Image 8">
            <a:extLst>
              <a:ext uri="{FF2B5EF4-FFF2-40B4-BE49-F238E27FC236}">
                <a16:creationId xmlns:a16="http://schemas.microsoft.com/office/drawing/2014/main" id="{34D6130C-05B7-80ED-C60B-04D8D45DCEEB}"/>
              </a:ext>
            </a:extLst>
          </p:cNvPr>
          <p:cNvPicPr>
            <a:picLocks noChangeAspect="1"/>
          </p:cNvPicPr>
          <p:nvPr/>
        </p:nvPicPr>
        <p:blipFill>
          <a:blip r:embed="rId3"/>
          <a:stretch>
            <a:fillRect/>
          </a:stretch>
        </p:blipFill>
        <p:spPr>
          <a:xfrm>
            <a:off x="1675241" y="1907659"/>
            <a:ext cx="7468706" cy="4236983"/>
          </a:xfrm>
          <a:prstGeom prst="rect">
            <a:avLst/>
          </a:prstGeom>
        </p:spPr>
      </p:pic>
    </p:spTree>
    <p:extLst>
      <p:ext uri="{BB962C8B-B14F-4D97-AF65-F5344CB8AC3E}">
        <p14:creationId xmlns:p14="http://schemas.microsoft.com/office/powerpoint/2010/main" val="30697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2BDFE0-053A-34CD-1799-2785679D9E6A}"/>
              </a:ext>
            </a:extLst>
          </p:cNvPr>
          <p:cNvSpPr>
            <a:spLocks noGrp="1"/>
          </p:cNvSpPr>
          <p:nvPr>
            <p:ph type="body" sz="quarter" idx="13"/>
          </p:nvPr>
        </p:nvSpPr>
        <p:spPr>
          <a:xfrm>
            <a:off x="469878" y="1520911"/>
            <a:ext cx="8437853" cy="4825249"/>
          </a:xfrm>
        </p:spPr>
        <p:txBody>
          <a:bodyPr/>
          <a:lstStyle/>
          <a:p>
            <a:pPr marL="0" indent="0">
              <a:buNone/>
            </a:pPr>
            <a:r>
              <a:rPr lang="fr-FR" sz="1800"/>
              <a:t>Des constats récents (</a:t>
            </a:r>
            <a:r>
              <a:rPr lang="en-US" sz="1800">
                <a:latin typeface="+mj-lt"/>
                <a:cs typeface="Calibri" panose="020F0502020204030204" pitchFamily="34" charset="0"/>
              </a:rPr>
              <a:t>compilation des audits MAESTRO et </a:t>
            </a:r>
            <a:r>
              <a:rPr lang="en-US" sz="1800" err="1">
                <a:latin typeface="+mj-lt"/>
                <a:cs typeface="Calibri" panose="020F0502020204030204" pitchFamily="34" charset="0"/>
              </a:rPr>
              <a:t>certaines</a:t>
            </a:r>
            <a:r>
              <a:rPr lang="en-US" sz="1800">
                <a:latin typeface="+mj-lt"/>
                <a:cs typeface="Calibri" panose="020F0502020204030204" pitchFamily="34" charset="0"/>
              </a:rPr>
              <a:t> </a:t>
            </a:r>
            <a:r>
              <a:rPr lang="en-US" sz="1800" err="1">
                <a:latin typeface="+mj-lt"/>
                <a:cs typeface="Calibri" panose="020F0502020204030204" pitchFamily="34" charset="0"/>
              </a:rPr>
              <a:t>enquêtes</a:t>
            </a:r>
            <a:r>
              <a:rPr lang="en-US" sz="1800">
                <a:latin typeface="+mj-lt"/>
                <a:cs typeface="Calibri" panose="020F0502020204030204" pitchFamily="34" charset="0"/>
              </a:rPr>
              <a:t> de Branche) </a:t>
            </a:r>
            <a:r>
              <a:rPr lang="fr-FR" sz="1800"/>
              <a:t>montrent que </a:t>
            </a:r>
            <a:r>
              <a:rPr lang="fr-FR" sz="1800" b="1"/>
              <a:t>la gestion locale du REX peut encore être améliorée</a:t>
            </a:r>
            <a:r>
              <a:rPr lang="fr-FR" sz="1800"/>
              <a:t> :</a:t>
            </a:r>
          </a:p>
          <a:p>
            <a:pPr lvl="1">
              <a:spcBef>
                <a:spcPts val="1200"/>
              </a:spcBef>
              <a:buClr>
                <a:schemeClr val="tx2"/>
              </a:buClr>
              <a:buSzPct val="100000"/>
              <a:buFont typeface="Arial" panose="020B0604020202020204" pitchFamily="34" charset="0"/>
              <a:buChar char="•"/>
            </a:pPr>
            <a:r>
              <a:rPr lang="fr-FR" sz="1700"/>
              <a:t>La filiale ou le site ne dispose pas d’un COREX au sens de la CR-GR-HSE-801. </a:t>
            </a:r>
          </a:p>
          <a:p>
            <a:pPr lvl="1">
              <a:spcBef>
                <a:spcPts val="1200"/>
              </a:spcBef>
              <a:buClr>
                <a:schemeClr val="tx2"/>
              </a:buClr>
              <a:buSzPct val="100000"/>
              <a:buFont typeface="Arial" panose="020B0604020202020204" pitchFamily="34" charset="0"/>
              <a:buChar char="•"/>
            </a:pPr>
            <a:r>
              <a:rPr lang="fr-FR" sz="1700"/>
              <a:t>Les REX provenant de la Branche ne sont pas traités car le processus local est focalisé sur les seuls événements du site.</a:t>
            </a:r>
          </a:p>
          <a:p>
            <a:pPr lvl="1">
              <a:spcBef>
                <a:spcPts val="1200"/>
              </a:spcBef>
              <a:buClr>
                <a:schemeClr val="tx2"/>
              </a:buClr>
              <a:buSzPct val="100000"/>
              <a:buFont typeface="Arial" panose="020B0604020202020204" pitchFamily="34" charset="0"/>
              <a:buChar char="•"/>
            </a:pPr>
            <a:r>
              <a:rPr lang="fr-FR" sz="1700"/>
              <a:t>L’organisation diffuse le REX sans donner du sens à l’intérêt de le prendre en compte, particulièrement auprès des personnes sur le terrain.</a:t>
            </a:r>
          </a:p>
          <a:p>
            <a:pPr lvl="1">
              <a:spcBef>
                <a:spcPts val="1200"/>
              </a:spcBef>
              <a:buClr>
                <a:schemeClr val="tx2"/>
              </a:buClr>
              <a:buSzPct val="100000"/>
              <a:buFont typeface="Arial" panose="020B0604020202020204" pitchFamily="34" charset="0"/>
              <a:buChar char="•"/>
            </a:pPr>
            <a:r>
              <a:rPr lang="fr-FR" sz="1700"/>
              <a:t>Les recommandations ne sont pas transformées en plan d’actions et leur réalisation n’est pas suivie régulièrement.</a:t>
            </a:r>
          </a:p>
          <a:p>
            <a:pPr lvl="1">
              <a:spcBef>
                <a:spcPts val="1200"/>
              </a:spcBef>
              <a:buClr>
                <a:schemeClr val="tx2"/>
              </a:buClr>
              <a:buSzPct val="100000"/>
              <a:buFont typeface="Arial" panose="020B0604020202020204" pitchFamily="34" charset="0"/>
              <a:buChar char="•"/>
            </a:pPr>
            <a:r>
              <a:rPr lang="fr-FR" sz="1700"/>
              <a:t>Le REX n'est pas utilisé quotidiennement pour connaître les accidents du passé, pour partager les principales causes des accidents ou pour préparer l'analyse des risques, les grands arrêts, les projets, les formations, etc.</a:t>
            </a:r>
            <a:endParaRPr lang="fr-FR" sz="1200"/>
          </a:p>
        </p:txBody>
      </p:sp>
      <p:sp>
        <p:nvSpPr>
          <p:cNvPr id="3" name="Titre 2">
            <a:extLst>
              <a:ext uri="{FF2B5EF4-FFF2-40B4-BE49-F238E27FC236}">
                <a16:creationId xmlns:a16="http://schemas.microsoft.com/office/drawing/2014/main" id="{1481351C-F9BB-C845-2071-59E43F2A00A5}"/>
              </a:ext>
            </a:extLst>
          </p:cNvPr>
          <p:cNvSpPr>
            <a:spLocks noGrp="1"/>
          </p:cNvSpPr>
          <p:nvPr>
            <p:ph type="title"/>
          </p:nvPr>
        </p:nvSpPr>
        <p:spPr/>
        <p:txBody>
          <a:bodyPr/>
          <a:lstStyle/>
          <a:p>
            <a:r>
              <a:rPr lang="fr-FR" sz="2400"/>
              <a:t>Constats : la prise en compte des recommandations issues du REX peut encore être améliorée</a:t>
            </a:r>
          </a:p>
        </p:txBody>
      </p:sp>
      <p:sp>
        <p:nvSpPr>
          <p:cNvPr id="4" name="Espace réservé du pied de page 3">
            <a:extLst>
              <a:ext uri="{FF2B5EF4-FFF2-40B4-BE49-F238E27FC236}">
                <a16:creationId xmlns:a16="http://schemas.microsoft.com/office/drawing/2014/main" id="{515B8CFB-FA73-0874-1FE9-62DB8E1F8D3A}"/>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128D7879-1545-FE11-67CC-413B7A0B3D50}"/>
              </a:ext>
            </a:extLst>
          </p:cNvPr>
          <p:cNvSpPr>
            <a:spLocks noGrp="1"/>
          </p:cNvSpPr>
          <p:nvPr>
            <p:ph type="sldNum" sz="quarter" idx="16"/>
          </p:nvPr>
        </p:nvSpPr>
        <p:spPr/>
        <p:txBody>
          <a:bodyPr/>
          <a:lstStyle/>
          <a:p>
            <a:fld id="{975A587B-5814-4D9B-9598-FE9CB954CB01}" type="slidenum">
              <a:rPr lang="fr-FR" smtClean="0"/>
              <a:pPr/>
              <a:t>32</a:t>
            </a:fld>
            <a:endParaRPr lang="fr-FR"/>
          </a:p>
        </p:txBody>
      </p:sp>
      <p:pic>
        <p:nvPicPr>
          <p:cNvPr id="11" name="Image 10">
            <a:extLst>
              <a:ext uri="{FF2B5EF4-FFF2-40B4-BE49-F238E27FC236}">
                <a16:creationId xmlns:a16="http://schemas.microsoft.com/office/drawing/2014/main" id="{1EF44C7B-1C38-4A42-C60C-97047C864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5749" y="2146852"/>
            <a:ext cx="2564296" cy="2564296"/>
          </a:xfrm>
          <a:prstGeom prst="rect">
            <a:avLst/>
          </a:prstGeom>
        </p:spPr>
      </p:pic>
      <p:pic>
        <p:nvPicPr>
          <p:cNvPr id="6" name="Image 5">
            <a:extLst>
              <a:ext uri="{FF2B5EF4-FFF2-40B4-BE49-F238E27FC236}">
                <a16:creationId xmlns:a16="http://schemas.microsoft.com/office/drawing/2014/main" id="{573E9CE5-30C6-5553-707B-F73ADCC9FD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5907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AA832-5402-C7C1-299B-D4AF3EF61788}"/>
            </a:ext>
          </a:extLst>
        </p:cNvPr>
        <p:cNvGrpSpPr/>
        <p:nvPr/>
      </p:nvGrpSpPr>
      <p:grpSpPr>
        <a:xfrm>
          <a:off x="0" y="0"/>
          <a:ext cx="0" cy="0"/>
          <a:chOff x="0" y="0"/>
          <a:chExt cx="0" cy="0"/>
        </a:xfrm>
      </p:grpSpPr>
      <p:graphicFrame>
        <p:nvGraphicFramePr>
          <p:cNvPr id="12" name="Diagram 6">
            <a:extLst>
              <a:ext uri="{FF2B5EF4-FFF2-40B4-BE49-F238E27FC236}">
                <a16:creationId xmlns:a16="http://schemas.microsoft.com/office/drawing/2014/main" id="{65C7084E-41F8-5E77-FE51-AC6D29F2C14A}"/>
              </a:ext>
            </a:extLst>
          </p:cNvPr>
          <p:cNvGraphicFramePr/>
          <p:nvPr>
            <p:extLst>
              <p:ext uri="{D42A27DB-BD31-4B8C-83A1-F6EECF244321}">
                <p14:modId xmlns:p14="http://schemas.microsoft.com/office/powerpoint/2010/main" val="475444288"/>
              </p:ext>
            </p:extLst>
          </p:nvPr>
        </p:nvGraphicFramePr>
        <p:xfrm>
          <a:off x="507008" y="758924"/>
          <a:ext cx="11674823" cy="287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4772A9E-B225-04FB-8D24-8F587B4351CF}"/>
              </a:ext>
            </a:extLst>
          </p:cNvPr>
          <p:cNvSpPr>
            <a:spLocks noGrp="1"/>
          </p:cNvSpPr>
          <p:nvPr>
            <p:ph type="title"/>
          </p:nvPr>
        </p:nvSpPr>
        <p:spPr/>
        <p:txBody>
          <a:bodyPr/>
          <a:lstStyle/>
          <a:p>
            <a:r>
              <a:rPr lang="fr-FR" sz="2400"/>
              <a:t>Un processus REX performant, c’est : </a:t>
            </a:r>
          </a:p>
        </p:txBody>
      </p:sp>
      <p:sp>
        <p:nvSpPr>
          <p:cNvPr id="4" name="Footer Placeholder 3">
            <a:extLst>
              <a:ext uri="{FF2B5EF4-FFF2-40B4-BE49-F238E27FC236}">
                <a16:creationId xmlns:a16="http://schemas.microsoft.com/office/drawing/2014/main" id="{7089A9F5-ECD9-436A-51AA-C59C7E866B8E}"/>
              </a:ext>
            </a:extLst>
          </p:cNvPr>
          <p:cNvSpPr>
            <a:spLocks noGrp="1"/>
          </p:cNvSpPr>
          <p:nvPr>
            <p:ph type="ftr" sz="quarter" idx="15"/>
          </p:nvPr>
        </p:nvSpPr>
        <p:spPr/>
        <p:txBody>
          <a:bodyPr/>
          <a:lstStyle/>
          <a:p>
            <a:r>
              <a:rPr lang="fr-FR"/>
              <a:t>Journée Mondiale de la Sécurité 2024 - Kit manager </a:t>
            </a:r>
          </a:p>
        </p:txBody>
      </p:sp>
      <p:sp>
        <p:nvSpPr>
          <p:cNvPr id="5" name="Slide Number Placeholder 4">
            <a:extLst>
              <a:ext uri="{FF2B5EF4-FFF2-40B4-BE49-F238E27FC236}">
                <a16:creationId xmlns:a16="http://schemas.microsoft.com/office/drawing/2014/main" id="{331B4519-0F24-5784-EADC-5FA45378D923}"/>
              </a:ext>
            </a:extLst>
          </p:cNvPr>
          <p:cNvSpPr>
            <a:spLocks noGrp="1"/>
          </p:cNvSpPr>
          <p:nvPr>
            <p:ph type="sldNum" sz="quarter" idx="16"/>
          </p:nvPr>
        </p:nvSpPr>
        <p:spPr/>
        <p:txBody>
          <a:bodyPr/>
          <a:lstStyle/>
          <a:p>
            <a:fld id="{975A587B-5814-4D9B-9598-FE9CB954CB01}" type="slidenum">
              <a:rPr lang="en-US" noProof="0" smtClean="0"/>
              <a:pPr/>
              <a:t>33</a:t>
            </a:fld>
            <a:endParaRPr lang="en-US" noProof="0"/>
          </a:p>
        </p:txBody>
      </p:sp>
      <p:sp>
        <p:nvSpPr>
          <p:cNvPr id="21" name="ZoneTexte 20">
            <a:extLst>
              <a:ext uri="{FF2B5EF4-FFF2-40B4-BE49-F238E27FC236}">
                <a16:creationId xmlns:a16="http://schemas.microsoft.com/office/drawing/2014/main" id="{FCA516CE-B570-7238-CE8F-DAFBBCFA5D50}"/>
              </a:ext>
            </a:extLst>
          </p:cNvPr>
          <p:cNvSpPr txBox="1"/>
          <p:nvPr/>
        </p:nvSpPr>
        <p:spPr>
          <a:xfrm>
            <a:off x="563168" y="5611002"/>
            <a:ext cx="9139631" cy="442674"/>
          </a:xfrm>
          <a:prstGeom prst="roundRect">
            <a:avLst/>
          </a:prstGeom>
          <a:solidFill>
            <a:schemeClr val="tx2"/>
          </a:solid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a:t>Nous avons tous un rôle à jouer pour contribuer à la performance du REX.</a:t>
            </a:r>
          </a:p>
        </p:txBody>
      </p:sp>
      <p:sp>
        <p:nvSpPr>
          <p:cNvPr id="23" name="Espace réservé du texte 1">
            <a:extLst>
              <a:ext uri="{FF2B5EF4-FFF2-40B4-BE49-F238E27FC236}">
                <a16:creationId xmlns:a16="http://schemas.microsoft.com/office/drawing/2014/main" id="{2D25FCEC-901B-1D37-DD65-28CB54E81D11}"/>
              </a:ext>
            </a:extLst>
          </p:cNvPr>
          <p:cNvSpPr>
            <a:spLocks noGrp="1"/>
          </p:cNvSpPr>
          <p:nvPr>
            <p:ph type="body" sz="quarter" idx="13"/>
          </p:nvPr>
        </p:nvSpPr>
        <p:spPr>
          <a:xfrm>
            <a:off x="514222" y="4040112"/>
            <a:ext cx="11722121" cy="1903398"/>
          </a:xfrm>
        </p:spPr>
        <p:txBody>
          <a:bodyPr vert="horz" lIns="91440" tIns="45720" rIns="91440" bIns="45720" rtlCol="0" anchor="t">
            <a:noAutofit/>
          </a:bodyPr>
          <a:lstStyle/>
          <a:p>
            <a:pPr marL="179705" indent="-179705">
              <a:spcBef>
                <a:spcPts val="0"/>
              </a:spcBef>
              <a:spcAft>
                <a:spcPts val="600"/>
              </a:spcAft>
              <a:buClr>
                <a:schemeClr val="tx2"/>
              </a:buClr>
              <a:defRPr/>
            </a:pPr>
            <a:r>
              <a:rPr lang="fr-FR" sz="1800">
                <a:cs typeface="Calibri" panose="020F0502020204030204" pitchFamily="34" charset="0"/>
              </a:rPr>
              <a:t>Travailler en équipe pluridisciplinaire.</a:t>
            </a:r>
            <a:endParaRPr lang="en-US" sz="1800"/>
          </a:p>
          <a:p>
            <a:pPr marL="179705" indent="-179705">
              <a:spcBef>
                <a:spcPts val="0"/>
              </a:spcBef>
              <a:spcAft>
                <a:spcPts val="600"/>
              </a:spcAft>
              <a:buClr>
                <a:schemeClr val="tx2"/>
              </a:buClr>
              <a:defRPr/>
            </a:pPr>
            <a:r>
              <a:rPr lang="fr-FR" sz="1800">
                <a:cs typeface="Calibri" panose="020F0502020204030204" pitchFamily="34" charset="0"/>
              </a:rPr>
              <a:t>Désigner des personnes en charge des actions.</a:t>
            </a:r>
          </a:p>
          <a:p>
            <a:pPr marL="179705" indent="-179705">
              <a:spcBef>
                <a:spcPts val="0"/>
              </a:spcBef>
              <a:spcAft>
                <a:spcPts val="600"/>
              </a:spcAft>
              <a:buClr>
                <a:schemeClr val="tx2"/>
              </a:buClr>
              <a:defRPr/>
            </a:pPr>
            <a:r>
              <a:rPr lang="fr-FR" sz="1800">
                <a:cs typeface="Calibri"/>
              </a:rPr>
              <a:t>Expliquer sur le terrain pourquoi ce REX est important et ce que sa mise en œuvre va apporter.</a:t>
            </a:r>
            <a:endParaRPr lang="fr-FR" sz="1800">
              <a:cs typeface="Calibri" panose="020F0502020204030204" pitchFamily="34" charset="0"/>
            </a:endParaRPr>
          </a:p>
          <a:p>
            <a:pPr marL="179705" indent="-179705">
              <a:spcBef>
                <a:spcPts val="0"/>
              </a:spcBef>
              <a:spcAft>
                <a:spcPts val="600"/>
              </a:spcAft>
              <a:buClr>
                <a:schemeClr val="tx2"/>
              </a:buClr>
              <a:defRPr/>
            </a:pPr>
            <a:r>
              <a:rPr lang="fr-FR" sz="1800">
                <a:cs typeface="Calibri"/>
              </a:rPr>
              <a:t>S’assurer de la mise en œuvre des actions.</a:t>
            </a:r>
          </a:p>
        </p:txBody>
      </p:sp>
      <p:pic>
        <p:nvPicPr>
          <p:cNvPr id="2" name="Image 1">
            <a:extLst>
              <a:ext uri="{FF2B5EF4-FFF2-40B4-BE49-F238E27FC236}">
                <a16:creationId xmlns:a16="http://schemas.microsoft.com/office/drawing/2014/main" id="{7361D55C-68A9-12A1-3E8D-88CF2B9B68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6" name="Text Placeholder 1">
            <a:extLst>
              <a:ext uri="{FF2B5EF4-FFF2-40B4-BE49-F238E27FC236}">
                <a16:creationId xmlns:a16="http://schemas.microsoft.com/office/drawing/2014/main" id="{DAD8AD1C-3A11-2D88-1494-E1D7AD1173F3}"/>
              </a:ext>
            </a:extLst>
          </p:cNvPr>
          <p:cNvSpPr txBox="1">
            <a:spLocks/>
          </p:cNvSpPr>
          <p:nvPr/>
        </p:nvSpPr>
        <p:spPr>
          <a:xfrm>
            <a:off x="469879" y="3119965"/>
            <a:ext cx="1978880" cy="557575"/>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FR" sz="1400" b="1">
                <a:solidFill>
                  <a:schemeClr val="tx2"/>
                </a:solidFill>
              </a:rPr>
              <a:t>…de façon systématique</a:t>
            </a:r>
            <a:endParaRPr lang="fr-FR" sz="2400">
              <a:solidFill>
                <a:schemeClr val="tx2"/>
              </a:solidFill>
            </a:endParaRPr>
          </a:p>
        </p:txBody>
      </p:sp>
      <p:sp>
        <p:nvSpPr>
          <p:cNvPr id="8" name="Text Placeholder 1">
            <a:extLst>
              <a:ext uri="{FF2B5EF4-FFF2-40B4-BE49-F238E27FC236}">
                <a16:creationId xmlns:a16="http://schemas.microsoft.com/office/drawing/2014/main" id="{4B1FDABC-3B1B-1427-846A-DAEC0685D0C3}"/>
              </a:ext>
            </a:extLst>
          </p:cNvPr>
          <p:cNvSpPr txBox="1">
            <a:spLocks/>
          </p:cNvSpPr>
          <p:nvPr/>
        </p:nvSpPr>
        <p:spPr>
          <a:xfrm>
            <a:off x="2629506" y="3119965"/>
            <a:ext cx="2372804" cy="736974"/>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1400" b="1">
                <a:solidFill>
                  <a:schemeClr val="tx2"/>
                </a:solidFill>
                <a:latin typeface="Arial" panose="020B0604020202020204" pitchFamily="34" charset="0"/>
              </a:rPr>
              <a:t>…le plus rapidement complètement possible</a:t>
            </a:r>
            <a:endParaRPr lang="fr-FR" sz="2400" b="1">
              <a:solidFill>
                <a:schemeClr val="tx2"/>
              </a:solidFill>
            </a:endParaRPr>
          </a:p>
        </p:txBody>
      </p:sp>
      <p:sp>
        <p:nvSpPr>
          <p:cNvPr id="9" name="Text Placeholder 1">
            <a:extLst>
              <a:ext uri="{FF2B5EF4-FFF2-40B4-BE49-F238E27FC236}">
                <a16:creationId xmlns:a16="http://schemas.microsoft.com/office/drawing/2014/main" id="{1472EF53-4CBC-43C5-83AD-39A34DD98175}"/>
              </a:ext>
            </a:extLst>
          </p:cNvPr>
          <p:cNvSpPr txBox="1">
            <a:spLocks/>
          </p:cNvSpPr>
          <p:nvPr/>
        </p:nvSpPr>
        <p:spPr>
          <a:xfrm>
            <a:off x="4796297" y="3119965"/>
            <a:ext cx="2178523" cy="489414"/>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1400" b="1">
                <a:solidFill>
                  <a:schemeClr val="tx2"/>
                </a:solidFill>
                <a:latin typeface="Arial" panose="020B0604020202020204" pitchFamily="34" charset="0"/>
              </a:rPr>
              <a:t>…en intégrant </a:t>
            </a:r>
          </a:p>
          <a:p>
            <a:pPr marL="0" indent="0" algn="ctr">
              <a:spcBef>
                <a:spcPts val="0"/>
              </a:spcBef>
              <a:buNone/>
            </a:pPr>
            <a:r>
              <a:rPr lang="fr-FR" sz="1400" b="1">
                <a:solidFill>
                  <a:schemeClr val="tx2"/>
                </a:solidFill>
                <a:latin typeface="Arial" panose="020B0604020202020204" pitchFamily="34" charset="0"/>
              </a:rPr>
              <a:t>les FOH*</a:t>
            </a:r>
            <a:endParaRPr lang="fr-FR" sz="1400">
              <a:solidFill>
                <a:schemeClr val="tx2"/>
              </a:solidFill>
              <a:latin typeface="Arial" panose="020B0604020202020204" pitchFamily="34" charset="0"/>
            </a:endParaRPr>
          </a:p>
        </p:txBody>
      </p:sp>
      <p:sp>
        <p:nvSpPr>
          <p:cNvPr id="10" name="Text Placeholder 1">
            <a:extLst>
              <a:ext uri="{FF2B5EF4-FFF2-40B4-BE49-F238E27FC236}">
                <a16:creationId xmlns:a16="http://schemas.microsoft.com/office/drawing/2014/main" id="{576DB9B4-5F1E-7A4D-68C1-01F9085CDF81}"/>
              </a:ext>
            </a:extLst>
          </p:cNvPr>
          <p:cNvSpPr txBox="1">
            <a:spLocks/>
          </p:cNvSpPr>
          <p:nvPr/>
        </p:nvSpPr>
        <p:spPr>
          <a:xfrm>
            <a:off x="6928972" y="3120557"/>
            <a:ext cx="2178523" cy="574196"/>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1400" b="1">
                <a:solidFill>
                  <a:schemeClr val="tx2"/>
                </a:solidFill>
                <a:latin typeface="Arial" panose="020B0604020202020204" pitchFamily="34" charset="0"/>
              </a:rPr>
              <a:t>…jusque sur</a:t>
            </a:r>
          </a:p>
          <a:p>
            <a:pPr marL="0" indent="0" algn="ctr">
              <a:spcBef>
                <a:spcPts val="0"/>
              </a:spcBef>
              <a:buNone/>
            </a:pPr>
            <a:r>
              <a:rPr lang="fr-FR" sz="1400" b="1">
                <a:solidFill>
                  <a:schemeClr val="tx2"/>
                </a:solidFill>
                <a:latin typeface="Arial" panose="020B0604020202020204" pitchFamily="34" charset="0"/>
              </a:rPr>
              <a:t> le terrain</a:t>
            </a:r>
          </a:p>
        </p:txBody>
      </p:sp>
      <p:sp>
        <p:nvSpPr>
          <p:cNvPr id="11" name="Text Placeholder 1">
            <a:extLst>
              <a:ext uri="{FF2B5EF4-FFF2-40B4-BE49-F238E27FC236}">
                <a16:creationId xmlns:a16="http://schemas.microsoft.com/office/drawing/2014/main" id="{07603282-B939-A6E8-7091-E355BA1199F3}"/>
              </a:ext>
            </a:extLst>
          </p:cNvPr>
          <p:cNvSpPr txBox="1">
            <a:spLocks/>
          </p:cNvSpPr>
          <p:nvPr/>
        </p:nvSpPr>
        <p:spPr>
          <a:xfrm>
            <a:off x="9162436" y="3090971"/>
            <a:ext cx="2178523" cy="603782"/>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a:solidFill>
                  <a:schemeClr val="tx2"/>
                </a:solidFill>
                <a:latin typeface="Arial" panose="020B0604020202020204" pitchFamily="34" charset="0"/>
              </a:rPr>
              <a:t>…avec revue régulière des actions</a:t>
            </a:r>
            <a:endParaRPr lang="fr-FR" sz="2400" b="1">
              <a:solidFill>
                <a:schemeClr val="tx2"/>
              </a:solidFill>
            </a:endParaRPr>
          </a:p>
        </p:txBody>
      </p:sp>
      <p:cxnSp>
        <p:nvCxnSpPr>
          <p:cNvPr id="13" name="Straight Connector 19">
            <a:extLst>
              <a:ext uri="{FF2B5EF4-FFF2-40B4-BE49-F238E27FC236}">
                <a16:creationId xmlns:a16="http://schemas.microsoft.com/office/drawing/2014/main" id="{16E06363-2FDA-4B20-7010-FE8673E5A8C2}"/>
              </a:ext>
            </a:extLst>
          </p:cNvPr>
          <p:cNvCxnSpPr>
            <a:cxnSpLocks/>
          </p:cNvCxnSpPr>
          <p:nvPr/>
        </p:nvCxnSpPr>
        <p:spPr>
          <a:xfrm>
            <a:off x="563169" y="3823177"/>
            <a:ext cx="10867639" cy="0"/>
          </a:xfrm>
          <a:prstGeom prst="line">
            <a:avLst/>
          </a:prstGeom>
          <a:ln w="28575">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2A9E645-A211-4A40-B33E-F77FC254AC0E}"/>
              </a:ext>
            </a:extLst>
          </p:cNvPr>
          <p:cNvSpPr txBox="1"/>
          <p:nvPr/>
        </p:nvSpPr>
        <p:spPr>
          <a:xfrm>
            <a:off x="5478156" y="6442633"/>
            <a:ext cx="4870949" cy="276999"/>
          </a:xfrm>
          <a:prstGeom prst="rect">
            <a:avLst/>
          </a:prstGeom>
          <a:noFill/>
        </p:spPr>
        <p:txBody>
          <a:bodyPr wrap="none" rtlCol="0">
            <a:spAutoFit/>
          </a:bodyPr>
          <a:lstStyle/>
          <a:p>
            <a:pPr algn="l"/>
            <a:r>
              <a:rPr lang="fr-FR" sz="1200" i="1"/>
              <a:t>*Facteurs Organisationnels et Humains. Voir guide GM-GR-HSE-350</a:t>
            </a:r>
          </a:p>
        </p:txBody>
      </p:sp>
    </p:spTree>
    <p:extLst>
      <p:ext uri="{BB962C8B-B14F-4D97-AF65-F5344CB8AC3E}">
        <p14:creationId xmlns:p14="http://schemas.microsoft.com/office/powerpoint/2010/main" val="20361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lipse 37">
            <a:extLst>
              <a:ext uri="{FF2B5EF4-FFF2-40B4-BE49-F238E27FC236}">
                <a16:creationId xmlns:a16="http://schemas.microsoft.com/office/drawing/2014/main" id="{087981DB-7238-6893-E577-D45EA07A9830}"/>
              </a:ext>
            </a:extLst>
          </p:cNvPr>
          <p:cNvSpPr>
            <a:spLocks noChangeAspect="1"/>
          </p:cNvSpPr>
          <p:nvPr/>
        </p:nvSpPr>
        <p:spPr>
          <a:xfrm>
            <a:off x="6168325" y="531772"/>
            <a:ext cx="900000" cy="864224"/>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95" name="Ellipse 94">
            <a:extLst>
              <a:ext uri="{FF2B5EF4-FFF2-40B4-BE49-F238E27FC236}">
                <a16:creationId xmlns:a16="http://schemas.microsoft.com/office/drawing/2014/main" id="{5BA941D2-9718-BAD6-FAB6-6A416BDAC7E3}"/>
              </a:ext>
            </a:extLst>
          </p:cNvPr>
          <p:cNvSpPr/>
          <p:nvPr/>
        </p:nvSpPr>
        <p:spPr>
          <a:xfrm>
            <a:off x="126321" y="4736580"/>
            <a:ext cx="6664736" cy="13941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lèche : courbe vers la droite 115">
            <a:extLst>
              <a:ext uri="{FF2B5EF4-FFF2-40B4-BE49-F238E27FC236}">
                <a16:creationId xmlns:a16="http://schemas.microsoft.com/office/drawing/2014/main" id="{370DFF45-E34C-6605-493E-26E58E278717}"/>
              </a:ext>
            </a:extLst>
          </p:cNvPr>
          <p:cNvSpPr/>
          <p:nvPr/>
        </p:nvSpPr>
        <p:spPr>
          <a:xfrm rot="5400000" flipV="1">
            <a:off x="1726866" y="672212"/>
            <a:ext cx="3604335" cy="5250172"/>
          </a:xfrm>
          <a:prstGeom prst="curvedRightArrow">
            <a:avLst>
              <a:gd name="adj1" fmla="val 10552"/>
              <a:gd name="adj2" fmla="val 21345"/>
              <a:gd name="adj3" fmla="val 127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 coins arrondis 5">
            <a:extLst>
              <a:ext uri="{FF2B5EF4-FFF2-40B4-BE49-F238E27FC236}">
                <a16:creationId xmlns:a16="http://schemas.microsoft.com/office/drawing/2014/main" id="{9D6736A4-EB39-F357-E352-8C13D3E02E95}"/>
              </a:ext>
            </a:extLst>
          </p:cNvPr>
          <p:cNvSpPr/>
          <p:nvPr/>
        </p:nvSpPr>
        <p:spPr>
          <a:xfrm>
            <a:off x="1809264" y="2869021"/>
            <a:ext cx="4059701" cy="1143618"/>
          </a:xfrm>
          <a:prstGeom prst="roundRect">
            <a:avLst/>
          </a:prstGeom>
          <a:solidFill>
            <a:schemeClr val="bg1"/>
          </a:solidFill>
          <a:ln w="19050">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ABD0A91-6F34-0AF0-67FE-5214FCB8A3A6}"/>
              </a:ext>
            </a:extLst>
          </p:cNvPr>
          <p:cNvSpPr>
            <a:spLocks noGrp="1"/>
          </p:cNvSpPr>
          <p:nvPr>
            <p:ph type="title"/>
          </p:nvPr>
        </p:nvSpPr>
        <p:spPr>
          <a:xfrm>
            <a:off x="469879" y="242844"/>
            <a:ext cx="9720000" cy="571945"/>
          </a:xfrm>
        </p:spPr>
        <p:txBody>
          <a:bodyPr/>
          <a:lstStyle/>
          <a:p>
            <a:pPr marR="0" lvl="0" defTabSz="914400" rtl="0" eaLnBrk="1" fontAlgn="auto" latinLnBrk="0" hangingPunct="1">
              <a:lnSpc>
                <a:spcPct val="100000"/>
              </a:lnSpc>
              <a:spcBef>
                <a:spcPts val="0"/>
              </a:spcBef>
              <a:spcAft>
                <a:spcPts val="0"/>
              </a:spcAft>
              <a:buClrTx/>
              <a:buSzTx/>
              <a:tabLst/>
              <a:defRPr/>
            </a:pPr>
            <a:r>
              <a:rPr kumimoji="0" lang="en-US" sz="2400" i="0" u="none" strike="noStrike" kern="1200" cap="none" spc="0" normalizeH="0" baseline="0" noProof="0">
                <a:ln>
                  <a:noFill/>
                </a:ln>
                <a:effectLst/>
                <a:uLnTx/>
                <a:uFillTx/>
                <a:latin typeface="Arial" panose="020B0604020202020204"/>
              </a:rPr>
              <a:t>Le role fondamental du Corex local</a:t>
            </a:r>
            <a:endParaRPr kumimoji="0" lang="en-US" sz="2400" i="0" u="none" strike="noStrike" kern="1200" cap="none" spc="0" normalizeH="0" baseline="0">
              <a:ln>
                <a:noFill/>
              </a:ln>
              <a:effectLst/>
              <a:uLnTx/>
              <a:uFillTx/>
              <a:latin typeface="Arial" panose="020B0604020202020204"/>
            </a:endParaRPr>
          </a:p>
        </p:txBody>
      </p:sp>
      <p:sp>
        <p:nvSpPr>
          <p:cNvPr id="4" name="Espace réservé du pied de page 3">
            <a:extLst>
              <a:ext uri="{FF2B5EF4-FFF2-40B4-BE49-F238E27FC236}">
                <a16:creationId xmlns:a16="http://schemas.microsoft.com/office/drawing/2014/main" id="{AD13A5DE-3DC9-6862-B7B1-1904575711BA}"/>
              </a:ext>
            </a:extLst>
          </p:cNvPr>
          <p:cNvSpPr>
            <a:spLocks noGrp="1"/>
          </p:cNvSpPr>
          <p:nvPr>
            <p:ph type="ftr" sz="quarter" idx="11"/>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150EC078-6157-5CBB-8EA8-224280FB4869}"/>
              </a:ext>
            </a:extLst>
          </p:cNvPr>
          <p:cNvSpPr>
            <a:spLocks noGrp="1"/>
          </p:cNvSpPr>
          <p:nvPr>
            <p:ph type="sldNum" sz="quarter" idx="12"/>
          </p:nvPr>
        </p:nvSpPr>
        <p:spPr/>
        <p:txBody>
          <a:bodyPr/>
          <a:lstStyle/>
          <a:p>
            <a:fld id="{975A587B-5814-4D9B-9598-FE9CB954CB01}" type="slidenum">
              <a:rPr lang="en-US" noProof="0" smtClean="0"/>
              <a:pPr/>
              <a:t>34</a:t>
            </a:fld>
            <a:endParaRPr lang="en-US" noProof="0"/>
          </a:p>
        </p:txBody>
      </p:sp>
      <p:sp>
        <p:nvSpPr>
          <p:cNvPr id="8" name="Rectangle : coins arrondis 7">
            <a:extLst>
              <a:ext uri="{FF2B5EF4-FFF2-40B4-BE49-F238E27FC236}">
                <a16:creationId xmlns:a16="http://schemas.microsoft.com/office/drawing/2014/main" id="{92C071DD-92B2-FB86-BB60-5F5CFBE6646D}"/>
              </a:ext>
            </a:extLst>
          </p:cNvPr>
          <p:cNvSpPr/>
          <p:nvPr/>
        </p:nvSpPr>
        <p:spPr>
          <a:xfrm>
            <a:off x="1809264" y="1275153"/>
            <a:ext cx="4059701" cy="476882"/>
          </a:xfrm>
          <a:prstGeom prst="roundRect">
            <a:avLst/>
          </a:prstGeom>
          <a:solidFill>
            <a:schemeClr val="bg1"/>
          </a:solidFill>
          <a:ln w="1905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Explosion : 8 points 8">
            <a:extLst>
              <a:ext uri="{FF2B5EF4-FFF2-40B4-BE49-F238E27FC236}">
                <a16:creationId xmlns:a16="http://schemas.microsoft.com/office/drawing/2014/main" id="{F7B26DE3-D1E5-62C1-E9F7-69B53B8E7A46}"/>
              </a:ext>
            </a:extLst>
          </p:cNvPr>
          <p:cNvSpPr/>
          <p:nvPr/>
        </p:nvSpPr>
        <p:spPr>
          <a:xfrm>
            <a:off x="2641017" y="5650924"/>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xplosion : 8 points 9">
            <a:extLst>
              <a:ext uri="{FF2B5EF4-FFF2-40B4-BE49-F238E27FC236}">
                <a16:creationId xmlns:a16="http://schemas.microsoft.com/office/drawing/2014/main" id="{23F7FC32-E8D8-2C09-B6A4-1EC78CBAAFB5}"/>
              </a:ext>
            </a:extLst>
          </p:cNvPr>
          <p:cNvSpPr/>
          <p:nvPr/>
        </p:nvSpPr>
        <p:spPr>
          <a:xfrm>
            <a:off x="2735453" y="5282339"/>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xplosion : 8 points 10">
            <a:extLst>
              <a:ext uri="{FF2B5EF4-FFF2-40B4-BE49-F238E27FC236}">
                <a16:creationId xmlns:a16="http://schemas.microsoft.com/office/drawing/2014/main" id="{6042E27F-4090-EA53-82F0-B9557053D7E4}"/>
              </a:ext>
            </a:extLst>
          </p:cNvPr>
          <p:cNvSpPr/>
          <p:nvPr/>
        </p:nvSpPr>
        <p:spPr>
          <a:xfrm>
            <a:off x="2322877" y="5378128"/>
            <a:ext cx="439682" cy="31847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B44F8CB-FBAA-7F4C-A276-17FEB93D0F93}"/>
              </a:ext>
            </a:extLst>
          </p:cNvPr>
          <p:cNvSpPr txBox="1"/>
          <p:nvPr/>
        </p:nvSpPr>
        <p:spPr>
          <a:xfrm>
            <a:off x="381523" y="5189712"/>
            <a:ext cx="1778482" cy="553998"/>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000"/>
              <a:t>Signalement systématique des événements HSE et </a:t>
            </a:r>
          </a:p>
          <a:p>
            <a:pPr algn="ctr"/>
            <a:r>
              <a:rPr lang="fr-FR" sz="1000"/>
              <a:t>des bonnes pratiques</a:t>
            </a:r>
          </a:p>
        </p:txBody>
      </p:sp>
      <p:sp>
        <p:nvSpPr>
          <p:cNvPr id="20" name="Flèche : droite 19">
            <a:extLst>
              <a:ext uri="{FF2B5EF4-FFF2-40B4-BE49-F238E27FC236}">
                <a16:creationId xmlns:a16="http://schemas.microsoft.com/office/drawing/2014/main" id="{6036511D-01F4-3667-848B-5D818E35245C}"/>
              </a:ext>
            </a:extLst>
          </p:cNvPr>
          <p:cNvSpPr/>
          <p:nvPr/>
        </p:nvSpPr>
        <p:spPr>
          <a:xfrm rot="16200000">
            <a:off x="2017201" y="2316806"/>
            <a:ext cx="1568214" cy="33941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Flèche : droite 1">
            <a:extLst>
              <a:ext uri="{FF2B5EF4-FFF2-40B4-BE49-F238E27FC236}">
                <a16:creationId xmlns:a16="http://schemas.microsoft.com/office/drawing/2014/main" id="{A97E93DB-E291-3B37-ECAD-D15D8903B1AF}"/>
              </a:ext>
            </a:extLst>
          </p:cNvPr>
          <p:cNvSpPr/>
          <p:nvPr/>
        </p:nvSpPr>
        <p:spPr>
          <a:xfrm rot="5400000">
            <a:off x="3923231" y="2132388"/>
            <a:ext cx="1245873" cy="33941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6" name="Ellipse 4">
            <a:extLst>
              <a:ext uri="{FF2B5EF4-FFF2-40B4-BE49-F238E27FC236}">
                <a16:creationId xmlns:a16="http://schemas.microsoft.com/office/drawing/2014/main" id="{76D43BC0-5E4C-E24C-1FD8-657209C05AB3}"/>
              </a:ext>
            </a:extLst>
          </p:cNvPr>
          <p:cNvSpPr/>
          <p:nvPr/>
        </p:nvSpPr>
        <p:spPr>
          <a:xfrm>
            <a:off x="5495266" y="2565055"/>
            <a:ext cx="1018579" cy="82297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Aft>
                <a:spcPct val="35000"/>
              </a:spcAft>
            </a:pPr>
            <a:endParaRPr lang="en-US" sz="1400" b="1">
              <a:ln>
                <a:solidFill>
                  <a:srgbClr val="004494"/>
                </a:solidFill>
              </a:ln>
              <a:latin typeface="Arial" panose="020B0604020202020204" pitchFamily="34" charset="0"/>
            </a:endParaRPr>
          </a:p>
        </p:txBody>
      </p:sp>
      <p:sp>
        <p:nvSpPr>
          <p:cNvPr id="35" name="Explosion : 8 points 34">
            <a:extLst>
              <a:ext uri="{FF2B5EF4-FFF2-40B4-BE49-F238E27FC236}">
                <a16:creationId xmlns:a16="http://schemas.microsoft.com/office/drawing/2014/main" id="{8E8A80EE-8F5B-ABC8-D4F0-C8A939573980}"/>
              </a:ext>
            </a:extLst>
          </p:cNvPr>
          <p:cNvSpPr/>
          <p:nvPr/>
        </p:nvSpPr>
        <p:spPr>
          <a:xfrm>
            <a:off x="4341901" y="1951720"/>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0DEA3E4C-9817-A1D8-4F7E-B63CE8EED9A4}"/>
              </a:ext>
            </a:extLst>
          </p:cNvPr>
          <p:cNvSpPr txBox="1"/>
          <p:nvPr/>
        </p:nvSpPr>
        <p:spPr>
          <a:xfrm>
            <a:off x="5609288" y="6400795"/>
            <a:ext cx="1574470" cy="246221"/>
          </a:xfrm>
          <a:prstGeom prst="rect">
            <a:avLst/>
          </a:prstGeom>
          <a:noFill/>
        </p:spPr>
        <p:txBody>
          <a:bodyPr wrap="none" rtlCol="0">
            <a:spAutoFit/>
          </a:bodyPr>
          <a:lstStyle/>
          <a:p>
            <a:pPr algn="l"/>
            <a:r>
              <a:rPr lang="fr-FR" sz="1000"/>
              <a:t>Accident grave, </a:t>
            </a:r>
            <a:r>
              <a:rPr lang="fr-FR" sz="1000" err="1"/>
              <a:t>HiPo</a:t>
            </a:r>
            <a:r>
              <a:rPr lang="fr-FR" sz="1000"/>
              <a:t>, …</a:t>
            </a:r>
          </a:p>
        </p:txBody>
      </p:sp>
      <p:sp>
        <p:nvSpPr>
          <p:cNvPr id="36" name="Explosion : 8 points 35">
            <a:extLst>
              <a:ext uri="{FF2B5EF4-FFF2-40B4-BE49-F238E27FC236}">
                <a16:creationId xmlns:a16="http://schemas.microsoft.com/office/drawing/2014/main" id="{BD1219C9-6ADD-DAFE-9140-89A5F308D882}"/>
              </a:ext>
            </a:extLst>
          </p:cNvPr>
          <p:cNvSpPr/>
          <p:nvPr/>
        </p:nvSpPr>
        <p:spPr>
          <a:xfrm>
            <a:off x="7178276" y="6403432"/>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BA0E9202-BB9A-1FFC-B7B4-50C165692627}"/>
              </a:ext>
            </a:extLst>
          </p:cNvPr>
          <p:cNvSpPr txBox="1"/>
          <p:nvPr/>
        </p:nvSpPr>
        <p:spPr>
          <a:xfrm>
            <a:off x="7526088" y="6400795"/>
            <a:ext cx="1593706" cy="246221"/>
          </a:xfrm>
          <a:prstGeom prst="rect">
            <a:avLst/>
          </a:prstGeom>
          <a:noFill/>
        </p:spPr>
        <p:txBody>
          <a:bodyPr wrap="none" rtlCol="0">
            <a:spAutoFit/>
          </a:bodyPr>
          <a:lstStyle/>
          <a:p>
            <a:pPr algn="l"/>
            <a:r>
              <a:rPr lang="fr-FR" sz="1000"/>
              <a:t>Autre accident de la LBU</a:t>
            </a:r>
          </a:p>
        </p:txBody>
      </p:sp>
      <p:sp>
        <p:nvSpPr>
          <p:cNvPr id="41" name="ZoneTexte 40">
            <a:extLst>
              <a:ext uri="{FF2B5EF4-FFF2-40B4-BE49-F238E27FC236}">
                <a16:creationId xmlns:a16="http://schemas.microsoft.com/office/drawing/2014/main" id="{82B86D5E-EE9A-3309-7C3E-A7D810740656}"/>
              </a:ext>
            </a:extLst>
          </p:cNvPr>
          <p:cNvSpPr txBox="1"/>
          <p:nvPr/>
        </p:nvSpPr>
        <p:spPr>
          <a:xfrm>
            <a:off x="9464356" y="6400795"/>
            <a:ext cx="1047082" cy="246221"/>
          </a:xfrm>
          <a:prstGeom prst="rect">
            <a:avLst/>
          </a:prstGeom>
          <a:noFill/>
        </p:spPr>
        <p:txBody>
          <a:bodyPr wrap="none" rtlCol="0">
            <a:spAutoFit/>
          </a:bodyPr>
          <a:lstStyle/>
          <a:p>
            <a:pPr algn="l"/>
            <a:r>
              <a:rPr lang="fr-FR" sz="1000"/>
              <a:t>Bonne pratique</a:t>
            </a:r>
          </a:p>
        </p:txBody>
      </p:sp>
      <p:sp>
        <p:nvSpPr>
          <p:cNvPr id="58" name="ZoneTexte 57">
            <a:extLst>
              <a:ext uri="{FF2B5EF4-FFF2-40B4-BE49-F238E27FC236}">
                <a16:creationId xmlns:a16="http://schemas.microsoft.com/office/drawing/2014/main" id="{3AD0F32F-59C0-7AB7-3C66-F41B7529EEA7}"/>
              </a:ext>
            </a:extLst>
          </p:cNvPr>
          <p:cNvSpPr txBox="1"/>
          <p:nvPr/>
        </p:nvSpPr>
        <p:spPr>
          <a:xfrm>
            <a:off x="3739526" y="2909532"/>
            <a:ext cx="1613283" cy="461665"/>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a:solidFill>
                  <a:schemeClr val="tx2"/>
                </a:solidFill>
              </a:rPr>
              <a:t>Analyse pluridisciplinaire</a:t>
            </a:r>
          </a:p>
        </p:txBody>
      </p:sp>
      <p:sp>
        <p:nvSpPr>
          <p:cNvPr id="87" name="Flèche : droite 86">
            <a:extLst>
              <a:ext uri="{FF2B5EF4-FFF2-40B4-BE49-F238E27FC236}">
                <a16:creationId xmlns:a16="http://schemas.microsoft.com/office/drawing/2014/main" id="{E951FE7B-E379-6B9D-70CA-A5853C2CF29F}"/>
              </a:ext>
            </a:extLst>
          </p:cNvPr>
          <p:cNvSpPr/>
          <p:nvPr/>
        </p:nvSpPr>
        <p:spPr>
          <a:xfrm rot="5400000">
            <a:off x="4411858" y="3343259"/>
            <a:ext cx="268618" cy="339412"/>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9" name="ZoneTexte 88">
            <a:extLst>
              <a:ext uri="{FF2B5EF4-FFF2-40B4-BE49-F238E27FC236}">
                <a16:creationId xmlns:a16="http://schemas.microsoft.com/office/drawing/2014/main" id="{B72B248B-76F9-2809-72A6-547EB2049763}"/>
              </a:ext>
            </a:extLst>
          </p:cNvPr>
          <p:cNvSpPr txBox="1"/>
          <p:nvPr/>
        </p:nvSpPr>
        <p:spPr>
          <a:xfrm>
            <a:off x="3696662" y="5077412"/>
            <a:ext cx="2728826" cy="769441"/>
          </a:xfrm>
          <a:prstGeom prst="rect">
            <a:avLst/>
          </a:prstGeom>
          <a:noFill/>
        </p:spPr>
        <p:txBody>
          <a:bodyPr wrap="square" rtlCol="0">
            <a:spAutoFit/>
          </a:bodyPr>
          <a:lstStyle/>
          <a:p>
            <a:pPr marL="0" indent="0" algn="ctr">
              <a:buNone/>
            </a:pPr>
            <a:r>
              <a:rPr lang="fr-FR" sz="1200" b="1">
                <a:solidFill>
                  <a:schemeClr val="accent2"/>
                </a:solidFill>
                <a:latin typeface="Arial" panose="020B0604020202020204" pitchFamily="34" charset="0"/>
              </a:rPr>
              <a:t>Implémentation des recommandations :</a:t>
            </a:r>
          </a:p>
          <a:p>
            <a:pPr marL="0" indent="0" algn="ctr">
              <a:buNone/>
            </a:pPr>
            <a:r>
              <a:rPr lang="fr-FR" sz="1000" b="1">
                <a:latin typeface="Arial" panose="020B0604020202020204" pitchFamily="34" charset="0"/>
              </a:rPr>
              <a:t>explication aux personnes appropriées, mise en œuvre des actions et suivi</a:t>
            </a:r>
            <a:endParaRPr lang="fr-FR" sz="1400"/>
          </a:p>
        </p:txBody>
      </p:sp>
      <p:sp>
        <p:nvSpPr>
          <p:cNvPr id="90" name="Flèche : droite 89">
            <a:extLst>
              <a:ext uri="{FF2B5EF4-FFF2-40B4-BE49-F238E27FC236}">
                <a16:creationId xmlns:a16="http://schemas.microsoft.com/office/drawing/2014/main" id="{D081D4AB-A5DC-6F4A-9B65-CBB471C85366}"/>
              </a:ext>
            </a:extLst>
          </p:cNvPr>
          <p:cNvSpPr/>
          <p:nvPr/>
        </p:nvSpPr>
        <p:spPr>
          <a:xfrm rot="5400000">
            <a:off x="3967548" y="4314833"/>
            <a:ext cx="1157239" cy="35438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18" name="ZoneTexte 117">
            <a:extLst>
              <a:ext uri="{FF2B5EF4-FFF2-40B4-BE49-F238E27FC236}">
                <a16:creationId xmlns:a16="http://schemas.microsoft.com/office/drawing/2014/main" id="{959BEABB-8134-0169-AD1D-A80EAF4A1D91}"/>
              </a:ext>
            </a:extLst>
          </p:cNvPr>
          <p:cNvSpPr txBox="1"/>
          <p:nvPr/>
        </p:nvSpPr>
        <p:spPr>
          <a:xfrm>
            <a:off x="8027068" y="5253211"/>
            <a:ext cx="2839808" cy="715089"/>
          </a:xfrm>
          <a:prstGeom prst="roundRect">
            <a:avLst/>
          </a:prstGeom>
          <a:solidFill>
            <a:schemeClr val="accent2">
              <a:lumMod val="20000"/>
              <a:lumOff val="80000"/>
            </a:schemeClr>
          </a:solidFill>
          <a:ln w="12700">
            <a:solidFill>
              <a:schemeClr val="accent2"/>
            </a:solidFill>
          </a:ln>
        </p:spPr>
        <p:txBody>
          <a:bodyPr wrap="square">
            <a:spAutoFit/>
          </a:bodyPr>
          <a:lstStyle/>
          <a:p>
            <a:pPr algn="ctr"/>
            <a:r>
              <a:rPr lang="fr-FR" sz="1200" b="1">
                <a:solidFill>
                  <a:schemeClr val="accent2"/>
                </a:solidFill>
              </a:rPr>
              <a:t>Implémentation = dire « Pourquoi » </a:t>
            </a:r>
          </a:p>
          <a:p>
            <a:pPr algn="ctr"/>
            <a:r>
              <a:rPr lang="fr-FR" sz="1200" b="1">
                <a:solidFill>
                  <a:schemeClr val="accent2"/>
                </a:solidFill>
              </a:rPr>
              <a:t>ce REX est important plutôt </a:t>
            </a:r>
          </a:p>
          <a:p>
            <a:pPr algn="ctr"/>
            <a:r>
              <a:rPr lang="fr-FR" sz="1200" b="1">
                <a:solidFill>
                  <a:schemeClr val="accent2"/>
                </a:solidFill>
              </a:rPr>
              <a:t>que dire « Comment »</a:t>
            </a:r>
          </a:p>
        </p:txBody>
      </p:sp>
      <p:grpSp>
        <p:nvGrpSpPr>
          <p:cNvPr id="54" name="Groupe 53">
            <a:extLst>
              <a:ext uri="{FF2B5EF4-FFF2-40B4-BE49-F238E27FC236}">
                <a16:creationId xmlns:a16="http://schemas.microsoft.com/office/drawing/2014/main" id="{44D2208B-68D8-8889-6DFB-FF1F74F69591}"/>
              </a:ext>
            </a:extLst>
          </p:cNvPr>
          <p:cNvGrpSpPr/>
          <p:nvPr/>
        </p:nvGrpSpPr>
        <p:grpSpPr>
          <a:xfrm>
            <a:off x="5283426" y="2820999"/>
            <a:ext cx="1246972" cy="1246972"/>
            <a:chOff x="5315040" y="2356710"/>
            <a:chExt cx="1246972" cy="1246972"/>
          </a:xfrm>
          <a:solidFill>
            <a:schemeClr val="accent1"/>
          </a:solidFill>
        </p:grpSpPr>
        <p:sp>
          <p:nvSpPr>
            <p:cNvPr id="7" name="Ellipse 6">
              <a:extLst>
                <a:ext uri="{FF2B5EF4-FFF2-40B4-BE49-F238E27FC236}">
                  <a16:creationId xmlns:a16="http://schemas.microsoft.com/office/drawing/2014/main" id="{0671E321-384C-E3AB-60B0-551F4229863B}"/>
                </a:ext>
              </a:extLst>
            </p:cNvPr>
            <p:cNvSpPr/>
            <p:nvPr/>
          </p:nvSpPr>
          <p:spPr>
            <a:xfrm>
              <a:off x="5315040" y="2356710"/>
              <a:ext cx="1246972" cy="1246972"/>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Ellipse 4">
              <a:extLst>
                <a:ext uri="{FF2B5EF4-FFF2-40B4-BE49-F238E27FC236}">
                  <a16:creationId xmlns:a16="http://schemas.microsoft.com/office/drawing/2014/main" id="{5B140801-811C-B2F6-4B07-25252AC6DC97}"/>
                </a:ext>
              </a:extLst>
            </p:cNvPr>
            <p:cNvSpPr/>
            <p:nvPr/>
          </p:nvSpPr>
          <p:spPr>
            <a:xfrm>
              <a:off x="5486404" y="2582352"/>
              <a:ext cx="941865" cy="806704"/>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Corex</a:t>
              </a: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 HSE</a:t>
              </a: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local</a:t>
              </a:r>
              <a:endParaRPr kumimoji="0" lang="en-US" sz="1400" b="1"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79" name="ZoneTexte 78">
            <a:extLst>
              <a:ext uri="{FF2B5EF4-FFF2-40B4-BE49-F238E27FC236}">
                <a16:creationId xmlns:a16="http://schemas.microsoft.com/office/drawing/2014/main" id="{1730E390-0409-0598-FCAA-F0231A4AD1EE}"/>
              </a:ext>
            </a:extLst>
          </p:cNvPr>
          <p:cNvSpPr txBox="1"/>
          <p:nvPr/>
        </p:nvSpPr>
        <p:spPr>
          <a:xfrm>
            <a:off x="3912007" y="3619468"/>
            <a:ext cx="1268321" cy="276999"/>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a:solidFill>
                  <a:schemeClr val="tx2"/>
                </a:solidFill>
              </a:rPr>
              <a:t>Plan d’action</a:t>
            </a:r>
          </a:p>
        </p:txBody>
      </p:sp>
      <p:sp>
        <p:nvSpPr>
          <p:cNvPr id="22" name="Rectangle : coins arrondis 21">
            <a:extLst>
              <a:ext uri="{FF2B5EF4-FFF2-40B4-BE49-F238E27FC236}">
                <a16:creationId xmlns:a16="http://schemas.microsoft.com/office/drawing/2014/main" id="{5B574C03-4E3E-5233-C648-799BFBFD587A}"/>
              </a:ext>
            </a:extLst>
          </p:cNvPr>
          <p:cNvSpPr/>
          <p:nvPr/>
        </p:nvSpPr>
        <p:spPr>
          <a:xfrm>
            <a:off x="7581127" y="1233240"/>
            <a:ext cx="3720404" cy="3890248"/>
          </a:xfrm>
          <a:prstGeom prst="roundRect">
            <a:avLst>
              <a:gd name="adj" fmla="val 3583"/>
            </a:avLst>
          </a:prstGeom>
          <a:noFill/>
          <a:ln w="12700">
            <a:solidFill>
              <a:schemeClr val="accent1"/>
            </a:solidFill>
          </a:ln>
        </p:spPr>
        <p:style>
          <a:lnRef idx="0">
            <a:scrgbClr r="0" g="0" b="0"/>
          </a:lnRef>
          <a:fillRef idx="0">
            <a:scrgbClr r="0" g="0" b="0"/>
          </a:fillRef>
          <a:effectRef idx="0">
            <a:scrgbClr r="0" g="0" b="0"/>
          </a:effectRef>
          <a:fontRef idx="minor">
            <a:schemeClr val="lt1"/>
          </a:fontRef>
        </p:style>
        <p:txBody>
          <a:bodyPr wrap="square">
            <a:spAutoFit/>
          </a:bodyPr>
          <a:lstStyle/>
          <a:p>
            <a:pPr>
              <a:spcBef>
                <a:spcPts val="600"/>
              </a:spcBef>
              <a:defRPr/>
            </a:pPr>
            <a:r>
              <a:rPr lang="fr-FR" sz="1600" b="1">
                <a:solidFill>
                  <a:schemeClr val="tx2"/>
                </a:solidFill>
                <a:cs typeface="Calibri" panose="020F0502020204030204" pitchFamily="34" charset="0"/>
              </a:rPr>
              <a:t>Les bonnes pratiques locales</a:t>
            </a:r>
          </a:p>
          <a:p>
            <a:pPr marL="285750" indent="-285750">
              <a:spcBef>
                <a:spcPts val="600"/>
              </a:spcBef>
              <a:buClr>
                <a:schemeClr val="tx2"/>
              </a:buClr>
              <a:buFont typeface="Arial" panose="020B0604020202020204" pitchFamily="34" charset="0"/>
              <a:buChar char="•"/>
              <a:defRPr/>
            </a:pPr>
            <a:r>
              <a:rPr lang="fr-FR" sz="1400">
                <a:solidFill>
                  <a:schemeClr val="tx1"/>
                </a:solidFill>
                <a:cs typeface="Calibri" panose="020F0502020204030204" pitchFamily="34" charset="0"/>
              </a:rPr>
              <a:t>Nommer un coordinateur REX et réunir un </a:t>
            </a:r>
            <a:r>
              <a:rPr lang="fr-FR" sz="1400" err="1">
                <a:solidFill>
                  <a:schemeClr val="tx1"/>
                </a:solidFill>
                <a:cs typeface="Calibri" panose="020F0502020204030204" pitchFamily="34" charset="0"/>
              </a:rPr>
              <a:t>Corex</a:t>
            </a:r>
            <a:r>
              <a:rPr lang="fr-FR" sz="1400">
                <a:solidFill>
                  <a:schemeClr val="tx1"/>
                </a:solidFill>
                <a:cs typeface="Calibri" panose="020F0502020204030204" pitchFamily="34" charset="0"/>
              </a:rPr>
              <a:t> régulièrement.</a:t>
            </a:r>
          </a:p>
          <a:p>
            <a:pPr marL="285750" marR="0" lvl="0" indent="-285750" defTabSz="914400" rtl="0" eaLnBrk="1" fontAlgn="auto" latinLnBrk="0" hangingPunct="1">
              <a:spcBef>
                <a:spcPts val="600"/>
              </a:spcBef>
              <a:spcAft>
                <a:spcPts val="0"/>
              </a:spcAft>
              <a:buClr>
                <a:schemeClr val="tx2"/>
              </a:buClr>
              <a:buSzTx/>
              <a:buFont typeface="Arial" panose="020B0604020202020204" pitchFamily="34" charset="0"/>
              <a:buChar char="•"/>
              <a:tabLst/>
              <a:defRPr/>
            </a:pPr>
            <a:r>
              <a:rPr lang="fr-FR" sz="1400">
                <a:solidFill>
                  <a:schemeClr val="tx1"/>
                </a:solidFill>
                <a:cs typeface="Calibri" panose="020F0502020204030204" pitchFamily="34" charset="0"/>
              </a:rPr>
              <a:t>Organiser le </a:t>
            </a:r>
            <a:r>
              <a:rPr lang="fr-FR" sz="1400" err="1">
                <a:solidFill>
                  <a:schemeClr val="tx1"/>
                </a:solidFill>
                <a:cs typeface="Calibri" panose="020F0502020204030204" pitchFamily="34" charset="0"/>
              </a:rPr>
              <a:t>Corex</a:t>
            </a:r>
            <a:r>
              <a:rPr lang="fr-FR" sz="1400">
                <a:solidFill>
                  <a:schemeClr val="tx1"/>
                </a:solidFill>
                <a:cs typeface="Calibri" panose="020F0502020204030204" pitchFamily="34" charset="0"/>
              </a:rPr>
              <a:t> avec une équipe pluridisciplinaire et un décideur.</a:t>
            </a:r>
          </a:p>
          <a:p>
            <a:pPr marL="285750" marR="0" lvl="0" indent="-285750" defTabSz="914400" rtl="0" eaLnBrk="1" fontAlgn="auto" latinLnBrk="0" hangingPunct="1">
              <a:spcBef>
                <a:spcPts val="600"/>
              </a:spcBef>
              <a:spcAft>
                <a:spcPts val="0"/>
              </a:spcAft>
              <a:buClr>
                <a:schemeClr val="tx2"/>
              </a:buClr>
              <a:buSzTx/>
              <a:buFont typeface="Arial" panose="020B0604020202020204" pitchFamily="34" charset="0"/>
              <a:buChar char="•"/>
              <a:tabLst/>
              <a:defRPr/>
            </a:pPr>
            <a:r>
              <a:rPr lang="fr-FR" sz="1400">
                <a:solidFill>
                  <a:schemeClr val="tx1"/>
                </a:solidFill>
                <a:cs typeface="Calibri" panose="020F0502020204030204" pitchFamily="34" charset="0"/>
              </a:rPr>
              <a:t>Intégrer les REX des autres sites ou autres Branches.</a:t>
            </a:r>
          </a:p>
          <a:p>
            <a:pPr marL="285750" marR="0" lvl="0" indent="-285750" defTabSz="914400" rtl="0" eaLnBrk="1" fontAlgn="auto" latinLnBrk="0" hangingPunct="1">
              <a:spcBef>
                <a:spcPts val="600"/>
              </a:spcBef>
              <a:spcAft>
                <a:spcPts val="0"/>
              </a:spcAft>
              <a:buClr>
                <a:schemeClr val="tx2"/>
              </a:buClr>
              <a:buSzTx/>
              <a:buFont typeface="Arial" panose="020B0604020202020204" pitchFamily="34" charset="0"/>
              <a:buChar char="•"/>
              <a:tabLst/>
              <a:defRPr/>
            </a:pPr>
            <a:r>
              <a:rPr lang="fr-FR" sz="1400">
                <a:solidFill>
                  <a:schemeClr val="tx1"/>
                </a:solidFill>
                <a:cs typeface="Calibri" panose="020F0502020204030204" pitchFamily="34" charset="0"/>
              </a:rPr>
              <a:t>Désigner des personnes en charge des actions et suivre leur réalisation.</a:t>
            </a:r>
          </a:p>
          <a:p>
            <a:pPr marL="285750" marR="0" lvl="0" indent="-285750" defTabSz="914400" rtl="0" eaLnBrk="1" fontAlgn="auto" latinLnBrk="0" hangingPunct="1">
              <a:spcBef>
                <a:spcPts val="600"/>
              </a:spcBef>
              <a:spcAft>
                <a:spcPts val="0"/>
              </a:spcAft>
              <a:buClr>
                <a:schemeClr val="tx2"/>
              </a:buClr>
              <a:buSzTx/>
              <a:buFont typeface="Arial" panose="020B0604020202020204" pitchFamily="34" charset="0"/>
              <a:buChar char="•"/>
              <a:tabLst/>
              <a:defRPr/>
            </a:pPr>
            <a:r>
              <a:rPr lang="fr-FR" sz="1400">
                <a:solidFill>
                  <a:schemeClr val="tx1"/>
                </a:solidFill>
                <a:cs typeface="Calibri" panose="020F0502020204030204" pitchFamily="34" charset="0"/>
              </a:rPr>
              <a:t>Expliquer sur le terrain pourquoi ce REX est si important et ce que sa mise en œuvre va apporter. </a:t>
            </a:r>
          </a:p>
          <a:p>
            <a:pPr marL="285750" marR="0" lvl="0" indent="-285750" defTabSz="914400" rtl="0" eaLnBrk="1" fontAlgn="auto" latinLnBrk="0" hangingPunct="1">
              <a:spcBef>
                <a:spcPts val="600"/>
              </a:spcBef>
              <a:spcAft>
                <a:spcPts val="0"/>
              </a:spcAft>
              <a:buClr>
                <a:schemeClr val="tx2"/>
              </a:buClr>
              <a:buSzTx/>
              <a:buFont typeface="Arial" panose="020B0604020202020204" pitchFamily="34" charset="0"/>
              <a:buChar char="•"/>
              <a:tabLst/>
              <a:defRPr/>
            </a:pPr>
            <a:r>
              <a:rPr lang="fr-FR" sz="1400">
                <a:solidFill>
                  <a:schemeClr val="tx1"/>
                </a:solidFill>
                <a:cs typeface="Calibri" panose="020F0502020204030204" pitchFamily="34" charset="0"/>
              </a:rPr>
              <a:t>Utiliser le REX pour des analyses de risques, des travaux, des projets, des formations,…</a:t>
            </a:r>
          </a:p>
        </p:txBody>
      </p:sp>
      <p:sp>
        <p:nvSpPr>
          <p:cNvPr id="55" name="Ellipse 54">
            <a:extLst>
              <a:ext uri="{FF2B5EF4-FFF2-40B4-BE49-F238E27FC236}">
                <a16:creationId xmlns:a16="http://schemas.microsoft.com/office/drawing/2014/main" id="{05FE7F77-C271-1831-B099-15BB0F73B007}"/>
              </a:ext>
            </a:extLst>
          </p:cNvPr>
          <p:cNvSpPr/>
          <p:nvPr/>
        </p:nvSpPr>
        <p:spPr>
          <a:xfrm>
            <a:off x="2149979" y="5180897"/>
            <a:ext cx="1296401" cy="8367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B82E3B21-181C-BFE9-5C83-FF7D96347769}"/>
              </a:ext>
            </a:extLst>
          </p:cNvPr>
          <p:cNvSpPr/>
          <p:nvPr/>
        </p:nvSpPr>
        <p:spPr>
          <a:xfrm>
            <a:off x="5504008" y="1047134"/>
            <a:ext cx="898861" cy="900000"/>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68" name="Ellipse 4">
            <a:extLst>
              <a:ext uri="{FF2B5EF4-FFF2-40B4-BE49-F238E27FC236}">
                <a16:creationId xmlns:a16="http://schemas.microsoft.com/office/drawing/2014/main" id="{2C0E5745-A245-E9BF-8A36-9D34EDA0A227}"/>
              </a:ext>
            </a:extLst>
          </p:cNvPr>
          <p:cNvSpPr>
            <a:spLocks noChangeAspect="1"/>
          </p:cNvSpPr>
          <p:nvPr/>
        </p:nvSpPr>
        <p:spPr>
          <a:xfrm>
            <a:off x="5431591" y="1219553"/>
            <a:ext cx="1043694" cy="555163"/>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050" b="1" i="0" u="none" strike="noStrike" kern="0" cap="none" spc="0" normalizeH="0" baseline="0" noProof="0" err="1">
                <a:ln>
                  <a:noFill/>
                </a:ln>
                <a:solidFill>
                  <a:prstClr val="white"/>
                </a:solidFill>
                <a:effectLst/>
                <a:uLnTx/>
                <a:uFillTx/>
                <a:latin typeface="Arial" panose="020B0604020202020204"/>
                <a:ea typeface="+mn-ea"/>
                <a:cs typeface="+mn-cs"/>
              </a:rPr>
              <a:t>Corex</a:t>
            </a:r>
            <a:r>
              <a:rPr kumimoji="0" lang="nl-BE" sz="1050" b="1" i="0" u="none" strike="noStrike" kern="0" cap="none" spc="0" normalizeH="0" baseline="0" noProof="0">
                <a:ln>
                  <a:noFill/>
                </a:ln>
                <a:solidFill>
                  <a:prstClr val="white"/>
                </a:solidFill>
                <a:effectLst/>
                <a:uLnTx/>
                <a:uFillTx/>
                <a:latin typeface="Arial" panose="020B0604020202020204"/>
                <a:ea typeface="+mn-ea"/>
                <a:cs typeface="+mn-cs"/>
              </a:rPr>
              <a:t> </a:t>
            </a:r>
          </a:p>
          <a:p>
            <a:pPr marL="0" marR="0" lvl="0" indent="0" algn="ctr" defTabSz="711200" eaLnBrk="1" fontAlgn="auto" latinLnBrk="0" hangingPunct="1">
              <a:spcBef>
                <a:spcPts val="0"/>
              </a:spcBef>
              <a:buClrTx/>
              <a:buSzTx/>
              <a:buFontTx/>
              <a:buNone/>
              <a:tabLst/>
              <a:defRPr/>
            </a:pPr>
            <a:r>
              <a:rPr kumimoji="0" lang="nl-BE" sz="1050" b="1" i="0" u="none" strike="noStrike" kern="0" cap="none" spc="0" normalizeH="0" baseline="0" noProof="0">
                <a:ln>
                  <a:noFill/>
                </a:ln>
                <a:solidFill>
                  <a:prstClr val="white"/>
                </a:solidFill>
                <a:effectLst/>
                <a:uLnTx/>
                <a:uFillTx/>
                <a:latin typeface="Arial" panose="020B0604020202020204"/>
                <a:ea typeface="+mn-ea"/>
                <a:cs typeface="+mn-cs"/>
              </a:rPr>
              <a:t>HSE</a:t>
            </a:r>
          </a:p>
          <a:p>
            <a:pPr marL="0" marR="0" lvl="0" indent="0" algn="ctr" defTabSz="711200" eaLnBrk="1" fontAlgn="auto" latinLnBrk="0" hangingPunct="1">
              <a:spcBef>
                <a:spcPts val="0"/>
              </a:spcBef>
              <a:buClrTx/>
              <a:buSzTx/>
              <a:buFontTx/>
              <a:buNone/>
              <a:tabLst/>
              <a:defRPr/>
            </a:pPr>
            <a:r>
              <a:rPr kumimoji="0" lang="nl-BE" sz="1050" b="1" i="0" u="none" strike="noStrike" kern="0" cap="none" spc="0" normalizeH="0" baseline="0" noProof="0">
                <a:ln>
                  <a:noFill/>
                </a:ln>
                <a:solidFill>
                  <a:prstClr val="white"/>
                </a:solidFill>
                <a:effectLst/>
                <a:uLnTx/>
                <a:uFillTx/>
                <a:latin typeface="Arial" panose="020B0604020202020204"/>
                <a:ea typeface="+mn-ea"/>
                <a:cs typeface="+mn-cs"/>
              </a:rPr>
              <a:t>Branche </a:t>
            </a:r>
            <a:endParaRPr kumimoji="0" lang="en-US" sz="1050" b="1"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3" name="Image 22" descr="Une image contenant conception, illustration&#10;&#10;Description générée automatiquement">
            <a:extLst>
              <a:ext uri="{FF2B5EF4-FFF2-40B4-BE49-F238E27FC236}">
                <a16:creationId xmlns:a16="http://schemas.microsoft.com/office/drawing/2014/main" id="{79390C2F-93D9-F37A-F427-2F5569D770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0679" y="5682132"/>
            <a:ext cx="411443" cy="377192"/>
          </a:xfrm>
          <a:prstGeom prst="rect">
            <a:avLst/>
          </a:prstGeom>
        </p:spPr>
      </p:pic>
      <p:sp>
        <p:nvSpPr>
          <p:cNvPr id="101" name="ZoneTexte 100">
            <a:extLst>
              <a:ext uri="{FF2B5EF4-FFF2-40B4-BE49-F238E27FC236}">
                <a16:creationId xmlns:a16="http://schemas.microsoft.com/office/drawing/2014/main" id="{DA6B8EF4-8F34-5E57-57B7-70E6198EC74E}"/>
              </a:ext>
            </a:extLst>
          </p:cNvPr>
          <p:cNvSpPr txBox="1"/>
          <p:nvPr/>
        </p:nvSpPr>
        <p:spPr>
          <a:xfrm>
            <a:off x="2269566" y="1280106"/>
            <a:ext cx="1063485" cy="461665"/>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a:solidFill>
                  <a:schemeClr val="accent2"/>
                </a:solidFill>
              </a:rPr>
              <a:t>Analyse et sélection</a:t>
            </a:r>
          </a:p>
        </p:txBody>
      </p:sp>
      <p:pic>
        <p:nvPicPr>
          <p:cNvPr id="28" name="Image 27" descr="Une image contenant conception, illustration&#10;&#10;Description générée automatiquement">
            <a:extLst>
              <a:ext uri="{FF2B5EF4-FFF2-40B4-BE49-F238E27FC236}">
                <a16:creationId xmlns:a16="http://schemas.microsoft.com/office/drawing/2014/main" id="{6D3DE75F-F2FA-6F02-1293-27268CB5E9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1975" y="2310097"/>
            <a:ext cx="411443" cy="377192"/>
          </a:xfrm>
          <a:prstGeom prst="rect">
            <a:avLst/>
          </a:prstGeom>
        </p:spPr>
      </p:pic>
      <p:sp>
        <p:nvSpPr>
          <p:cNvPr id="33" name="Flèche : droite 32">
            <a:extLst>
              <a:ext uri="{FF2B5EF4-FFF2-40B4-BE49-F238E27FC236}">
                <a16:creationId xmlns:a16="http://schemas.microsoft.com/office/drawing/2014/main" id="{3136C059-F582-172A-7D88-F463F097A2F5}"/>
              </a:ext>
            </a:extLst>
          </p:cNvPr>
          <p:cNvSpPr/>
          <p:nvPr/>
        </p:nvSpPr>
        <p:spPr>
          <a:xfrm rot="16200000">
            <a:off x="5488512" y="1964312"/>
            <a:ext cx="476882" cy="296033"/>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37" name="Image 36" descr="Une image contenant conception, illustration&#10;&#10;Description générée automatiquement">
            <a:extLst>
              <a:ext uri="{FF2B5EF4-FFF2-40B4-BE49-F238E27FC236}">
                <a16:creationId xmlns:a16="http://schemas.microsoft.com/office/drawing/2014/main" id="{72A83224-318E-8063-725F-794BBEC8E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0970" y="2310097"/>
            <a:ext cx="411443" cy="377192"/>
          </a:xfrm>
          <a:prstGeom prst="rect">
            <a:avLst/>
          </a:prstGeom>
        </p:spPr>
      </p:pic>
      <p:sp>
        <p:nvSpPr>
          <p:cNvPr id="67" name="Flèche : droite 66">
            <a:extLst>
              <a:ext uri="{FF2B5EF4-FFF2-40B4-BE49-F238E27FC236}">
                <a16:creationId xmlns:a16="http://schemas.microsoft.com/office/drawing/2014/main" id="{CC2A7C7E-B34E-C037-CE69-37F573B26C2F}"/>
              </a:ext>
            </a:extLst>
          </p:cNvPr>
          <p:cNvSpPr/>
          <p:nvPr/>
        </p:nvSpPr>
        <p:spPr>
          <a:xfrm rot="16200000">
            <a:off x="5905649" y="1964312"/>
            <a:ext cx="476882" cy="296033"/>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1" name="ZoneTexte 50">
            <a:extLst>
              <a:ext uri="{FF2B5EF4-FFF2-40B4-BE49-F238E27FC236}">
                <a16:creationId xmlns:a16="http://schemas.microsoft.com/office/drawing/2014/main" id="{C5B66483-7AE5-1911-5BBE-1BF4C8587904}"/>
              </a:ext>
            </a:extLst>
          </p:cNvPr>
          <p:cNvSpPr txBox="1"/>
          <p:nvPr/>
        </p:nvSpPr>
        <p:spPr>
          <a:xfrm>
            <a:off x="2308704" y="3310584"/>
            <a:ext cx="985208" cy="276999"/>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a:solidFill>
                  <a:schemeClr val="tx2"/>
                </a:solidFill>
              </a:rPr>
              <a:t>Sélection</a:t>
            </a:r>
          </a:p>
        </p:txBody>
      </p:sp>
      <p:sp>
        <p:nvSpPr>
          <p:cNvPr id="75" name="ZoneTexte 74">
            <a:extLst>
              <a:ext uri="{FF2B5EF4-FFF2-40B4-BE49-F238E27FC236}">
                <a16:creationId xmlns:a16="http://schemas.microsoft.com/office/drawing/2014/main" id="{2C2F2F16-6704-219A-0523-D67CE6C4466C}"/>
              </a:ext>
            </a:extLst>
          </p:cNvPr>
          <p:cNvSpPr txBox="1"/>
          <p:nvPr/>
        </p:nvSpPr>
        <p:spPr>
          <a:xfrm>
            <a:off x="3815956" y="1373980"/>
            <a:ext cx="1562465" cy="276999"/>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a:solidFill>
                  <a:schemeClr val="accent2"/>
                </a:solidFill>
              </a:rPr>
              <a:t>Recommandations</a:t>
            </a:r>
            <a:endParaRPr lang="fr-FR" sz="1100">
              <a:solidFill>
                <a:schemeClr val="accent2"/>
              </a:solidFill>
            </a:endParaRPr>
          </a:p>
        </p:txBody>
      </p:sp>
      <p:sp>
        <p:nvSpPr>
          <p:cNvPr id="76" name="Explosion : 8 points 75">
            <a:extLst>
              <a:ext uri="{FF2B5EF4-FFF2-40B4-BE49-F238E27FC236}">
                <a16:creationId xmlns:a16="http://schemas.microsoft.com/office/drawing/2014/main" id="{07FBCC4E-E482-24D3-B9F9-1A951E6F5E31}"/>
              </a:ext>
            </a:extLst>
          </p:cNvPr>
          <p:cNvSpPr/>
          <p:nvPr/>
        </p:nvSpPr>
        <p:spPr>
          <a:xfrm>
            <a:off x="2581467" y="2082609"/>
            <a:ext cx="439682" cy="31847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xplosion : 8 points 76">
            <a:extLst>
              <a:ext uri="{FF2B5EF4-FFF2-40B4-BE49-F238E27FC236}">
                <a16:creationId xmlns:a16="http://schemas.microsoft.com/office/drawing/2014/main" id="{5D120EFE-9287-CF40-56FF-2F74EDE1DCFD}"/>
              </a:ext>
            </a:extLst>
          </p:cNvPr>
          <p:cNvSpPr/>
          <p:nvPr/>
        </p:nvSpPr>
        <p:spPr>
          <a:xfrm>
            <a:off x="5209860" y="6380056"/>
            <a:ext cx="439682" cy="31847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xplosion : 8 points 79">
            <a:extLst>
              <a:ext uri="{FF2B5EF4-FFF2-40B4-BE49-F238E27FC236}">
                <a16:creationId xmlns:a16="http://schemas.microsoft.com/office/drawing/2014/main" id="{A91B2BAC-B43C-8041-C838-0036AE095E61}"/>
              </a:ext>
            </a:extLst>
          </p:cNvPr>
          <p:cNvSpPr/>
          <p:nvPr/>
        </p:nvSpPr>
        <p:spPr>
          <a:xfrm>
            <a:off x="4341901" y="4111144"/>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xplosion : 8 points 80">
            <a:extLst>
              <a:ext uri="{FF2B5EF4-FFF2-40B4-BE49-F238E27FC236}">
                <a16:creationId xmlns:a16="http://schemas.microsoft.com/office/drawing/2014/main" id="{E3D26D50-2317-1960-A978-DF949312006B}"/>
              </a:ext>
            </a:extLst>
          </p:cNvPr>
          <p:cNvSpPr/>
          <p:nvPr/>
        </p:nvSpPr>
        <p:spPr>
          <a:xfrm>
            <a:off x="4722332" y="6397736"/>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xplosion : 8 points 81">
            <a:extLst>
              <a:ext uri="{FF2B5EF4-FFF2-40B4-BE49-F238E27FC236}">
                <a16:creationId xmlns:a16="http://schemas.microsoft.com/office/drawing/2014/main" id="{1CC16EC7-BC7A-1B13-489D-43612037CC39}"/>
              </a:ext>
            </a:extLst>
          </p:cNvPr>
          <p:cNvSpPr/>
          <p:nvPr/>
        </p:nvSpPr>
        <p:spPr>
          <a:xfrm>
            <a:off x="5319990" y="2088962"/>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37B2EF6F-F0E2-7F28-0AF9-741025BF2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18" name="Flèche : droite 17">
            <a:extLst>
              <a:ext uri="{FF2B5EF4-FFF2-40B4-BE49-F238E27FC236}">
                <a16:creationId xmlns:a16="http://schemas.microsoft.com/office/drawing/2014/main" id="{9B6EFBED-FDFF-C4B3-D903-07765309A871}"/>
              </a:ext>
            </a:extLst>
          </p:cNvPr>
          <p:cNvSpPr/>
          <p:nvPr/>
        </p:nvSpPr>
        <p:spPr>
          <a:xfrm>
            <a:off x="3351624" y="1354679"/>
            <a:ext cx="423060" cy="29630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ZoneTexte 14">
            <a:extLst>
              <a:ext uri="{FF2B5EF4-FFF2-40B4-BE49-F238E27FC236}">
                <a16:creationId xmlns:a16="http://schemas.microsoft.com/office/drawing/2014/main" id="{E7B51859-DCB0-78F4-DD17-FCA0C3939273}"/>
              </a:ext>
            </a:extLst>
          </p:cNvPr>
          <p:cNvSpPr txBox="1"/>
          <p:nvPr/>
        </p:nvSpPr>
        <p:spPr>
          <a:xfrm>
            <a:off x="646326" y="4646334"/>
            <a:ext cx="910959" cy="307777"/>
          </a:xfrm>
          <a:prstGeom prst="rect">
            <a:avLst/>
          </a:prstGeom>
          <a:noFill/>
        </p:spPr>
        <p:txBody>
          <a:bodyPr wrap="square" rtlCol="0">
            <a:spAutoFit/>
          </a:bodyPr>
          <a:lstStyle/>
          <a:p>
            <a:pPr algn="ctr"/>
            <a:r>
              <a:rPr lang="fr-FR" sz="1400" b="1"/>
              <a:t>DÉBUT</a:t>
            </a:r>
          </a:p>
        </p:txBody>
      </p:sp>
      <p:sp>
        <p:nvSpPr>
          <p:cNvPr id="17" name="ZoneTexte 16">
            <a:extLst>
              <a:ext uri="{FF2B5EF4-FFF2-40B4-BE49-F238E27FC236}">
                <a16:creationId xmlns:a16="http://schemas.microsoft.com/office/drawing/2014/main" id="{C20E9E65-6F13-9B98-62BC-517FF8B644DF}"/>
              </a:ext>
            </a:extLst>
          </p:cNvPr>
          <p:cNvSpPr txBox="1"/>
          <p:nvPr/>
        </p:nvSpPr>
        <p:spPr>
          <a:xfrm>
            <a:off x="5304051" y="4574611"/>
            <a:ext cx="910959" cy="307777"/>
          </a:xfrm>
          <a:prstGeom prst="rect">
            <a:avLst/>
          </a:prstGeom>
          <a:noFill/>
        </p:spPr>
        <p:txBody>
          <a:bodyPr wrap="square" rtlCol="0">
            <a:spAutoFit/>
          </a:bodyPr>
          <a:lstStyle/>
          <a:p>
            <a:pPr algn="ctr"/>
            <a:r>
              <a:rPr lang="fr-FR" sz="1400" b="1"/>
              <a:t>FIN</a:t>
            </a:r>
          </a:p>
        </p:txBody>
      </p:sp>
      <p:sp>
        <p:nvSpPr>
          <p:cNvPr id="19" name="Flèche : droite 19">
            <a:extLst>
              <a:ext uri="{FF2B5EF4-FFF2-40B4-BE49-F238E27FC236}">
                <a16:creationId xmlns:a16="http://schemas.microsoft.com/office/drawing/2014/main" id="{5D3BF0C1-4071-9A79-6809-CF67C895A73B}"/>
              </a:ext>
            </a:extLst>
          </p:cNvPr>
          <p:cNvSpPr/>
          <p:nvPr/>
        </p:nvSpPr>
        <p:spPr>
          <a:xfrm rot="16200000">
            <a:off x="2091468" y="4193320"/>
            <a:ext cx="1419680" cy="33941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nvGrpSpPr>
          <p:cNvPr id="25" name="Groupe 24">
            <a:extLst>
              <a:ext uri="{FF2B5EF4-FFF2-40B4-BE49-F238E27FC236}">
                <a16:creationId xmlns:a16="http://schemas.microsoft.com/office/drawing/2014/main" id="{C5744B76-ECAC-9EE5-B35A-A46DC899CD2A}"/>
              </a:ext>
            </a:extLst>
          </p:cNvPr>
          <p:cNvGrpSpPr/>
          <p:nvPr/>
        </p:nvGrpSpPr>
        <p:grpSpPr>
          <a:xfrm>
            <a:off x="2671489" y="2460568"/>
            <a:ext cx="259638" cy="259638"/>
            <a:chOff x="3335086" y="2400900"/>
            <a:chExt cx="259638" cy="259638"/>
          </a:xfrm>
        </p:grpSpPr>
        <p:sp>
          <p:nvSpPr>
            <p:cNvPr id="21" name="Ellipse 20">
              <a:extLst>
                <a:ext uri="{FF2B5EF4-FFF2-40B4-BE49-F238E27FC236}">
                  <a16:creationId xmlns:a16="http://schemas.microsoft.com/office/drawing/2014/main" id="{BDCF4687-7A2C-6432-FD42-DA2334A72D39}"/>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Plus 23">
              <a:extLst>
                <a:ext uri="{FF2B5EF4-FFF2-40B4-BE49-F238E27FC236}">
                  <a16:creationId xmlns:a16="http://schemas.microsoft.com/office/drawing/2014/main" id="{87FC27A4-FF56-85F3-3EA7-C6655F27003C}"/>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C1DC710E-7005-4D59-FE36-D3423D98E4CE}"/>
              </a:ext>
            </a:extLst>
          </p:cNvPr>
          <p:cNvGrpSpPr/>
          <p:nvPr/>
        </p:nvGrpSpPr>
        <p:grpSpPr>
          <a:xfrm>
            <a:off x="4416348" y="2341183"/>
            <a:ext cx="259638" cy="259638"/>
            <a:chOff x="3335086" y="2400900"/>
            <a:chExt cx="259638" cy="259638"/>
          </a:xfrm>
        </p:grpSpPr>
        <p:sp>
          <p:nvSpPr>
            <p:cNvPr id="29" name="Ellipse 28">
              <a:extLst>
                <a:ext uri="{FF2B5EF4-FFF2-40B4-BE49-F238E27FC236}">
                  <a16:creationId xmlns:a16="http://schemas.microsoft.com/office/drawing/2014/main" id="{282F7117-73CD-995F-D80E-8AD92112849B}"/>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Plus 29">
              <a:extLst>
                <a:ext uri="{FF2B5EF4-FFF2-40B4-BE49-F238E27FC236}">
                  <a16:creationId xmlns:a16="http://schemas.microsoft.com/office/drawing/2014/main" id="{643E91B8-5589-A35A-C51C-29C5ADCF3A2F}"/>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a:extLst>
              <a:ext uri="{FF2B5EF4-FFF2-40B4-BE49-F238E27FC236}">
                <a16:creationId xmlns:a16="http://schemas.microsoft.com/office/drawing/2014/main" id="{373E50A6-CF61-0DEF-26C8-B7FE07B772CF}"/>
              </a:ext>
            </a:extLst>
          </p:cNvPr>
          <p:cNvGrpSpPr/>
          <p:nvPr/>
        </p:nvGrpSpPr>
        <p:grpSpPr>
          <a:xfrm>
            <a:off x="4416348" y="4455545"/>
            <a:ext cx="259638" cy="259638"/>
            <a:chOff x="3335086" y="2400900"/>
            <a:chExt cx="259638" cy="259638"/>
          </a:xfrm>
        </p:grpSpPr>
        <p:sp>
          <p:nvSpPr>
            <p:cNvPr id="34" name="Ellipse 33">
              <a:extLst>
                <a:ext uri="{FF2B5EF4-FFF2-40B4-BE49-F238E27FC236}">
                  <a16:creationId xmlns:a16="http://schemas.microsoft.com/office/drawing/2014/main" id="{9967A47E-92A5-6E21-ED7E-13B74523955D}"/>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Plus 46">
              <a:extLst>
                <a:ext uri="{FF2B5EF4-FFF2-40B4-BE49-F238E27FC236}">
                  <a16:creationId xmlns:a16="http://schemas.microsoft.com/office/drawing/2014/main" id="{2461F6F4-3BEA-B6A3-89D2-46D3C1880425}"/>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a:extLst>
              <a:ext uri="{FF2B5EF4-FFF2-40B4-BE49-F238E27FC236}">
                <a16:creationId xmlns:a16="http://schemas.microsoft.com/office/drawing/2014/main" id="{D918371B-F7E6-FBCE-6C8A-E26AA8D194C8}"/>
              </a:ext>
            </a:extLst>
          </p:cNvPr>
          <p:cNvGrpSpPr/>
          <p:nvPr/>
        </p:nvGrpSpPr>
        <p:grpSpPr>
          <a:xfrm>
            <a:off x="3033927" y="5513337"/>
            <a:ext cx="259638" cy="259638"/>
            <a:chOff x="3335086" y="2400900"/>
            <a:chExt cx="259638" cy="259638"/>
          </a:xfrm>
        </p:grpSpPr>
        <p:sp>
          <p:nvSpPr>
            <p:cNvPr id="49" name="Ellipse 48">
              <a:extLst>
                <a:ext uri="{FF2B5EF4-FFF2-40B4-BE49-F238E27FC236}">
                  <a16:creationId xmlns:a16="http://schemas.microsoft.com/office/drawing/2014/main" id="{6B277478-B5C3-1EBF-EDBC-869CC6FD09BB}"/>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Plus 49">
              <a:extLst>
                <a:ext uri="{FF2B5EF4-FFF2-40B4-BE49-F238E27FC236}">
                  <a16:creationId xmlns:a16="http://schemas.microsoft.com/office/drawing/2014/main" id="{917B66AF-DA6D-B7B6-A1D4-9E405D733CEC}"/>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51">
            <a:extLst>
              <a:ext uri="{FF2B5EF4-FFF2-40B4-BE49-F238E27FC236}">
                <a16:creationId xmlns:a16="http://schemas.microsoft.com/office/drawing/2014/main" id="{12D1041B-C6D2-B226-7E49-0225156E532D}"/>
              </a:ext>
            </a:extLst>
          </p:cNvPr>
          <p:cNvGrpSpPr/>
          <p:nvPr/>
        </p:nvGrpSpPr>
        <p:grpSpPr>
          <a:xfrm>
            <a:off x="9138943" y="6381926"/>
            <a:ext cx="259638" cy="259638"/>
            <a:chOff x="3335086" y="2400900"/>
            <a:chExt cx="259638" cy="259638"/>
          </a:xfrm>
        </p:grpSpPr>
        <p:sp>
          <p:nvSpPr>
            <p:cNvPr id="56" name="Ellipse 55">
              <a:extLst>
                <a:ext uri="{FF2B5EF4-FFF2-40B4-BE49-F238E27FC236}">
                  <a16:creationId xmlns:a16="http://schemas.microsoft.com/office/drawing/2014/main" id="{FF75D457-0555-016E-7E76-8149CB5E0129}"/>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Plus 58">
              <a:extLst>
                <a:ext uri="{FF2B5EF4-FFF2-40B4-BE49-F238E27FC236}">
                  <a16:creationId xmlns:a16="http://schemas.microsoft.com/office/drawing/2014/main" id="{2463EB17-0A7A-1A47-C325-AC857A3F7C6D}"/>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Ellipse 4">
            <a:extLst>
              <a:ext uri="{FF2B5EF4-FFF2-40B4-BE49-F238E27FC236}">
                <a16:creationId xmlns:a16="http://schemas.microsoft.com/office/drawing/2014/main" id="{2D961276-605F-BABA-1E13-027C83A42C5C}"/>
              </a:ext>
            </a:extLst>
          </p:cNvPr>
          <p:cNvSpPr/>
          <p:nvPr/>
        </p:nvSpPr>
        <p:spPr>
          <a:xfrm>
            <a:off x="6159924" y="474839"/>
            <a:ext cx="916802" cy="97809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lnSpc>
                <a:spcPct val="90000"/>
              </a:lnSpc>
              <a:spcBef>
                <a:spcPts val="0"/>
              </a:spcBef>
              <a:buClrTx/>
              <a:buSzTx/>
              <a:buFontTx/>
              <a:buNone/>
              <a:tabLst/>
              <a:defRPr/>
            </a:pPr>
            <a:r>
              <a:rPr kumimoji="0" lang="nl-BE" sz="900" b="1" i="0" u="none" strike="noStrike" kern="0" cap="none" spc="0" normalizeH="0" baseline="0" noProof="0" err="1">
                <a:ln>
                  <a:noFill/>
                </a:ln>
                <a:solidFill>
                  <a:prstClr val="white"/>
                </a:solidFill>
                <a:effectLst/>
                <a:uLnTx/>
                <a:uFillTx/>
                <a:latin typeface="Arial" panose="020B0604020202020204"/>
                <a:ea typeface="+mn-ea"/>
                <a:cs typeface="+mn-cs"/>
              </a:rPr>
              <a:t>Corex</a:t>
            </a:r>
            <a:r>
              <a:rPr kumimoji="0" lang="nl-BE" sz="900" b="1" i="0" u="none" strike="noStrike" kern="0" cap="none" spc="0" normalizeH="0" baseline="0" noProof="0">
                <a:ln>
                  <a:noFill/>
                </a:ln>
                <a:solidFill>
                  <a:prstClr val="white"/>
                </a:solidFill>
                <a:effectLst/>
                <a:uLnTx/>
                <a:uFillTx/>
                <a:latin typeface="Arial" panose="020B0604020202020204"/>
                <a:ea typeface="+mn-ea"/>
                <a:cs typeface="+mn-cs"/>
              </a:rPr>
              <a:t> </a:t>
            </a:r>
          </a:p>
          <a:p>
            <a:pPr marL="0" marR="0" lvl="0" indent="0" algn="ctr" defTabSz="533400" eaLnBrk="1" fontAlgn="auto" latinLnBrk="0" hangingPunct="1">
              <a:lnSpc>
                <a:spcPct val="90000"/>
              </a:lnSpc>
              <a:spcBef>
                <a:spcPts val="0"/>
              </a:spcBef>
              <a:spcAft>
                <a:spcPct val="35000"/>
              </a:spcAft>
              <a:buClrTx/>
              <a:buSzTx/>
              <a:buFontTx/>
              <a:buNone/>
              <a:tabLst/>
              <a:defRPr/>
            </a:pPr>
            <a:r>
              <a:rPr kumimoji="0" lang="nl-BE" sz="900" b="1" i="0" u="none" strike="noStrike" kern="0" cap="none" spc="0" normalizeH="0" baseline="0" noProof="0">
                <a:ln>
                  <a:noFill/>
                </a:ln>
                <a:solidFill>
                  <a:prstClr val="white"/>
                </a:solidFill>
                <a:effectLst/>
                <a:uLnTx/>
                <a:uFillTx/>
                <a:latin typeface="Arial" panose="020B0604020202020204"/>
                <a:ea typeface="+mn-ea"/>
                <a:cs typeface="+mn-cs"/>
              </a:rPr>
              <a:t>HSE </a:t>
            </a:r>
            <a:r>
              <a:rPr kumimoji="0" lang="nl-BE" sz="900" b="1" i="0" u="none" strike="noStrike" kern="0" cap="none" spc="0" normalizeH="0" baseline="0" noProof="0" err="1">
                <a:ln>
                  <a:noFill/>
                </a:ln>
                <a:solidFill>
                  <a:prstClr val="white"/>
                </a:solidFill>
                <a:effectLst/>
                <a:uLnTx/>
                <a:uFillTx/>
                <a:latin typeface="Arial" panose="020B0604020202020204"/>
                <a:ea typeface="+mn-ea"/>
                <a:cs typeface="+mn-cs"/>
              </a:rPr>
              <a:t>Inter</a:t>
            </a:r>
            <a:r>
              <a:rPr kumimoji="0" lang="nl-BE" sz="900" b="1" i="0" u="none" strike="noStrike" kern="0" cap="none" spc="0" normalizeH="0" baseline="0" noProof="0">
                <a:ln>
                  <a:noFill/>
                </a:ln>
                <a:solidFill>
                  <a:prstClr val="white"/>
                </a:solidFill>
                <a:effectLst/>
                <a:uLnTx/>
                <a:uFillTx/>
                <a:latin typeface="Arial" panose="020B0604020202020204"/>
                <a:ea typeface="+mn-ea"/>
                <a:cs typeface="+mn-cs"/>
              </a:rPr>
              <a:t>-branches Compagnie</a:t>
            </a:r>
            <a:endParaRPr kumimoji="0" lang="en-US" sz="900" b="1"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305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A8FA1FA-F3A7-2FB1-DF4E-FC60A79740C2}"/>
              </a:ext>
            </a:extLst>
          </p:cNvPr>
          <p:cNvSpPr>
            <a:spLocks noGrp="1"/>
          </p:cNvSpPr>
          <p:nvPr>
            <p:ph type="body" sz="quarter" idx="13"/>
          </p:nvPr>
        </p:nvSpPr>
        <p:spPr>
          <a:xfrm>
            <a:off x="469879" y="868002"/>
            <a:ext cx="8485585" cy="4860000"/>
          </a:xfrm>
        </p:spPr>
        <p:txBody>
          <a:bodyPr/>
          <a:lstStyle/>
          <a:p>
            <a:pPr>
              <a:buClr>
                <a:srgbClr val="5797FF"/>
              </a:buClr>
            </a:pPr>
            <a:r>
              <a:rPr lang="fr-FR" b="1"/>
              <a:t>Documents de référence</a:t>
            </a:r>
          </a:p>
          <a:p>
            <a:pPr lvl="1">
              <a:buClr>
                <a:srgbClr val="5797FF"/>
              </a:buClr>
              <a:buFont typeface="Arial" panose="020B0604020202020204" pitchFamily="34" charset="0"/>
              <a:buChar char="•"/>
            </a:pPr>
            <a:r>
              <a:rPr lang="fr-FR" sz="1800">
                <a:latin typeface="+mj-lt"/>
              </a:rPr>
              <a:t>GM-GR-HSE-351 </a:t>
            </a:r>
            <a:r>
              <a:rPr lang="fr-FR"/>
              <a:t>Démarches pour une Culture de Sécurité Intégrée</a:t>
            </a:r>
          </a:p>
          <a:p>
            <a:pPr lvl="1">
              <a:buClr>
                <a:srgbClr val="5797FF"/>
              </a:buClr>
              <a:buFont typeface="Arial" panose="020B0604020202020204" pitchFamily="34" charset="0"/>
              <a:buChar char="•"/>
            </a:pPr>
            <a:r>
              <a:rPr lang="fr-FR"/>
              <a:t>CR-GR-HSE-801 Gestion des événements et retour d’expérience</a:t>
            </a:r>
          </a:p>
          <a:p>
            <a:pPr lvl="1">
              <a:buClr>
                <a:srgbClr val="5797FF"/>
              </a:buClr>
              <a:buFont typeface="Arial" panose="020B0604020202020204" pitchFamily="34" charset="0"/>
              <a:buChar char="•"/>
            </a:pPr>
            <a:r>
              <a:rPr lang="fr-FR"/>
              <a:t>GM-GR-HSE-801 Analyse des événements HSE</a:t>
            </a:r>
          </a:p>
          <a:p>
            <a:pPr lvl="1">
              <a:buClr>
                <a:srgbClr val="5797FF"/>
              </a:buClr>
              <a:buFont typeface="Arial" panose="020B0604020202020204" pitchFamily="34" charset="0"/>
              <a:buChar char="•"/>
            </a:pPr>
            <a:r>
              <a:rPr lang="fr-FR"/>
              <a:t>MAESTRO, principe 8</a:t>
            </a:r>
          </a:p>
          <a:p>
            <a:pPr>
              <a:spcBef>
                <a:spcPts val="1200"/>
              </a:spcBef>
              <a:buClr>
                <a:srgbClr val="5797FF"/>
              </a:buClr>
            </a:pPr>
            <a:r>
              <a:rPr lang="fr-FR" b="1"/>
              <a:t>Formations (disponibles sur Lizzy)</a:t>
            </a:r>
          </a:p>
          <a:p>
            <a:pPr lvl="1">
              <a:buClr>
                <a:srgbClr val="5797FF"/>
              </a:buClr>
              <a:buFont typeface="Arial" panose="020B0604020202020204" pitchFamily="34" charset="0"/>
              <a:buChar char="•"/>
            </a:pPr>
            <a:r>
              <a:rPr lang="fr-FR">
                <a:latin typeface="+mj-lt"/>
              </a:rPr>
              <a:t>FOH pour une culture de sécurité intégrée</a:t>
            </a:r>
          </a:p>
          <a:p>
            <a:pPr lvl="1">
              <a:buClr>
                <a:srgbClr val="5797FF"/>
              </a:buClr>
              <a:buFont typeface="Arial" panose="020B0604020202020204" pitchFamily="34" charset="0"/>
              <a:buChar char="•"/>
            </a:pPr>
            <a:r>
              <a:rPr lang="fr-FR">
                <a:latin typeface="+mj-lt"/>
              </a:rPr>
              <a:t>Sensibilisation aux risques technologiques</a:t>
            </a:r>
          </a:p>
          <a:p>
            <a:pPr lvl="1">
              <a:buClr>
                <a:srgbClr val="5797FF"/>
              </a:buClr>
              <a:buFont typeface="Arial" panose="020B0604020202020204" pitchFamily="34" charset="0"/>
              <a:buChar char="•"/>
            </a:pPr>
            <a:r>
              <a:rPr lang="fr-FR">
                <a:latin typeface="+mj-lt"/>
              </a:rPr>
              <a:t>Formations plus spécifiques aux risques technologiques : </a:t>
            </a:r>
          </a:p>
          <a:p>
            <a:pPr marL="895350" lvl="2" indent="-285750">
              <a:buClr>
                <a:srgbClr val="5797FF"/>
              </a:buClr>
            </a:pPr>
            <a:r>
              <a:rPr lang="fr-FR">
                <a:latin typeface="+mj-lt"/>
              </a:rPr>
              <a:t>Gestion des risques technologiques,</a:t>
            </a:r>
          </a:p>
          <a:p>
            <a:pPr marL="895350" lvl="2" indent="-285750">
              <a:spcBef>
                <a:spcPts val="0"/>
              </a:spcBef>
              <a:buClr>
                <a:srgbClr val="5797FF"/>
              </a:buClr>
            </a:pPr>
            <a:r>
              <a:rPr lang="fr-FR">
                <a:latin typeface="+mj-lt"/>
              </a:rPr>
              <a:t>Intégrité des installations - barrières critiques de sécurité,</a:t>
            </a:r>
          </a:p>
          <a:p>
            <a:pPr marL="895350" lvl="2" indent="-285750">
              <a:spcBef>
                <a:spcPts val="0"/>
              </a:spcBef>
              <a:buClr>
                <a:srgbClr val="5797FF"/>
              </a:buClr>
            </a:pPr>
            <a:r>
              <a:rPr lang="fr-FR">
                <a:latin typeface="+mj-lt"/>
              </a:rPr>
              <a:t>La sécurité dans la conception et l’ingénierie en amont &amp; en aval</a:t>
            </a:r>
          </a:p>
          <a:p>
            <a:pPr marL="895350" lvl="2" indent="-285750">
              <a:spcBef>
                <a:spcPts val="0"/>
              </a:spcBef>
              <a:buClr>
                <a:srgbClr val="5797FF"/>
              </a:buClr>
            </a:pPr>
            <a:r>
              <a:rPr lang="fr-FR">
                <a:latin typeface="+mj-lt"/>
              </a:rPr>
              <a:t>Sensibilisation à l'ingénierie de sécurité pour les projets industriels du MS</a:t>
            </a:r>
          </a:p>
          <a:p>
            <a:pPr lvl="1">
              <a:buClr>
                <a:srgbClr val="5797FF"/>
              </a:buClr>
              <a:buFont typeface="Arial" panose="020B0604020202020204" pitchFamily="34" charset="0"/>
              <a:buChar char="•"/>
            </a:pPr>
            <a:r>
              <a:rPr lang="fr-FR" sz="1800">
                <a:solidFill>
                  <a:srgbClr val="5D5D5D"/>
                </a:solidFill>
                <a:effectLst/>
                <a:latin typeface="Tahoma" panose="020B0604030504040204" pitchFamily="34" charset="0"/>
                <a:ea typeface="Calibri" panose="020F0502020204030204" pitchFamily="34" charset="0"/>
              </a:rPr>
              <a:t> </a:t>
            </a:r>
            <a:r>
              <a:rPr lang="fr-FR">
                <a:latin typeface="+mj-lt"/>
              </a:rPr>
              <a:t>Formations concernant l’analyse des événements et le REX : </a:t>
            </a:r>
          </a:p>
          <a:p>
            <a:pPr marL="908050" lvl="2" indent="-285750">
              <a:buClr>
                <a:srgbClr val="5797FF"/>
              </a:buClr>
            </a:pPr>
            <a:r>
              <a:rPr lang="fr-FR">
                <a:latin typeface="+mj-lt"/>
              </a:rPr>
              <a:t>Cf. catégorie HSE - GESTION HSE / REPORTING, ANALYSE D'INCIDENTS ET REX / CATALOGUE COMPAGNIE</a:t>
            </a:r>
            <a:endParaRPr lang="fr-FR"/>
          </a:p>
          <a:p>
            <a:pPr>
              <a:buClr>
                <a:srgbClr val="5797FF"/>
              </a:buClr>
            </a:pPr>
            <a:endParaRPr lang="fr-FR"/>
          </a:p>
          <a:p>
            <a:pPr>
              <a:buClr>
                <a:srgbClr val="5797FF"/>
              </a:buClr>
            </a:pPr>
            <a:endParaRPr lang="fr-FR"/>
          </a:p>
        </p:txBody>
      </p:sp>
      <p:sp>
        <p:nvSpPr>
          <p:cNvPr id="3" name="Titre 2">
            <a:extLst>
              <a:ext uri="{FF2B5EF4-FFF2-40B4-BE49-F238E27FC236}">
                <a16:creationId xmlns:a16="http://schemas.microsoft.com/office/drawing/2014/main" id="{1909E62E-AE73-10FA-2E59-DFC3C3BD7CCD}"/>
              </a:ext>
            </a:extLst>
          </p:cNvPr>
          <p:cNvSpPr>
            <a:spLocks noGrp="1"/>
          </p:cNvSpPr>
          <p:nvPr>
            <p:ph type="title"/>
          </p:nvPr>
        </p:nvSpPr>
        <p:spPr>
          <a:xfrm>
            <a:off x="469879" y="242844"/>
            <a:ext cx="6091177" cy="1008000"/>
          </a:xfrm>
        </p:spPr>
        <p:txBody>
          <a:bodyPr/>
          <a:lstStyle/>
          <a:p>
            <a:r>
              <a:rPr lang="fr-FR"/>
              <a:t>Pour en savoir plus….</a:t>
            </a:r>
          </a:p>
        </p:txBody>
      </p:sp>
      <p:sp>
        <p:nvSpPr>
          <p:cNvPr id="4" name="Espace réservé du pied de page 3">
            <a:extLst>
              <a:ext uri="{FF2B5EF4-FFF2-40B4-BE49-F238E27FC236}">
                <a16:creationId xmlns:a16="http://schemas.microsoft.com/office/drawing/2014/main" id="{BED0A793-3C04-3987-0D5B-B55E14CC29C8}"/>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D83EB167-3A4C-066C-0FC7-738BBF44410C}"/>
              </a:ext>
            </a:extLst>
          </p:cNvPr>
          <p:cNvSpPr>
            <a:spLocks noGrp="1"/>
          </p:cNvSpPr>
          <p:nvPr>
            <p:ph type="sldNum" sz="quarter" idx="16"/>
          </p:nvPr>
        </p:nvSpPr>
        <p:spPr/>
        <p:txBody>
          <a:bodyPr/>
          <a:lstStyle/>
          <a:p>
            <a:fld id="{975A587B-5814-4D9B-9598-FE9CB954CB01}" type="slidenum">
              <a:rPr lang="en-US" noProof="0" smtClean="0"/>
              <a:pPr/>
              <a:t>35</a:t>
            </a:fld>
            <a:endParaRPr lang="en-US" noProof="0"/>
          </a:p>
        </p:txBody>
      </p:sp>
      <p:pic>
        <p:nvPicPr>
          <p:cNvPr id="6" name="Image 5">
            <a:extLst>
              <a:ext uri="{FF2B5EF4-FFF2-40B4-BE49-F238E27FC236}">
                <a16:creationId xmlns:a16="http://schemas.microsoft.com/office/drawing/2014/main" id="{61396394-27F5-08EA-C135-04A215A6C0F9}"/>
              </a:ext>
            </a:extLst>
          </p:cNvPr>
          <p:cNvPicPr>
            <a:picLocks noChangeAspect="1"/>
          </p:cNvPicPr>
          <p:nvPr/>
        </p:nvPicPr>
        <p:blipFill>
          <a:blip r:embed="rId2"/>
          <a:stretch>
            <a:fillRect/>
          </a:stretch>
        </p:blipFill>
        <p:spPr>
          <a:xfrm>
            <a:off x="9112971" y="1372351"/>
            <a:ext cx="1601771" cy="1601771"/>
          </a:xfrm>
          <a:prstGeom prst="rect">
            <a:avLst/>
          </a:prstGeom>
        </p:spPr>
      </p:pic>
      <p:pic>
        <p:nvPicPr>
          <p:cNvPr id="1026" name="Picture 2" descr="Formation, emploi, compétences | GIM Est - ARP">
            <a:extLst>
              <a:ext uri="{FF2B5EF4-FFF2-40B4-BE49-F238E27FC236}">
                <a16:creationId xmlns:a16="http://schemas.microsoft.com/office/drawing/2014/main" id="{3238088D-4FEC-071C-CBFD-255833CBA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294" y="36677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50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fr-FR"/>
              <a:t>Organiser la JMS </a:t>
            </a:r>
          </a:p>
        </p:txBody>
      </p:sp>
      <p:sp>
        <p:nvSpPr>
          <p:cNvPr id="2" name="Espace réservé du texte 1">
            <a:extLst>
              <a:ext uri="{FF2B5EF4-FFF2-40B4-BE49-F238E27FC236}">
                <a16:creationId xmlns:a16="http://schemas.microsoft.com/office/drawing/2014/main" id="{8C331EF7-5C01-B52D-B0D9-EFC2207AE86C}"/>
              </a:ext>
            </a:extLst>
          </p:cNvPr>
          <p:cNvSpPr>
            <a:spLocks noGrp="1"/>
          </p:cNvSpPr>
          <p:nvPr>
            <p:ph type="body" sz="quarter" idx="13"/>
          </p:nvPr>
        </p:nvSpPr>
        <p:spPr/>
        <p:txBody>
          <a:bodyPr/>
          <a:lstStyle/>
          <a:p>
            <a:r>
              <a:rPr lang="fr-FR"/>
              <a:t>05.</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pPr lvl="0"/>
            <a:r>
              <a:rPr lang="fr-FR" noProof="0"/>
              <a:t>Journée Mondiale de la Sécurité 2024 - Kit manager </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36</a:t>
            </a:fld>
            <a:endParaRPr lang="fr-FR" noProof="0"/>
          </a:p>
        </p:txBody>
      </p:sp>
      <p:sp>
        <p:nvSpPr>
          <p:cNvPr id="5" name="Espace réservé du texte 4">
            <a:extLst>
              <a:ext uri="{FF2B5EF4-FFF2-40B4-BE49-F238E27FC236}">
                <a16:creationId xmlns:a16="http://schemas.microsoft.com/office/drawing/2014/main" id="{66FEB72C-10EB-A96E-F75A-C3C319DA68F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8807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45E13-7293-2916-FE1F-6F3C153C0F16}"/>
              </a:ext>
            </a:extLst>
          </p:cNvPr>
          <p:cNvPicPr>
            <a:picLocks noChangeAspect="1"/>
          </p:cNvPicPr>
          <p:nvPr/>
        </p:nvPicPr>
        <p:blipFill>
          <a:blip r:embed="rId2"/>
          <a:stretch>
            <a:fillRect/>
          </a:stretch>
        </p:blipFill>
        <p:spPr>
          <a:xfrm>
            <a:off x="3782018" y="899000"/>
            <a:ext cx="3902853" cy="5550983"/>
          </a:xfrm>
          <a:prstGeom prst="rect">
            <a:avLst/>
          </a:prstGeom>
          <a:ln>
            <a:noFill/>
          </a:ln>
          <a:effectLst>
            <a:outerShdw blurRad="292100" dist="139700" dir="2700000" algn="tl" rotWithShape="0">
              <a:srgbClr val="333333">
                <a:alpha val="65000"/>
              </a:srgbClr>
            </a:outerShdw>
          </a:effectLst>
        </p:spPr>
      </p:pic>
      <p:sp>
        <p:nvSpPr>
          <p:cNvPr id="3" name="Titre 2">
            <a:extLst>
              <a:ext uri="{FF2B5EF4-FFF2-40B4-BE49-F238E27FC236}">
                <a16:creationId xmlns:a16="http://schemas.microsoft.com/office/drawing/2014/main" id="{B29E7AAE-23E4-881D-4EA2-3D3378413CDE}"/>
              </a:ext>
            </a:extLst>
          </p:cNvPr>
          <p:cNvSpPr>
            <a:spLocks noGrp="1"/>
          </p:cNvSpPr>
          <p:nvPr>
            <p:ph type="title"/>
          </p:nvPr>
        </p:nvSpPr>
        <p:spPr>
          <a:xfrm>
            <a:off x="469878" y="242844"/>
            <a:ext cx="6784361" cy="908156"/>
          </a:xfrm>
        </p:spPr>
        <p:txBody>
          <a:bodyPr/>
          <a:lstStyle/>
          <a:p>
            <a:r>
              <a:rPr lang="fr-FR" sz="2400"/>
              <a:t>L’affiche de la JMS 2024</a:t>
            </a:r>
          </a:p>
        </p:txBody>
      </p:sp>
      <p:sp>
        <p:nvSpPr>
          <p:cNvPr id="4" name="Espace réservé du pied de page 3">
            <a:extLst>
              <a:ext uri="{FF2B5EF4-FFF2-40B4-BE49-F238E27FC236}">
                <a16:creationId xmlns:a16="http://schemas.microsoft.com/office/drawing/2014/main" id="{59084D23-051C-C150-FA57-318D04F3647B}"/>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434390EB-F213-3B9D-D7B3-7239DD251BD1}"/>
              </a:ext>
            </a:extLst>
          </p:cNvPr>
          <p:cNvSpPr>
            <a:spLocks noGrp="1"/>
          </p:cNvSpPr>
          <p:nvPr>
            <p:ph type="sldNum" sz="quarter" idx="16"/>
          </p:nvPr>
        </p:nvSpPr>
        <p:spPr/>
        <p:txBody>
          <a:bodyPr/>
          <a:lstStyle/>
          <a:p>
            <a:fld id="{975A587B-5814-4D9B-9598-FE9CB954CB01}" type="slidenum">
              <a:rPr lang="fr-FR" smtClean="0"/>
              <a:pPr/>
              <a:t>37</a:t>
            </a:fld>
            <a:endParaRPr lang="fr-FR"/>
          </a:p>
        </p:txBody>
      </p:sp>
      <p:sp>
        <p:nvSpPr>
          <p:cNvPr id="7" name="ZoneTexte 6">
            <a:extLst>
              <a:ext uri="{FF2B5EF4-FFF2-40B4-BE49-F238E27FC236}">
                <a16:creationId xmlns:a16="http://schemas.microsoft.com/office/drawing/2014/main" id="{935402A3-9821-7F56-E535-865C82D7CAD0}"/>
              </a:ext>
            </a:extLst>
          </p:cNvPr>
          <p:cNvSpPr txBox="1"/>
          <p:nvPr/>
        </p:nvSpPr>
        <p:spPr>
          <a:xfrm>
            <a:off x="7942867" y="2672890"/>
            <a:ext cx="3595290" cy="1736646"/>
          </a:xfrm>
          <a:prstGeom prst="roundRect">
            <a:avLst/>
          </a:prstGeom>
          <a:effectLst/>
        </p:spPr>
        <p:style>
          <a:lnRef idx="0">
            <a:schemeClr val="accent1"/>
          </a:lnRef>
          <a:fillRef idx="3">
            <a:schemeClr val="accent1"/>
          </a:fillRef>
          <a:effectRef idx="3">
            <a:schemeClr val="accent1"/>
          </a:effectRef>
          <a:fontRef idx="minor">
            <a:schemeClr val="lt1"/>
          </a:fontRef>
        </p:style>
        <p:txBody>
          <a:bodyPr wrap="square" lIns="91440" tIns="45720" rIns="91440" bIns="45720" anchor="t">
            <a:spAutoFit/>
          </a:bodyPr>
          <a:lstStyle/>
          <a:p>
            <a:pPr algn="ctr">
              <a:spcBef>
                <a:spcPts val="600"/>
              </a:spcBef>
            </a:pPr>
            <a:r>
              <a:rPr lang="fr-FR" sz="1600"/>
              <a:t>Cette affiche est disponible en 9 langues (français, anglais, néerlandais, allemand, espagnol, portugais, arabe et chinois) et dans de multiples formats : jpeg, </a:t>
            </a:r>
            <a:r>
              <a:rPr lang="fr-FR" sz="1600" err="1"/>
              <a:t>pdf</a:t>
            </a:r>
            <a:r>
              <a:rPr lang="fr-FR" sz="1600"/>
              <a:t> HD et BD, PPT…</a:t>
            </a:r>
          </a:p>
        </p:txBody>
      </p:sp>
      <p:sp>
        <p:nvSpPr>
          <p:cNvPr id="9" name="ZoneTexte 1">
            <a:extLst>
              <a:ext uri="{FF2B5EF4-FFF2-40B4-BE49-F238E27FC236}">
                <a16:creationId xmlns:a16="http://schemas.microsoft.com/office/drawing/2014/main" id="{BE9928BA-2D0C-9E45-81EC-58BA61C19954}"/>
              </a:ext>
            </a:extLst>
          </p:cNvPr>
          <p:cNvSpPr txBox="1"/>
          <p:nvPr/>
        </p:nvSpPr>
        <p:spPr>
          <a:xfrm>
            <a:off x="525417" y="1679126"/>
            <a:ext cx="2754085" cy="715089"/>
          </a:xfrm>
          <a:prstGeom prst="roundRect">
            <a:avLst/>
          </a:prstGeom>
          <a:noFill/>
          <a:ln>
            <a:solidFill>
              <a:schemeClr val="accent2"/>
            </a:solidFill>
          </a:ln>
        </p:spPr>
        <p:txBody>
          <a:bodyPr wrap="square" rtlCol="0">
            <a:spAutoFit/>
          </a:bodyPr>
          <a:lstStyle/>
          <a:p>
            <a:pPr algn="ctr"/>
            <a:r>
              <a:rPr lang="fr-FR" b="1">
                <a:ln w="6600">
                  <a:noFill/>
                  <a:prstDash val="solid"/>
                </a:ln>
                <a:solidFill>
                  <a:schemeClr val="accent2"/>
                </a:solidFill>
              </a:rPr>
              <a:t>Disponible dans </a:t>
            </a:r>
          </a:p>
          <a:p>
            <a:pPr algn="ctr"/>
            <a:r>
              <a:rPr lang="fr-FR" b="1">
                <a:ln w="6600">
                  <a:noFill/>
                  <a:prstDash val="solid"/>
                </a:ln>
                <a:solidFill>
                  <a:schemeClr val="accent2"/>
                </a:solidFill>
              </a:rPr>
              <a:t>la Toolbox HSE</a:t>
            </a:r>
          </a:p>
        </p:txBody>
      </p:sp>
      <p:pic>
        <p:nvPicPr>
          <p:cNvPr id="6" name="Image 5">
            <a:extLst>
              <a:ext uri="{FF2B5EF4-FFF2-40B4-BE49-F238E27FC236}">
                <a16:creationId xmlns:a16="http://schemas.microsoft.com/office/drawing/2014/main" id="{367D0EE2-460F-ECC6-2719-4F1510AB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00759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p:txBody>
          <a:bodyPr/>
          <a:lstStyle/>
          <a:p>
            <a:r>
              <a:rPr lang="fr-FR" sz="2400">
                <a:solidFill>
                  <a:schemeClr val="accent1"/>
                </a:solidFill>
              </a:rPr>
              <a:t>Retrouver les supports de la JMS 2024</a:t>
            </a: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fr-FR"/>
              <a:t>Journée Mondiale de la Sécurité 2024 - Kit manager </a:t>
            </a:r>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38</a:t>
            </a:fld>
            <a:endParaRPr lang="fr-FR"/>
          </a:p>
        </p:txBody>
      </p:sp>
      <p:sp>
        <p:nvSpPr>
          <p:cNvPr id="23" name="ZoneTexte 22">
            <a:extLst>
              <a:ext uri="{FF2B5EF4-FFF2-40B4-BE49-F238E27FC236}">
                <a16:creationId xmlns:a16="http://schemas.microsoft.com/office/drawing/2014/main" id="{5641FD54-105D-4768-9630-1B65A0F9F5CB}"/>
              </a:ext>
            </a:extLst>
          </p:cNvPr>
          <p:cNvSpPr txBox="1"/>
          <p:nvPr/>
        </p:nvSpPr>
        <p:spPr>
          <a:xfrm>
            <a:off x="7175383" y="3014982"/>
            <a:ext cx="3861245" cy="1323439"/>
          </a:xfrm>
          <a:prstGeom prst="rect">
            <a:avLst/>
          </a:prstGeom>
          <a:noFill/>
        </p:spPr>
        <p:txBody>
          <a:bodyPr wrap="square">
            <a:spAutoFit/>
          </a:bodyPr>
          <a:lstStyle/>
          <a:p>
            <a:pPr algn="ctr">
              <a:buClr>
                <a:srgbClr val="FEC800"/>
              </a:buClr>
            </a:pPr>
            <a:r>
              <a:rPr lang="fr-FR" sz="1600" b="1"/>
              <a:t>FORMULAIRE </a:t>
            </a:r>
          </a:p>
          <a:p>
            <a:pPr algn="ctr">
              <a:buClr>
                <a:srgbClr val="FEC800"/>
              </a:buClr>
            </a:pPr>
            <a:r>
              <a:rPr lang="fr-FR" sz="1600" b="1"/>
              <a:t>pour collecter le retour </a:t>
            </a:r>
          </a:p>
          <a:p>
            <a:pPr algn="ctr">
              <a:buClr>
                <a:srgbClr val="FEC800"/>
              </a:buClr>
            </a:pPr>
            <a:r>
              <a:rPr lang="fr-FR" sz="1600" b="1"/>
              <a:t>des participants </a:t>
            </a:r>
          </a:p>
          <a:p>
            <a:pPr algn="ctr">
              <a:buClr>
                <a:srgbClr val="FEC800"/>
              </a:buClr>
            </a:pPr>
            <a:r>
              <a:rPr lang="fr-FR" sz="1600"/>
              <a:t>(TotalEnergies et entreprises partenaires)</a:t>
            </a:r>
          </a:p>
        </p:txBody>
      </p:sp>
      <p:pic>
        <p:nvPicPr>
          <p:cNvPr id="6" name="Image 5">
            <a:extLst>
              <a:ext uri="{FF2B5EF4-FFF2-40B4-BE49-F238E27FC236}">
                <a16:creationId xmlns:a16="http://schemas.microsoft.com/office/drawing/2014/main" id="{144E14F8-942A-487D-AD5D-94B5D9F7E780}"/>
              </a:ext>
            </a:extLst>
          </p:cNvPr>
          <p:cNvPicPr>
            <a:picLocks noChangeAspect="1"/>
          </p:cNvPicPr>
          <p:nvPr/>
        </p:nvPicPr>
        <p:blipFill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a:ext>
            </a:extLst>
          </a:blip>
          <a:srcRect l="23173" t="5696" r="19727" b="5950"/>
          <a:stretch/>
        </p:blipFill>
        <p:spPr>
          <a:xfrm>
            <a:off x="8641820" y="1966872"/>
            <a:ext cx="928369" cy="820877"/>
          </a:xfrm>
          <a:prstGeom prst="rect">
            <a:avLst/>
          </a:prstGeom>
        </p:spPr>
      </p:pic>
      <p:pic>
        <p:nvPicPr>
          <p:cNvPr id="13" name="Image 12">
            <a:extLst>
              <a:ext uri="{FF2B5EF4-FFF2-40B4-BE49-F238E27FC236}">
                <a16:creationId xmlns:a16="http://schemas.microsoft.com/office/drawing/2014/main" id="{B56487D8-1CC3-4E5C-BC46-FB29FACB2AE1}"/>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58362" y="1250844"/>
            <a:ext cx="1081760" cy="1080035"/>
          </a:xfrm>
          <a:prstGeom prst="rect">
            <a:avLst/>
          </a:prstGeom>
        </p:spPr>
      </p:pic>
      <p:sp>
        <p:nvSpPr>
          <p:cNvPr id="20" name="ZoneTexte 15">
            <a:hlinkClick r:id="rId6"/>
            <a:extLst>
              <a:ext uri="{FF2B5EF4-FFF2-40B4-BE49-F238E27FC236}">
                <a16:creationId xmlns:a16="http://schemas.microsoft.com/office/drawing/2014/main" id="{C1BE6C54-9476-4A61-804B-32B79DFB43C3}"/>
              </a:ext>
            </a:extLst>
          </p:cNvPr>
          <p:cNvSpPr txBox="1"/>
          <p:nvPr/>
        </p:nvSpPr>
        <p:spPr>
          <a:xfrm>
            <a:off x="2684506" y="1596192"/>
            <a:ext cx="2976081" cy="523220"/>
          </a:xfrm>
          <a:prstGeom prst="rect">
            <a:avLst/>
          </a:prstGeom>
          <a:noFill/>
        </p:spPr>
        <p:txBody>
          <a:bodyPr wrap="square">
            <a:spAutoFit/>
          </a:bodyPr>
          <a:lstStyle/>
          <a:p>
            <a:pPr>
              <a:spcBef>
                <a:spcPts val="1800"/>
              </a:spcBef>
              <a:spcAft>
                <a:spcPts val="1800"/>
              </a:spcAft>
              <a:buClr>
                <a:srgbClr val="FEC800"/>
              </a:buClr>
            </a:pPr>
            <a:r>
              <a:rPr lang="fr-FR" sz="2800" b="1"/>
              <a:t>Toolbox HSE</a:t>
            </a:r>
          </a:p>
        </p:txBody>
      </p:sp>
      <p:sp>
        <p:nvSpPr>
          <p:cNvPr id="24" name="ZoneTexte 15">
            <a:extLst>
              <a:ext uri="{FF2B5EF4-FFF2-40B4-BE49-F238E27FC236}">
                <a16:creationId xmlns:a16="http://schemas.microsoft.com/office/drawing/2014/main" id="{DA647025-B1A8-4864-B3E5-2D3B19E62408}"/>
              </a:ext>
            </a:extLst>
          </p:cNvPr>
          <p:cNvSpPr txBox="1"/>
          <p:nvPr/>
        </p:nvSpPr>
        <p:spPr>
          <a:xfrm>
            <a:off x="2271160" y="3212766"/>
            <a:ext cx="1961992" cy="1046440"/>
          </a:xfrm>
          <a:prstGeom prst="rect">
            <a:avLst/>
          </a:prstGeom>
          <a:noFill/>
        </p:spPr>
        <p:txBody>
          <a:bodyPr wrap="square" lIns="91440" tIns="45720" rIns="91440" bIns="45720" anchor="t">
            <a:spAutoFit/>
          </a:bodyPr>
          <a:lstStyle/>
          <a:p>
            <a:pPr algn="ctr">
              <a:buClr>
                <a:srgbClr val="FEC800"/>
              </a:buClr>
            </a:pPr>
            <a:r>
              <a:rPr lang="fr-FR" sz="1400" b="1"/>
              <a:t>KIT MANAGER </a:t>
            </a:r>
          </a:p>
          <a:p>
            <a:pPr algn="ctr">
              <a:buClr>
                <a:srgbClr val="FEC800"/>
              </a:buClr>
            </a:pPr>
            <a:r>
              <a:rPr lang="fr-FR" sz="1600"/>
              <a:t>(FR et EN) avec </a:t>
            </a:r>
          </a:p>
          <a:p>
            <a:pPr algn="ctr">
              <a:buClr>
                <a:srgbClr val="FEC800"/>
              </a:buClr>
            </a:pPr>
            <a:r>
              <a:rPr lang="fr-FR" sz="1600"/>
              <a:t>le guide atelier d’échange inclus</a:t>
            </a:r>
          </a:p>
        </p:txBody>
      </p:sp>
      <p:cxnSp>
        <p:nvCxnSpPr>
          <p:cNvPr id="26" name="Straight Connector 25">
            <a:extLst>
              <a:ext uri="{FF2B5EF4-FFF2-40B4-BE49-F238E27FC236}">
                <a16:creationId xmlns:a16="http://schemas.microsoft.com/office/drawing/2014/main" id="{A5090F97-5E9E-4F61-BC37-79338A54A009}"/>
              </a:ext>
            </a:extLst>
          </p:cNvPr>
          <p:cNvCxnSpPr>
            <a:cxnSpLocks/>
          </p:cNvCxnSpPr>
          <p:nvPr/>
        </p:nvCxnSpPr>
        <p:spPr>
          <a:xfrm>
            <a:off x="7092726" y="1387351"/>
            <a:ext cx="0" cy="4534232"/>
          </a:xfrm>
          <a:prstGeom prst="line">
            <a:avLst/>
          </a:prstGeom>
          <a:ln w="28575">
            <a:solidFill>
              <a:srgbClr val="009CEA"/>
            </a:solidFill>
            <a:prstDash val="sysDot"/>
          </a:ln>
        </p:spPr>
        <p:style>
          <a:lnRef idx="1">
            <a:schemeClr val="accent1"/>
          </a:lnRef>
          <a:fillRef idx="0">
            <a:schemeClr val="accent1"/>
          </a:fillRef>
          <a:effectRef idx="0">
            <a:schemeClr val="accent1"/>
          </a:effectRef>
          <a:fontRef idx="minor">
            <a:schemeClr val="tx1"/>
          </a:fontRef>
        </p:style>
      </p:cxnSp>
      <p:sp>
        <p:nvSpPr>
          <p:cNvPr id="2" name="ZoneTexte 15">
            <a:extLst>
              <a:ext uri="{FF2B5EF4-FFF2-40B4-BE49-F238E27FC236}">
                <a16:creationId xmlns:a16="http://schemas.microsoft.com/office/drawing/2014/main" id="{5C0337C1-FC72-44B6-7454-0310662E25AF}"/>
              </a:ext>
            </a:extLst>
          </p:cNvPr>
          <p:cNvSpPr txBox="1"/>
          <p:nvPr/>
        </p:nvSpPr>
        <p:spPr>
          <a:xfrm>
            <a:off x="795008" y="3212766"/>
            <a:ext cx="1250166" cy="584775"/>
          </a:xfrm>
          <a:prstGeom prst="rect">
            <a:avLst/>
          </a:prstGeom>
          <a:noFill/>
        </p:spPr>
        <p:txBody>
          <a:bodyPr wrap="square" lIns="91440" tIns="45720" rIns="91440" bIns="45720" anchor="t">
            <a:spAutoFit/>
          </a:bodyPr>
          <a:lstStyle/>
          <a:p>
            <a:pPr algn="ctr">
              <a:buClr>
                <a:srgbClr val="FEC800"/>
              </a:buClr>
            </a:pPr>
            <a:r>
              <a:rPr lang="fr-FR" sz="1600" b="1"/>
              <a:t>AFFICHE</a:t>
            </a:r>
            <a:br>
              <a:rPr lang="fr-FR" sz="1600" b="1"/>
            </a:br>
            <a:endParaRPr lang="fr-FR" sz="1600" b="1"/>
          </a:p>
        </p:txBody>
      </p:sp>
      <p:sp>
        <p:nvSpPr>
          <p:cNvPr id="5" name="ZoneTexte 15">
            <a:extLst>
              <a:ext uri="{FF2B5EF4-FFF2-40B4-BE49-F238E27FC236}">
                <a16:creationId xmlns:a16="http://schemas.microsoft.com/office/drawing/2014/main" id="{5059F3AA-E682-2F12-C6B0-8ABE3A56BEC7}"/>
              </a:ext>
            </a:extLst>
          </p:cNvPr>
          <p:cNvSpPr txBox="1"/>
          <p:nvPr/>
        </p:nvSpPr>
        <p:spPr>
          <a:xfrm>
            <a:off x="4459137" y="3212766"/>
            <a:ext cx="1961992" cy="984885"/>
          </a:xfrm>
          <a:prstGeom prst="rect">
            <a:avLst/>
          </a:prstGeom>
          <a:noFill/>
        </p:spPr>
        <p:txBody>
          <a:bodyPr wrap="square" lIns="91440" tIns="45720" rIns="91440" bIns="45720" anchor="t">
            <a:spAutoFit/>
          </a:bodyPr>
          <a:lstStyle/>
          <a:p>
            <a:pPr algn="ctr">
              <a:buClr>
                <a:srgbClr val="FEC800"/>
              </a:buClr>
            </a:pPr>
            <a:r>
              <a:rPr lang="fr-FR" sz="1400" b="1"/>
              <a:t>SUPPORTS ACCIDENTS MAJEURS </a:t>
            </a:r>
          </a:p>
          <a:p>
            <a:pPr algn="ctr">
              <a:buClr>
                <a:srgbClr val="FEC800"/>
              </a:buClr>
            </a:pPr>
            <a:r>
              <a:rPr lang="fr-FR" sz="1600"/>
              <a:t>(PPT, vidéos, …)</a:t>
            </a:r>
          </a:p>
        </p:txBody>
      </p:sp>
      <p:sp>
        <p:nvSpPr>
          <p:cNvPr id="12" name="ZoneTexte 11">
            <a:extLst>
              <a:ext uri="{FF2B5EF4-FFF2-40B4-BE49-F238E27FC236}">
                <a16:creationId xmlns:a16="http://schemas.microsoft.com/office/drawing/2014/main" id="{090EC6CB-F8EE-F305-BEBD-725C291608A7}"/>
              </a:ext>
            </a:extLst>
          </p:cNvPr>
          <p:cNvSpPr txBox="1"/>
          <p:nvPr/>
        </p:nvSpPr>
        <p:spPr>
          <a:xfrm>
            <a:off x="1184324" y="2264023"/>
            <a:ext cx="6097656" cy="369332"/>
          </a:xfrm>
          <a:prstGeom prst="rect">
            <a:avLst/>
          </a:prstGeom>
          <a:noFill/>
        </p:spPr>
        <p:txBody>
          <a:bodyPr wrap="square">
            <a:spAutoFit/>
          </a:bodyPr>
          <a:lstStyle/>
          <a:p>
            <a:pPr>
              <a:buClr>
                <a:srgbClr val="FEC800"/>
              </a:buClr>
            </a:pPr>
            <a:r>
              <a:rPr lang="fr-FR">
                <a:solidFill>
                  <a:srgbClr val="009CEA"/>
                </a:solidFill>
                <a:hlinkClick r:id="rId7">
                  <a:extLst>
                    <a:ext uri="{A12FA001-AC4F-418D-AE19-62706E023703}">
                      <ahyp:hlinkClr xmlns:ahyp="http://schemas.microsoft.com/office/drawing/2018/hyperlinkcolor" val="tx"/>
                    </a:ext>
                  </a:extLst>
                </a:hlinkClick>
              </a:rPr>
              <a:t>TotalEnergies Toolbox HSE | Toolbox HSE</a:t>
            </a:r>
            <a:endParaRPr lang="fr-FR">
              <a:solidFill>
                <a:srgbClr val="009CEA"/>
              </a:solidFill>
            </a:endParaRPr>
          </a:p>
        </p:txBody>
      </p:sp>
      <p:sp>
        <p:nvSpPr>
          <p:cNvPr id="15" name="Organigramme : Fusion 14">
            <a:extLst>
              <a:ext uri="{FF2B5EF4-FFF2-40B4-BE49-F238E27FC236}">
                <a16:creationId xmlns:a16="http://schemas.microsoft.com/office/drawing/2014/main" id="{6D7AB488-E2D1-A3B8-861A-FCFE6CB94F07}"/>
              </a:ext>
            </a:extLst>
          </p:cNvPr>
          <p:cNvSpPr/>
          <p:nvPr/>
        </p:nvSpPr>
        <p:spPr>
          <a:xfrm>
            <a:off x="1093038" y="2849817"/>
            <a:ext cx="648920" cy="254611"/>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84E7843-9255-A751-702C-E6393CE4E0A9}"/>
              </a:ext>
            </a:extLst>
          </p:cNvPr>
          <p:cNvSpPr txBox="1"/>
          <p:nvPr/>
        </p:nvSpPr>
        <p:spPr>
          <a:xfrm>
            <a:off x="795008" y="5206494"/>
            <a:ext cx="5466843" cy="715089"/>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fr-FR" sz="1800">
                <a:effectLst/>
                <a:latin typeface="+mj-lt"/>
              </a:rPr>
              <a:t>La Toolbox HSE est </a:t>
            </a:r>
            <a:r>
              <a:rPr lang="fr-FR">
                <a:latin typeface="+mj-lt"/>
              </a:rPr>
              <a:t>un</a:t>
            </a:r>
            <a:r>
              <a:rPr lang="fr-FR" sz="1800">
                <a:effectLst/>
                <a:latin typeface="+mj-lt"/>
              </a:rPr>
              <a:t> site </a:t>
            </a:r>
            <a:r>
              <a:rPr lang="fr-FR">
                <a:latin typeface="+mj-lt"/>
              </a:rPr>
              <a:t>externe</a:t>
            </a:r>
            <a:r>
              <a:rPr lang="fr-FR" sz="1800">
                <a:effectLst/>
                <a:latin typeface="+mj-lt"/>
              </a:rPr>
              <a:t>, accessible à tous, sans mot de passe.</a:t>
            </a:r>
            <a:endParaRPr lang="fr-FR">
              <a:latin typeface="+mj-lt"/>
            </a:endParaRPr>
          </a:p>
        </p:txBody>
      </p:sp>
      <p:pic>
        <p:nvPicPr>
          <p:cNvPr id="10" name="Picture 9">
            <a:extLst>
              <a:ext uri="{FF2B5EF4-FFF2-40B4-BE49-F238E27FC236}">
                <a16:creationId xmlns:a16="http://schemas.microsoft.com/office/drawing/2014/main" id="{6AEED780-8666-8AEF-27F3-A564647FC9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0535" y="3602738"/>
            <a:ext cx="960160" cy="1379318"/>
          </a:xfrm>
          <a:prstGeom prst="rect">
            <a:avLst/>
          </a:prstGeom>
          <a:effectLst>
            <a:outerShdw blurRad="50800" dist="38100" dir="2700000" algn="tl" rotWithShape="0">
              <a:prstClr val="black">
                <a:alpha val="40000"/>
              </a:prstClr>
            </a:outerShdw>
          </a:effectLst>
        </p:spPr>
      </p:pic>
      <p:sp>
        <p:nvSpPr>
          <p:cNvPr id="11" name="Organigramme : Fusion 14">
            <a:extLst>
              <a:ext uri="{FF2B5EF4-FFF2-40B4-BE49-F238E27FC236}">
                <a16:creationId xmlns:a16="http://schemas.microsoft.com/office/drawing/2014/main" id="{9AB72D2F-BC6D-87C5-EEA2-3BA66A96D350}"/>
              </a:ext>
            </a:extLst>
          </p:cNvPr>
          <p:cNvSpPr/>
          <p:nvPr/>
        </p:nvSpPr>
        <p:spPr>
          <a:xfrm>
            <a:off x="2921838" y="2849817"/>
            <a:ext cx="648920" cy="254611"/>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Fusion 14">
            <a:extLst>
              <a:ext uri="{FF2B5EF4-FFF2-40B4-BE49-F238E27FC236}">
                <a16:creationId xmlns:a16="http://schemas.microsoft.com/office/drawing/2014/main" id="{3DE4D1C9-564B-1569-A95E-5A31048C3ABB}"/>
              </a:ext>
            </a:extLst>
          </p:cNvPr>
          <p:cNvSpPr/>
          <p:nvPr/>
        </p:nvSpPr>
        <p:spPr>
          <a:xfrm>
            <a:off x="5038504" y="2849817"/>
            <a:ext cx="648920" cy="254611"/>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64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599F82A-CF14-42A3-ACAD-E0B8F71E450C}"/>
              </a:ext>
            </a:extLst>
          </p:cNvPr>
          <p:cNvSpPr>
            <a:spLocks noGrp="1"/>
          </p:cNvSpPr>
          <p:nvPr>
            <p:ph type="body" sz="quarter" idx="13"/>
          </p:nvPr>
        </p:nvSpPr>
        <p:spPr>
          <a:xfrm>
            <a:off x="391460" y="1283559"/>
            <a:ext cx="6802050" cy="4539725"/>
          </a:xfrm>
        </p:spPr>
        <p:txBody>
          <a:bodyPr vert="horz" lIns="91440" tIns="45720" rIns="91440" bIns="45720" rtlCol="0">
            <a:noAutofit/>
          </a:bodyPr>
          <a:lstStyle/>
          <a:p>
            <a:pPr>
              <a:buClr>
                <a:schemeClr val="tx2"/>
              </a:buClr>
            </a:pPr>
            <a:r>
              <a:rPr lang="fr-FR" b="1"/>
              <a:t>La JMS est un moment de célébration </a:t>
            </a:r>
            <a:r>
              <a:rPr lang="fr-FR"/>
              <a:t>de la Sécurité dans tous les sièges, filiales et sites de la Compagnie.</a:t>
            </a:r>
          </a:p>
          <a:p>
            <a:pPr>
              <a:buClr>
                <a:schemeClr val="tx2"/>
              </a:buClr>
            </a:pPr>
            <a:r>
              <a:rPr lang="fr-FR" b="1"/>
              <a:t>Elle réunit les collaborateurs</a:t>
            </a:r>
            <a:r>
              <a:rPr lang="fr-FR"/>
              <a:t> de TotalEnergies et des entreprises partenaires.</a:t>
            </a:r>
          </a:p>
          <a:p>
            <a:pPr>
              <a:buClr>
                <a:schemeClr val="tx2"/>
              </a:buClr>
            </a:pPr>
            <a:r>
              <a:rPr lang="fr-FR" b="1"/>
              <a:t>Vous pouvez choisir différentes activités</a:t>
            </a:r>
            <a:r>
              <a:rPr lang="fr-FR"/>
              <a:t>, selon votre situation : </a:t>
            </a:r>
          </a:p>
          <a:p>
            <a:pPr lvl="2">
              <a:buClr>
                <a:schemeClr val="tx2"/>
              </a:buClr>
              <a:buFont typeface="Wingdings" pitchFamily="2" charset="77"/>
              <a:buChar char="§"/>
            </a:pPr>
            <a:r>
              <a:rPr lang="fr-FR" sz="1400"/>
              <a:t>Atelier d’échanges (recommandé, voir partie 6) ou causerie ou présentation institutionnelle avec les collaborateurs et les entreprises extérieures.</a:t>
            </a:r>
          </a:p>
          <a:p>
            <a:pPr lvl="2">
              <a:buClr>
                <a:schemeClr val="tx2"/>
              </a:buClr>
              <a:buFont typeface="Wingdings" pitchFamily="2" charset="77"/>
              <a:buChar char="§"/>
            </a:pPr>
            <a:r>
              <a:rPr lang="fr-FR" sz="1400"/>
              <a:t>Discussion sur la maîtrise des risques technologiques, le respect des règles actuelles, les éléments de progrès (Feu vert sécurité, Tournées sécurité conjointes, Life saving checks, …).</a:t>
            </a:r>
          </a:p>
          <a:p>
            <a:pPr lvl="2">
              <a:buClr>
                <a:schemeClr val="tx2"/>
              </a:buClr>
              <a:buFont typeface="Wingdings" pitchFamily="2" charset="77"/>
              <a:buChar char="§"/>
            </a:pPr>
            <a:r>
              <a:rPr lang="fr-FR" sz="1400"/>
              <a:t>Présentation / démonstration de mises en œuvre de REX internes, externes, de bonnes pratiques (Safety+, …), avec les entreprises partenaires.</a:t>
            </a:r>
          </a:p>
          <a:p>
            <a:pPr lvl="2">
              <a:buClr>
                <a:schemeClr val="tx2"/>
              </a:buClr>
              <a:buFont typeface="Wingdings" pitchFamily="2" charset="77"/>
              <a:buChar char="§"/>
            </a:pPr>
            <a:r>
              <a:rPr lang="fr-FR" sz="1400"/>
              <a:t>Cérémonie sécurité, reconnaissance et remise d’Awards.</a:t>
            </a:r>
          </a:p>
          <a:p>
            <a:pPr lvl="2">
              <a:buClr>
                <a:schemeClr val="tx2"/>
              </a:buClr>
              <a:buFont typeface="Wingdings" pitchFamily="2" charset="77"/>
              <a:buChar char="§"/>
            </a:pPr>
            <a:r>
              <a:rPr lang="fr-FR" sz="1400"/>
              <a:t>Toute autre activité répondant à vos attentes, rituels de votre entité.</a:t>
            </a:r>
          </a:p>
        </p:txBody>
      </p:sp>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a:xfrm>
            <a:off x="469879" y="242844"/>
            <a:ext cx="9720000" cy="700582"/>
          </a:xfrm>
        </p:spPr>
        <p:txBody>
          <a:bodyPr/>
          <a:lstStyle/>
          <a:p>
            <a:r>
              <a:rPr lang="fr-FR" sz="2400">
                <a:solidFill>
                  <a:schemeClr val="accent1"/>
                </a:solidFill>
              </a:rPr>
              <a:t>Animer la JMS 2024</a:t>
            </a: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fr-FR"/>
              <a:t>Journée Mondiale de la Sécurité 2024 - Kit manager </a:t>
            </a:r>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39</a:t>
            </a:fld>
            <a:endParaRPr lang="fr-FR"/>
          </a:p>
        </p:txBody>
      </p:sp>
      <p:sp>
        <p:nvSpPr>
          <p:cNvPr id="2" name="ZoneTexte 1">
            <a:extLst>
              <a:ext uri="{FF2B5EF4-FFF2-40B4-BE49-F238E27FC236}">
                <a16:creationId xmlns:a16="http://schemas.microsoft.com/office/drawing/2014/main" id="{12E2EBD8-D25B-4F5B-8B7F-1A73CB98F214}"/>
              </a:ext>
            </a:extLst>
          </p:cNvPr>
          <p:cNvSpPr txBox="1"/>
          <p:nvPr/>
        </p:nvSpPr>
        <p:spPr>
          <a:xfrm>
            <a:off x="592666" y="2228193"/>
            <a:ext cx="5692521" cy="3793916"/>
          </a:xfrm>
          <a:prstGeom prst="rect">
            <a:avLst/>
          </a:prstGeom>
        </p:spPr>
        <p:txBody>
          <a:bodyPr vert="horz" lIns="91440" tIns="45720" rIns="91440" bIns="45720" rtlCol="0">
            <a:noAutofit/>
          </a:bodyPr>
          <a:lstStyle>
            <a:lvl1pPr marL="180000" indent="-180000">
              <a:lnSpc>
                <a:spcPct val="100000"/>
              </a:lnSpc>
              <a:spcBef>
                <a:spcPts val="600"/>
              </a:spcBef>
              <a:buFont typeface="Arial" panose="020B0604020202020204" pitchFamily="34" charset="0"/>
              <a:buChar char="•"/>
              <a:defRPr sz="2000"/>
            </a:lvl1pPr>
            <a:lvl2pPr marL="360000" lvl="1" indent="-180000">
              <a:lnSpc>
                <a:spcPct val="100000"/>
              </a:lnSpc>
              <a:spcBef>
                <a:spcPts val="600"/>
              </a:spcBef>
              <a:buSzPct val="100000"/>
              <a:buFont typeface="Arial" panose="020B0604020202020204" pitchFamily="34" charset="0"/>
              <a:buChar char="-"/>
              <a:defRPr/>
            </a:lvl2pPr>
            <a:lvl3pPr marL="540000" lvl="2" indent="-180000">
              <a:lnSpc>
                <a:spcPct val="100000"/>
              </a:lnSpc>
              <a:spcBef>
                <a:spcPts val="600"/>
              </a:spcBef>
              <a:buSzPct val="100000"/>
              <a:buFont typeface="Wingdings" panose="05000000000000000000" pitchFamily="2" charset="2"/>
              <a:buChar char="§"/>
              <a:defRPr sz="1200"/>
            </a:lvl3pPr>
            <a:lvl4pPr marL="720000" indent="-180000">
              <a:lnSpc>
                <a:spcPct val="100000"/>
              </a:lnSpc>
              <a:spcBef>
                <a:spcPts val="600"/>
              </a:spcBef>
              <a:buFont typeface="Arial" panose="020B0604020202020204" pitchFamily="34" charset="0"/>
              <a:buChar char="-"/>
              <a:defRPr sz="1400"/>
            </a:lvl4pPr>
            <a:lvl5pPr marL="288000" indent="0">
              <a:lnSpc>
                <a:spcPct val="100000"/>
              </a:lnSpc>
              <a:spcBef>
                <a:spcPts val="1300"/>
              </a:spcBef>
              <a:buFont typeface="Arial" panose="020B0604020202020204" pitchFamily="34" charset="0"/>
              <a:buNone/>
              <a:defRPr sz="1400">
                <a:solidFill>
                  <a:schemeClr val="tx1">
                    <a:lumMod val="7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endParaRPr lang="fr-FR"/>
          </a:p>
        </p:txBody>
      </p:sp>
      <p:pic>
        <p:nvPicPr>
          <p:cNvPr id="5" name="Image 4" descr="Une image contenant texte, intérieur, personne, groupe&#10;&#10;Description générée automatiquement">
            <a:extLst>
              <a:ext uri="{FF2B5EF4-FFF2-40B4-BE49-F238E27FC236}">
                <a16:creationId xmlns:a16="http://schemas.microsoft.com/office/drawing/2014/main" id="{B2D98200-6CDD-0D91-B94B-DEB9AD58AB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850" t="14559" r="19196" b="23372"/>
          <a:stretch/>
        </p:blipFill>
        <p:spPr>
          <a:xfrm>
            <a:off x="9610868" y="2228193"/>
            <a:ext cx="1916446" cy="1440000"/>
          </a:xfrm>
          <a:prstGeom prst="roundRect">
            <a:avLst>
              <a:gd name="adj" fmla="val 8436"/>
            </a:avLst>
          </a:prstGeom>
          <a:ln>
            <a:noFill/>
          </a:ln>
          <a:effectLst/>
        </p:spPr>
      </p:pic>
      <p:pic>
        <p:nvPicPr>
          <p:cNvPr id="10" name="Image 9" descr="Une image contenant personne, extérieur, ciel, herbe&#10;&#10;Description générée automatiquement">
            <a:extLst>
              <a:ext uri="{FF2B5EF4-FFF2-40B4-BE49-F238E27FC236}">
                <a16:creationId xmlns:a16="http://schemas.microsoft.com/office/drawing/2014/main" id="{2EE7657A-7B44-1A57-CCB8-BF1698AD90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196" r="27639"/>
          <a:stretch/>
        </p:blipFill>
        <p:spPr>
          <a:xfrm>
            <a:off x="9610868" y="3864194"/>
            <a:ext cx="1916745" cy="1305599"/>
          </a:xfrm>
          <a:prstGeom prst="roundRect">
            <a:avLst>
              <a:gd name="adj" fmla="val 8885"/>
            </a:avLst>
          </a:prstGeom>
          <a:ln>
            <a:noFill/>
          </a:ln>
          <a:effectLst/>
        </p:spPr>
      </p:pic>
      <p:pic>
        <p:nvPicPr>
          <p:cNvPr id="12" name="Image 11" descr="Une image contenant personne, groupe, table de salle à manger&#10;&#10;Description générée automatiquement">
            <a:extLst>
              <a:ext uri="{FF2B5EF4-FFF2-40B4-BE49-F238E27FC236}">
                <a16:creationId xmlns:a16="http://schemas.microsoft.com/office/drawing/2014/main" id="{FB311D57-1AA3-EC10-BF07-7894ADA97E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8972" y="1402090"/>
            <a:ext cx="1919999" cy="1440000"/>
          </a:xfrm>
          <a:prstGeom prst="roundRect">
            <a:avLst>
              <a:gd name="adj" fmla="val 9611"/>
            </a:avLst>
          </a:prstGeom>
          <a:ln>
            <a:noFill/>
          </a:ln>
          <a:effectLst/>
        </p:spPr>
      </p:pic>
      <p:pic>
        <p:nvPicPr>
          <p:cNvPr id="14" name="Image 13">
            <a:extLst>
              <a:ext uri="{FF2B5EF4-FFF2-40B4-BE49-F238E27FC236}">
                <a16:creationId xmlns:a16="http://schemas.microsoft.com/office/drawing/2014/main" id="{735C2785-2E89-B765-F8B2-9605A09D14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279"/>
          <a:stretch/>
        </p:blipFill>
        <p:spPr>
          <a:xfrm>
            <a:off x="7528972" y="3015393"/>
            <a:ext cx="1919999" cy="1305599"/>
          </a:xfrm>
          <a:prstGeom prst="roundRect">
            <a:avLst>
              <a:gd name="adj" fmla="val 8885"/>
            </a:avLst>
          </a:prstGeom>
          <a:ln>
            <a:noFill/>
          </a:ln>
          <a:effectLst/>
        </p:spPr>
      </p:pic>
      <p:pic>
        <p:nvPicPr>
          <p:cNvPr id="3" name="Image 2">
            <a:extLst>
              <a:ext uri="{FF2B5EF4-FFF2-40B4-BE49-F238E27FC236}">
                <a16:creationId xmlns:a16="http://schemas.microsoft.com/office/drawing/2014/main" id="{AD347AA3-9D0D-3099-4D6A-C58AA31E5D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118150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CDD829-9F98-0A68-2E66-BBBC2CF6A82F}"/>
              </a:ext>
            </a:extLst>
          </p:cNvPr>
          <p:cNvSpPr>
            <a:spLocks noGrp="1"/>
          </p:cNvSpPr>
          <p:nvPr>
            <p:ph type="body" sz="quarter" idx="13"/>
          </p:nvPr>
        </p:nvSpPr>
        <p:spPr>
          <a:xfrm>
            <a:off x="873444" y="1420413"/>
            <a:ext cx="10039198" cy="4860000"/>
          </a:xfrm>
        </p:spPr>
        <p:txBody>
          <a:bodyPr/>
          <a:lstStyle/>
          <a:p>
            <a:pPr>
              <a:buClr>
                <a:schemeClr val="tx2"/>
              </a:buClr>
            </a:pPr>
            <a:r>
              <a:rPr lang="fr-FR" sz="1800"/>
              <a:t>Ce 22 avril, la Compagnie célèbre la 17</a:t>
            </a:r>
            <a:r>
              <a:rPr lang="fr-FR" sz="1800" baseline="30000"/>
              <a:t>ème</a:t>
            </a:r>
            <a:r>
              <a:rPr lang="fr-FR" sz="1800"/>
              <a:t> édition de la Journée Mondiale de la Sécurité (JMS). </a:t>
            </a:r>
          </a:p>
          <a:p>
            <a:pPr>
              <a:spcBef>
                <a:spcPts val="1200"/>
              </a:spcBef>
              <a:buClr>
                <a:schemeClr val="tx2"/>
              </a:buClr>
            </a:pPr>
            <a:r>
              <a:rPr lang="fr-FR" sz="1800"/>
              <a:t>Dans la continuité de l’édition 2023 sur les risques technologiques majeurs, nous nous rassemblons autour du thème « </a:t>
            </a:r>
            <a:r>
              <a:rPr lang="fr-FR" sz="1800" b="1"/>
              <a:t>Accidents majeurs et REX </a:t>
            </a:r>
            <a:r>
              <a:rPr lang="fr-FR" sz="1800"/>
              <a:t>».</a:t>
            </a:r>
          </a:p>
          <a:p>
            <a:pPr>
              <a:spcBef>
                <a:spcPts val="1200"/>
              </a:spcBef>
              <a:buClr>
                <a:schemeClr val="tx2"/>
              </a:buClr>
            </a:pPr>
            <a:r>
              <a:rPr lang="fr-FR" sz="1800"/>
              <a:t>Cette année, TotalEnergies fête aussi ses 100 ans : un siècle de défis et de progrès technologiques mais aussi un siècle de progrès en matière de sécurité au poste de travail et sur les installations.</a:t>
            </a:r>
          </a:p>
          <a:p>
            <a:pPr>
              <a:spcBef>
                <a:spcPts val="1200"/>
              </a:spcBef>
              <a:buClr>
                <a:schemeClr val="tx2"/>
              </a:buClr>
            </a:pPr>
            <a:r>
              <a:rPr lang="fr-FR" sz="1800"/>
              <a:t>La Compagnie a appris de ces accidents majeurs et de ceux de l’Industrie. Elle en a tiré des enseignements et a mis en place un processus de gestion des événements et de retour d’expérience (REX) pour faire progresser la sécurité de ses opérations.</a:t>
            </a:r>
          </a:p>
          <a:p>
            <a:pPr>
              <a:spcBef>
                <a:spcPts val="1200"/>
              </a:spcBef>
              <a:buClr>
                <a:schemeClr val="tx2"/>
              </a:buClr>
            </a:pPr>
            <a:r>
              <a:rPr lang="fr-FR" sz="1800"/>
              <a:t>En parallèle, au quotidien, les collaborateurs de TotalEnergies et des entreprises partenaires mettent la Sécurité au cœur de leurs métiers, avec un objectif commun de « Zéro accident mortel ».</a:t>
            </a:r>
          </a:p>
          <a:p>
            <a:endParaRPr lang="fr-FR"/>
          </a:p>
        </p:txBody>
      </p:sp>
      <p:sp>
        <p:nvSpPr>
          <p:cNvPr id="3" name="Titre 2">
            <a:extLst>
              <a:ext uri="{FF2B5EF4-FFF2-40B4-BE49-F238E27FC236}">
                <a16:creationId xmlns:a16="http://schemas.microsoft.com/office/drawing/2014/main" id="{36502D93-C783-7983-DAA0-FC13F89F416D}"/>
              </a:ext>
            </a:extLst>
          </p:cNvPr>
          <p:cNvSpPr>
            <a:spLocks noGrp="1"/>
          </p:cNvSpPr>
          <p:nvPr>
            <p:ph type="title"/>
          </p:nvPr>
        </p:nvSpPr>
        <p:spPr/>
        <p:txBody>
          <a:bodyPr/>
          <a:lstStyle/>
          <a:p>
            <a:r>
              <a:rPr lang="fr-FR" sz="2400"/>
              <a:t>Introduction</a:t>
            </a:r>
          </a:p>
        </p:txBody>
      </p:sp>
      <p:sp>
        <p:nvSpPr>
          <p:cNvPr id="4" name="Espace réservé du pied de page 3">
            <a:extLst>
              <a:ext uri="{FF2B5EF4-FFF2-40B4-BE49-F238E27FC236}">
                <a16:creationId xmlns:a16="http://schemas.microsoft.com/office/drawing/2014/main" id="{0319C427-4D01-45E0-0ADC-265406897AEB}"/>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F074FCEE-75A4-83F6-D15C-DF3A90F1C7C8}"/>
              </a:ext>
            </a:extLst>
          </p:cNvPr>
          <p:cNvSpPr>
            <a:spLocks noGrp="1"/>
          </p:cNvSpPr>
          <p:nvPr>
            <p:ph type="sldNum" sz="quarter" idx="16"/>
          </p:nvPr>
        </p:nvSpPr>
        <p:spPr/>
        <p:txBody>
          <a:bodyPr/>
          <a:lstStyle/>
          <a:p>
            <a:fld id="{975A587B-5814-4D9B-9598-FE9CB954CB01}" type="slidenum">
              <a:rPr lang="en-US" noProof="0" smtClean="0"/>
              <a:pPr/>
              <a:t>4</a:t>
            </a:fld>
            <a:endParaRPr lang="en-US" noProof="0"/>
          </a:p>
        </p:txBody>
      </p:sp>
      <p:pic>
        <p:nvPicPr>
          <p:cNvPr id="6" name="Image 5">
            <a:extLst>
              <a:ext uri="{FF2B5EF4-FFF2-40B4-BE49-F238E27FC236}">
                <a16:creationId xmlns:a16="http://schemas.microsoft.com/office/drawing/2014/main" id="{5D7037EE-CFF1-90CE-F7E5-A514083F4F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1914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4B7FFB-1F90-4D2C-A39F-496E59B818F7}"/>
              </a:ext>
            </a:extLst>
          </p:cNvPr>
          <p:cNvSpPr>
            <a:spLocks noGrp="1"/>
          </p:cNvSpPr>
          <p:nvPr>
            <p:ph type="body" sz="quarter" idx="13"/>
          </p:nvPr>
        </p:nvSpPr>
        <p:spPr>
          <a:xfrm>
            <a:off x="947406" y="2356998"/>
            <a:ext cx="5554992" cy="2370578"/>
          </a:xfrm>
        </p:spPr>
        <p:txBody>
          <a:bodyPr vert="horz" lIns="91440" tIns="45720" rIns="91440" bIns="45720" rtlCol="0" anchor="t">
            <a:noAutofit/>
          </a:bodyPr>
          <a:lstStyle/>
          <a:p>
            <a:pPr marL="0" indent="0">
              <a:buNone/>
            </a:pPr>
            <a:r>
              <a:rPr lang="fr-FR" sz="1800"/>
              <a:t>La Sécurité est l’affaire de tous, que ce soient les collaborateurs de TotalEnergies ou des entreprises partenaires.</a:t>
            </a:r>
            <a:endParaRPr lang="en-US"/>
          </a:p>
          <a:p>
            <a:pPr marL="0" indent="0">
              <a:buNone/>
            </a:pPr>
            <a:r>
              <a:rPr lang="fr-FR" sz="1800"/>
              <a:t>C’est pourquoi, il est important d’associer à la JMS les entreprises partenaires de votre filiale / site.</a:t>
            </a:r>
            <a:endParaRPr lang="fr-FR">
              <a:cs typeface="Arial"/>
            </a:endParaRPr>
          </a:p>
        </p:txBody>
      </p:sp>
      <p:sp>
        <p:nvSpPr>
          <p:cNvPr id="3" name="Titre 2">
            <a:extLst>
              <a:ext uri="{FF2B5EF4-FFF2-40B4-BE49-F238E27FC236}">
                <a16:creationId xmlns:a16="http://schemas.microsoft.com/office/drawing/2014/main" id="{B76EC807-2A8B-4C38-94DD-D0B78293B78E}"/>
              </a:ext>
            </a:extLst>
          </p:cNvPr>
          <p:cNvSpPr>
            <a:spLocks noGrp="1"/>
          </p:cNvSpPr>
          <p:nvPr>
            <p:ph type="title"/>
          </p:nvPr>
        </p:nvSpPr>
        <p:spPr/>
        <p:txBody>
          <a:bodyPr/>
          <a:lstStyle/>
          <a:p>
            <a:r>
              <a:rPr lang="fr-FR" sz="2400">
                <a:solidFill>
                  <a:schemeClr val="accent1"/>
                </a:solidFill>
                <a:cs typeface="Arial"/>
              </a:rPr>
              <a:t>Mobiliser les entreprises partenaires</a:t>
            </a:r>
            <a:endParaRPr lang="fr-FR" sz="2400">
              <a:solidFill>
                <a:schemeClr val="accent1"/>
              </a:solidFill>
            </a:endParaRPr>
          </a:p>
        </p:txBody>
      </p:sp>
      <p:sp>
        <p:nvSpPr>
          <p:cNvPr id="4" name="Espace réservé du pied de page 3">
            <a:extLst>
              <a:ext uri="{FF2B5EF4-FFF2-40B4-BE49-F238E27FC236}">
                <a16:creationId xmlns:a16="http://schemas.microsoft.com/office/drawing/2014/main" id="{D10FADC9-C6D7-4CB7-B3BD-28AF87D56FA5}"/>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B0EA012F-9799-4DF2-9EAD-1DED10B79207}"/>
              </a:ext>
            </a:extLst>
          </p:cNvPr>
          <p:cNvSpPr>
            <a:spLocks noGrp="1"/>
          </p:cNvSpPr>
          <p:nvPr>
            <p:ph type="sldNum" sz="quarter" idx="16"/>
          </p:nvPr>
        </p:nvSpPr>
        <p:spPr/>
        <p:txBody>
          <a:bodyPr/>
          <a:lstStyle/>
          <a:p>
            <a:fld id="{975A587B-5814-4D9B-9598-FE9CB954CB01}" type="slidenum">
              <a:rPr lang="fr-FR" smtClean="0"/>
              <a:pPr/>
              <a:t>40</a:t>
            </a:fld>
            <a:endParaRPr lang="fr-FR"/>
          </a:p>
        </p:txBody>
      </p:sp>
      <p:pic>
        <p:nvPicPr>
          <p:cNvPr id="9" name="Image 8" descr="Une image contenant personne, extérieur&#10;&#10;Description générée automatiquement">
            <a:extLst>
              <a:ext uri="{FF2B5EF4-FFF2-40B4-BE49-F238E27FC236}">
                <a16:creationId xmlns:a16="http://schemas.microsoft.com/office/drawing/2014/main" id="{3F4A4743-B1B2-C64B-CE4C-93BC048902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028"/>
          <a:stretch/>
        </p:blipFill>
        <p:spPr>
          <a:xfrm>
            <a:off x="6824134" y="2331918"/>
            <a:ext cx="3828338" cy="3154529"/>
          </a:xfrm>
          <a:prstGeom prst="roundRect">
            <a:avLst>
              <a:gd name="adj" fmla="val 7189"/>
            </a:avLst>
          </a:prstGeom>
          <a:ln>
            <a:noFill/>
          </a:ln>
          <a:effectLst/>
        </p:spPr>
      </p:pic>
      <p:sp>
        <p:nvSpPr>
          <p:cNvPr id="7" name="ZoneTexte 6">
            <a:extLst>
              <a:ext uri="{FF2B5EF4-FFF2-40B4-BE49-F238E27FC236}">
                <a16:creationId xmlns:a16="http://schemas.microsoft.com/office/drawing/2014/main" id="{84FCE057-6AAD-C44F-BEBA-F4B32E2DB50F}"/>
              </a:ext>
            </a:extLst>
          </p:cNvPr>
          <p:cNvSpPr txBox="1"/>
          <p:nvPr/>
        </p:nvSpPr>
        <p:spPr>
          <a:xfrm>
            <a:off x="927776" y="1388485"/>
            <a:ext cx="9720000" cy="461665"/>
          </a:xfrm>
          <a:prstGeom prst="rect">
            <a:avLst/>
          </a:prstGeom>
          <a:noFill/>
        </p:spPr>
        <p:txBody>
          <a:bodyPr wrap="square" rtlCol="0">
            <a:spAutoFit/>
          </a:bodyPr>
          <a:lstStyle/>
          <a:p>
            <a:pPr algn="ctr"/>
            <a:r>
              <a:rPr lang="fr-FR" sz="2400" b="1">
                <a:solidFill>
                  <a:schemeClr val="tx1">
                    <a:lumMod val="75000"/>
                  </a:schemeClr>
                </a:solidFill>
              </a:rPr>
              <a:t>TotalEnergies et les entreprises partenaires : t</a:t>
            </a:r>
            <a:r>
              <a:rPr lang="fr-FR" sz="2400" b="1"/>
              <a:t>ous concernés !</a:t>
            </a:r>
            <a:endParaRPr lang="fr-FR" sz="2400" b="1">
              <a:solidFill>
                <a:schemeClr val="tx1">
                  <a:lumMod val="75000"/>
                </a:schemeClr>
              </a:solidFill>
            </a:endParaRPr>
          </a:p>
        </p:txBody>
      </p:sp>
      <p:sp>
        <p:nvSpPr>
          <p:cNvPr id="8" name="ZoneTexte 7">
            <a:extLst>
              <a:ext uri="{FF2B5EF4-FFF2-40B4-BE49-F238E27FC236}">
                <a16:creationId xmlns:a16="http://schemas.microsoft.com/office/drawing/2014/main" id="{A4A45C86-E78D-3BED-3A0B-D5F7853FE540}"/>
              </a:ext>
            </a:extLst>
          </p:cNvPr>
          <p:cNvSpPr txBox="1"/>
          <p:nvPr/>
        </p:nvSpPr>
        <p:spPr>
          <a:xfrm>
            <a:off x="1016878" y="4158424"/>
            <a:ext cx="5231520" cy="132802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spAutoFit/>
          </a:bodyPr>
          <a:lstStyle/>
          <a:p>
            <a:pPr algn="ctr"/>
            <a:r>
              <a:rPr lang="fr-FR"/>
              <a:t>Demandez à vos entreprises partenaires de participer à vos ateliers, ou de les </a:t>
            </a:r>
            <a:r>
              <a:rPr lang="fr-FR" err="1"/>
              <a:t>co-animer</a:t>
            </a:r>
            <a:r>
              <a:rPr lang="fr-FR"/>
              <a:t>, </a:t>
            </a:r>
          </a:p>
          <a:p>
            <a:pPr algn="ctr"/>
            <a:r>
              <a:rPr lang="fr-FR"/>
              <a:t>ou de créer leur propre atelier pour partager ensemble les expériences.</a:t>
            </a:r>
          </a:p>
        </p:txBody>
      </p:sp>
      <p:pic>
        <p:nvPicPr>
          <p:cNvPr id="6" name="Image 5">
            <a:extLst>
              <a:ext uri="{FF2B5EF4-FFF2-40B4-BE49-F238E27FC236}">
                <a16:creationId xmlns:a16="http://schemas.microsoft.com/office/drawing/2014/main" id="{E7FB0F75-2269-49CD-C772-22F698A43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59423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B4F3BFF-BA79-B635-2B5E-EA1178976279}"/>
              </a:ext>
            </a:extLst>
          </p:cNvPr>
          <p:cNvSpPr>
            <a:spLocks noGrp="1"/>
          </p:cNvSpPr>
          <p:nvPr>
            <p:ph type="title"/>
          </p:nvPr>
        </p:nvSpPr>
        <p:spPr/>
        <p:txBody>
          <a:bodyPr/>
          <a:lstStyle/>
          <a:p>
            <a:r>
              <a:rPr lang="fr-FR"/>
              <a:t>Comment organiser l’atelier d’échange ? </a:t>
            </a:r>
            <a:br>
              <a:rPr lang="fr-FR"/>
            </a:br>
            <a:br>
              <a:rPr lang="fr-FR"/>
            </a:br>
            <a:br>
              <a:rPr lang="fr-FR" sz="4000">
                <a:solidFill>
                  <a:schemeClr val="bg1"/>
                </a:solidFill>
                <a:latin typeface="Roboto" panose="02000000000000000000" pitchFamily="2" charset="0"/>
                <a:ea typeface="Roboto" panose="02000000000000000000" pitchFamily="2" charset="0"/>
                <a:cs typeface="Arial"/>
              </a:rPr>
            </a:br>
            <a:r>
              <a:rPr lang="fr-FR"/>
              <a:t> </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idx="1"/>
          </p:nvPr>
        </p:nvSpPr>
        <p:spPr/>
        <p:txBody>
          <a:bodyPr>
            <a:noAutofit/>
          </a:bodyPr>
          <a:lstStyle/>
          <a:p>
            <a:r>
              <a:rPr lang="fr-FR" sz="2400">
                <a:latin typeface="+mj-lt"/>
                <a:ea typeface="Roboto" panose="02000000000000000000" pitchFamily="2" charset="0"/>
                <a:cs typeface="Arial"/>
              </a:rPr>
              <a:t>Ce guide est conçu pour vous aider à animer l’atelier localement ou à distance</a:t>
            </a:r>
            <a:endParaRPr lang="fr-FR" sz="2400">
              <a:effectLst>
                <a:outerShdw blurRad="38100" dist="38100" dir="2700000" algn="tl">
                  <a:srgbClr val="000000">
                    <a:alpha val="43137"/>
                  </a:srgbClr>
                </a:outerShdw>
              </a:effectLst>
              <a:latin typeface="+mj-lt"/>
            </a:endParaRPr>
          </a:p>
          <a:p>
            <a:endParaRPr lang="fr-FR"/>
          </a:p>
        </p:txBody>
      </p:sp>
      <p:sp>
        <p:nvSpPr>
          <p:cNvPr id="3" name="Espace réservé du texte 2">
            <a:extLst>
              <a:ext uri="{FF2B5EF4-FFF2-40B4-BE49-F238E27FC236}">
                <a16:creationId xmlns:a16="http://schemas.microsoft.com/office/drawing/2014/main" id="{927F4E6A-E364-8E20-3C71-26644F42281A}"/>
              </a:ext>
            </a:extLst>
          </p:cNvPr>
          <p:cNvSpPr>
            <a:spLocks noGrp="1"/>
          </p:cNvSpPr>
          <p:nvPr>
            <p:ph type="body" sz="quarter" idx="13"/>
          </p:nvPr>
        </p:nvSpPr>
        <p:spPr/>
        <p:txBody>
          <a:bodyPr/>
          <a:lstStyle/>
          <a:p>
            <a:r>
              <a:rPr lang="fr-FR"/>
              <a:t>06.</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pPr lvl="0"/>
            <a:r>
              <a:rPr lang="fr-FR" noProof="0"/>
              <a:t>Journée Mondiale de la Sécurité 2024 - Kit manager </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41</a:t>
            </a:fld>
            <a:endParaRPr lang="fr-FR" noProof="0"/>
          </a:p>
        </p:txBody>
      </p:sp>
    </p:spTree>
    <p:extLst>
      <p:ext uri="{BB962C8B-B14F-4D97-AF65-F5344CB8AC3E}">
        <p14:creationId xmlns:p14="http://schemas.microsoft.com/office/powerpoint/2010/main" val="3429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6B14DE1-1985-81E4-BDAB-AA1C42B9C1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8511" y="958783"/>
            <a:ext cx="3480761" cy="4940433"/>
          </a:xfrm>
          <a:prstGeom prst="rect">
            <a:avLst/>
          </a:prstGeom>
          <a:effectLst>
            <a:outerShdw blurRad="50800" dist="38100" dir="2700000" algn="tl" rotWithShape="0">
              <a:prstClr val="black">
                <a:alpha val="40000"/>
              </a:prstClr>
            </a:outerShdw>
          </a:effectLst>
        </p:spPr>
      </p:pic>
      <p:sp>
        <p:nvSpPr>
          <p:cNvPr id="3" name="Titre 2">
            <a:extLst>
              <a:ext uri="{FF2B5EF4-FFF2-40B4-BE49-F238E27FC236}">
                <a16:creationId xmlns:a16="http://schemas.microsoft.com/office/drawing/2014/main" id="{E5904665-661E-F003-62C3-24FB1612D222}"/>
              </a:ext>
            </a:extLst>
          </p:cNvPr>
          <p:cNvSpPr>
            <a:spLocks noGrp="1"/>
          </p:cNvSpPr>
          <p:nvPr>
            <p:ph type="title"/>
          </p:nvPr>
        </p:nvSpPr>
        <p:spPr>
          <a:xfrm>
            <a:off x="515372" y="242844"/>
            <a:ext cx="9720000" cy="1008000"/>
          </a:xfrm>
        </p:spPr>
        <p:txBody>
          <a:bodyPr vert="horz" lIns="91440" tIns="45720" rIns="91440" bIns="45720" rtlCol="0" anchor="t">
            <a:noAutofit/>
          </a:bodyPr>
          <a:lstStyle/>
          <a:p>
            <a:r>
              <a:rPr lang="fr-FR" sz="2400"/>
              <a:t>Objectif</a:t>
            </a:r>
            <a:br>
              <a:rPr lang="fr-FR" sz="2800"/>
            </a:br>
            <a:endParaRPr lang="fr-FR" sz="2800"/>
          </a:p>
        </p:txBody>
      </p:sp>
      <p:sp>
        <p:nvSpPr>
          <p:cNvPr id="21" name="Espace réservé du texte 20">
            <a:extLst>
              <a:ext uri="{FF2B5EF4-FFF2-40B4-BE49-F238E27FC236}">
                <a16:creationId xmlns:a16="http://schemas.microsoft.com/office/drawing/2014/main" id="{A972D8F5-A72A-DD67-0086-58DEA146047C}"/>
              </a:ext>
            </a:extLst>
          </p:cNvPr>
          <p:cNvSpPr>
            <a:spLocks noGrp="1"/>
          </p:cNvSpPr>
          <p:nvPr>
            <p:ph type="body" sz="quarter" idx="13"/>
          </p:nvPr>
        </p:nvSpPr>
        <p:spPr>
          <a:xfrm>
            <a:off x="6332666" y="2268791"/>
            <a:ext cx="3765820" cy="5260488"/>
          </a:xfrm>
        </p:spPr>
        <p:txBody>
          <a:bodyPr vert="horz" lIns="91440" tIns="45720" rIns="91440" bIns="45720" rtlCol="0" anchor="t">
            <a:noAutofit/>
          </a:bodyPr>
          <a:lstStyle/>
          <a:p>
            <a:pPr marL="0" lvl="1" indent="0">
              <a:buNone/>
            </a:pPr>
            <a:r>
              <a:rPr lang="fr-FR" sz="2000"/>
              <a:t>À l’occasion de la Journée Mondiale de la Sécurité 2024, nous vous invitons à organiser des ateliers d’échange avec les collaborateurs de TotalEnergies et des entreprises partenaires sur le thème </a:t>
            </a:r>
            <a:r>
              <a:rPr lang="fr-FR" sz="2000" b="1">
                <a:solidFill>
                  <a:schemeClr val="accent1"/>
                </a:solidFill>
              </a:rPr>
              <a:t>Accidents majeurs et REX.</a:t>
            </a:r>
          </a:p>
          <a:p>
            <a:pPr marL="179705" lvl="1" indent="-179705">
              <a:buFont typeface="Arial" panose="020B0604020202020204" pitchFamily="34" charset="0"/>
              <a:buChar char="•"/>
            </a:pPr>
            <a:endParaRPr lang="en-US"/>
          </a:p>
          <a:p>
            <a:pPr marL="162560" lvl="1" indent="-342900">
              <a:buFont typeface="Arial" panose="020B0604020202020204" pitchFamily="34" charset="0"/>
              <a:buChar char="•"/>
            </a:pPr>
            <a:endParaRPr lang="fr-FR" sz="2000">
              <a:solidFill>
                <a:srgbClr val="374649"/>
              </a:solidFill>
              <a:latin typeface="Roboto" panose="02000000000000000000" pitchFamily="2" charset="0"/>
              <a:ea typeface="Roboto" panose="02000000000000000000" pitchFamily="2" charset="0"/>
              <a:cs typeface="Roboto" panose="02000000000000000000" pitchFamily="2" charset="0"/>
            </a:endParaRPr>
          </a:p>
          <a:p>
            <a:pPr marL="0" lvl="1" indent="-179705"/>
            <a:endParaRPr lang="fr-FR" sz="2000">
              <a:solidFill>
                <a:srgbClr val="374649"/>
              </a:solidFill>
              <a:latin typeface="Roboto" panose="02000000000000000000" pitchFamily="2" charset="0"/>
              <a:ea typeface="Roboto" panose="02000000000000000000" pitchFamily="2" charset="0"/>
              <a:cs typeface="Roboto" panose="02000000000000000000" pitchFamily="2" charset="0"/>
            </a:endParaRPr>
          </a:p>
          <a:p>
            <a:pPr marL="179705" indent="-179705"/>
            <a:endParaRPr lang="fr-FR">
              <a:cs typeface="Arial" panose="020B0604020202020204"/>
            </a:endParaRPr>
          </a:p>
        </p:txBody>
      </p:sp>
      <p:pic>
        <p:nvPicPr>
          <p:cNvPr id="2" name="Image 1">
            <a:extLst>
              <a:ext uri="{FF2B5EF4-FFF2-40B4-BE49-F238E27FC236}">
                <a16:creationId xmlns:a16="http://schemas.microsoft.com/office/drawing/2014/main" id="{F79A8AB8-CB79-126A-A38F-E18F84776B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4" name="Espace réservé du pied de page 3">
            <a:extLst>
              <a:ext uri="{FF2B5EF4-FFF2-40B4-BE49-F238E27FC236}">
                <a16:creationId xmlns:a16="http://schemas.microsoft.com/office/drawing/2014/main" id="{74A5CF09-9F41-C385-98E4-668ED5570CD8}"/>
              </a:ext>
            </a:extLst>
          </p:cNvPr>
          <p:cNvSpPr>
            <a:spLocks noGrp="1"/>
          </p:cNvSpPr>
          <p:nvPr>
            <p:ph type="ftr" sz="quarter" idx="15"/>
          </p:nvPr>
        </p:nvSpPr>
        <p:spPr/>
        <p:txBody>
          <a:bodyPr/>
          <a:lstStyle/>
          <a:p>
            <a:r>
              <a:rPr lang="fr-FR" noProof="0"/>
              <a:t>Journée Mondiale de la Sécurité 2024 - Kit manager </a:t>
            </a:r>
            <a:endParaRPr lang="en-US" noProof="0"/>
          </a:p>
        </p:txBody>
      </p:sp>
      <p:sp>
        <p:nvSpPr>
          <p:cNvPr id="7" name="Espace réservé du numéro de diapositive 6">
            <a:extLst>
              <a:ext uri="{FF2B5EF4-FFF2-40B4-BE49-F238E27FC236}">
                <a16:creationId xmlns:a16="http://schemas.microsoft.com/office/drawing/2014/main" id="{9AA003BC-5B1A-F70B-539B-892784996926}"/>
              </a:ext>
            </a:extLst>
          </p:cNvPr>
          <p:cNvSpPr>
            <a:spLocks noGrp="1"/>
          </p:cNvSpPr>
          <p:nvPr>
            <p:ph type="sldNum" sz="quarter" idx="16"/>
          </p:nvPr>
        </p:nvSpPr>
        <p:spPr/>
        <p:txBody>
          <a:bodyPr/>
          <a:lstStyle/>
          <a:p>
            <a:fld id="{975A587B-5814-4D9B-9598-FE9CB954CB01}" type="slidenum">
              <a:rPr lang="en-US" noProof="0" smtClean="0"/>
              <a:pPr/>
              <a:t>42</a:t>
            </a:fld>
            <a:endParaRPr lang="en-US" noProof="0"/>
          </a:p>
        </p:txBody>
      </p:sp>
    </p:spTree>
    <p:extLst>
      <p:ext uri="{BB962C8B-B14F-4D97-AF65-F5344CB8AC3E}">
        <p14:creationId xmlns:p14="http://schemas.microsoft.com/office/powerpoint/2010/main" val="39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F96127-7D91-1303-8221-7C8B4FC276D8}"/>
              </a:ext>
            </a:extLst>
          </p:cNvPr>
          <p:cNvSpPr>
            <a:spLocks noGrp="1"/>
          </p:cNvSpPr>
          <p:nvPr>
            <p:ph type="body" sz="quarter" idx="13"/>
          </p:nvPr>
        </p:nvSpPr>
        <p:spPr>
          <a:xfrm>
            <a:off x="514226" y="1106089"/>
            <a:ext cx="7103474" cy="5204765"/>
          </a:xfrm>
        </p:spPr>
        <p:txBody>
          <a:bodyPr/>
          <a:lstStyle/>
          <a:p>
            <a:pPr marL="0" lvl="1" indent="0">
              <a:buClr>
                <a:srgbClr val="009BFF"/>
              </a:buClr>
              <a:buNone/>
            </a:pPr>
            <a:r>
              <a:rPr lang="fr-FR" b="1">
                <a:solidFill>
                  <a:schemeClr val="accent1"/>
                </a:solidFill>
                <a:latin typeface="+mj-lt"/>
                <a:ea typeface="Roboto" panose="02000000000000000000" pitchFamily="2" charset="0"/>
              </a:rPr>
              <a:t>Modalités ?</a:t>
            </a:r>
          </a:p>
          <a:p>
            <a:pPr marL="351421" lvl="2" indent="-171421">
              <a:buClr>
                <a:srgbClr val="009BFF"/>
              </a:buClr>
            </a:pPr>
            <a:r>
              <a:rPr lang="fr-FR" sz="1400">
                <a:solidFill>
                  <a:srgbClr val="374649"/>
                </a:solidFill>
                <a:latin typeface="+mj-lt"/>
                <a:ea typeface="Roboto" panose="02000000000000000000" pitchFamily="2" charset="0"/>
              </a:rPr>
              <a:t>Environ 1 heure ; à réserver.</a:t>
            </a:r>
          </a:p>
          <a:p>
            <a:pPr marL="351421" lvl="2" indent="-171421">
              <a:buClr>
                <a:srgbClr val="009BFF"/>
              </a:buClr>
            </a:pPr>
            <a:r>
              <a:rPr lang="fr-FR" sz="1400">
                <a:solidFill>
                  <a:srgbClr val="374649"/>
                </a:solidFill>
                <a:latin typeface="+mj-lt"/>
                <a:ea typeface="Roboto" panose="02000000000000000000" pitchFamily="2" charset="0"/>
              </a:rPr>
              <a:t>Inviter au préalable les collaborateurs (groupes de 5 à 20 personnes maximum).</a:t>
            </a:r>
          </a:p>
          <a:p>
            <a:pPr marL="351421" lvl="2" indent="-171421">
              <a:buClr>
                <a:srgbClr val="009BFF"/>
              </a:buClr>
            </a:pPr>
            <a:r>
              <a:rPr lang="fr-FR" sz="1400">
                <a:solidFill>
                  <a:srgbClr val="374649"/>
                </a:solidFill>
                <a:latin typeface="+mj-lt"/>
                <a:ea typeface="Roboto" panose="02000000000000000000" pitchFamily="2" charset="0"/>
              </a:rPr>
              <a:t>Dans les bâtiments et sur le terrain (salles de contrôle, atelier de maintenance, village des entreprises, …).</a:t>
            </a:r>
          </a:p>
          <a:p>
            <a:pPr marL="0" lvl="1" indent="0">
              <a:buClr>
                <a:srgbClr val="009BFF"/>
              </a:buClr>
              <a:buNone/>
            </a:pPr>
            <a:r>
              <a:rPr lang="fr-FR" b="1">
                <a:solidFill>
                  <a:schemeClr val="accent1"/>
                </a:solidFill>
                <a:latin typeface="+mj-lt"/>
                <a:ea typeface="Roboto" panose="02000000000000000000" pitchFamily="2" charset="0"/>
              </a:rPr>
              <a:t>Qui y participe ? </a:t>
            </a:r>
          </a:p>
          <a:p>
            <a:pPr marL="351421" lvl="2" indent="-171421">
              <a:buClr>
                <a:srgbClr val="009BFF"/>
              </a:buClr>
            </a:pPr>
            <a:r>
              <a:rPr lang="fr-FR" sz="1400">
                <a:solidFill>
                  <a:srgbClr val="374649"/>
                </a:solidFill>
                <a:latin typeface="+mj-lt"/>
                <a:ea typeface="Roboto" panose="02000000000000000000" pitchFamily="2" charset="0"/>
              </a:rPr>
              <a:t>Les collaborateurs de TotalEnergies et des entreprises partenaires.</a:t>
            </a:r>
          </a:p>
          <a:p>
            <a:pPr marL="351421" lvl="2" indent="-171421">
              <a:buClr>
                <a:srgbClr val="009BFF"/>
              </a:buClr>
            </a:pPr>
            <a:r>
              <a:rPr lang="fr-FR" sz="1400">
                <a:solidFill>
                  <a:srgbClr val="374649"/>
                </a:solidFill>
                <a:latin typeface="+mj-lt"/>
                <a:ea typeface="Roboto" panose="02000000000000000000" pitchFamily="2" charset="0"/>
              </a:rPr>
              <a:t>Également les visiteurs présents ce jour-là.</a:t>
            </a:r>
          </a:p>
          <a:p>
            <a:pPr marL="0" indent="0">
              <a:buNone/>
            </a:pPr>
            <a:r>
              <a:rPr lang="fr-FR" sz="1800" b="1">
                <a:solidFill>
                  <a:schemeClr val="accent1"/>
                </a:solidFill>
                <a:latin typeface="+mj-lt"/>
                <a:ea typeface="Roboto" panose="02000000000000000000" pitchFamily="2" charset="0"/>
              </a:rPr>
              <a:t>Qui anime l’atelier ? </a:t>
            </a:r>
          </a:p>
          <a:p>
            <a:pPr marL="351421" lvl="3" indent="-171421">
              <a:buClr>
                <a:srgbClr val="009BFF"/>
              </a:buClr>
              <a:buFont typeface="Arial" panose="020B0604020202020204" pitchFamily="34" charset="0"/>
              <a:buChar char="•"/>
            </a:pPr>
            <a:r>
              <a:rPr lang="fr-FR">
                <a:solidFill>
                  <a:srgbClr val="374649"/>
                </a:solidFill>
                <a:latin typeface="+mj-lt"/>
                <a:ea typeface="Roboto" panose="02000000000000000000" pitchFamily="2" charset="0"/>
              </a:rPr>
              <a:t>Membre d’un Codir.</a:t>
            </a:r>
          </a:p>
          <a:p>
            <a:pPr marL="351421" lvl="3" indent="-171421">
              <a:buClr>
                <a:srgbClr val="009BFF"/>
              </a:buClr>
              <a:buFont typeface="Arial" panose="020B0604020202020204" pitchFamily="34" charset="0"/>
              <a:buChar char="•"/>
            </a:pPr>
            <a:r>
              <a:rPr lang="fr-FR">
                <a:solidFill>
                  <a:srgbClr val="374649"/>
                </a:solidFill>
                <a:latin typeface="+mj-lt"/>
                <a:ea typeface="Roboto" panose="02000000000000000000" pitchFamily="2" charset="0"/>
              </a:rPr>
              <a:t>Manager local avec son homologue d’une entreprise partenaire (</a:t>
            </a:r>
            <a:r>
              <a:rPr lang="fr-FR" err="1">
                <a:solidFill>
                  <a:srgbClr val="374649"/>
                </a:solidFill>
                <a:latin typeface="+mj-lt"/>
                <a:ea typeface="Roboto" panose="02000000000000000000" pitchFamily="2" charset="0"/>
              </a:rPr>
              <a:t>co-animation</a:t>
            </a:r>
            <a:r>
              <a:rPr lang="fr-FR">
                <a:solidFill>
                  <a:srgbClr val="374649"/>
                </a:solidFill>
                <a:latin typeface="+mj-lt"/>
                <a:ea typeface="Roboto" panose="02000000000000000000" pitchFamily="2" charset="0"/>
              </a:rPr>
              <a:t>).</a:t>
            </a:r>
          </a:p>
          <a:p>
            <a:pPr marL="351421" lvl="3" indent="-171421">
              <a:buClr>
                <a:srgbClr val="009BFF"/>
              </a:buClr>
              <a:buFont typeface="Arial" panose="020B0604020202020204" pitchFamily="34" charset="0"/>
              <a:buChar char="•"/>
            </a:pPr>
            <a:r>
              <a:rPr lang="fr-FR">
                <a:solidFill>
                  <a:srgbClr val="374649"/>
                </a:solidFill>
                <a:latin typeface="+mj-lt"/>
                <a:ea typeface="Roboto" panose="02000000000000000000" pitchFamily="2" charset="0"/>
              </a:rPr>
              <a:t>Manager d’une entreprise partenaire.</a:t>
            </a:r>
          </a:p>
          <a:p>
            <a:pPr marL="0" lvl="2" indent="0">
              <a:buClr>
                <a:srgbClr val="009BFF"/>
              </a:buClr>
              <a:buNone/>
            </a:pPr>
            <a:r>
              <a:rPr lang="fr-FR" sz="1800" b="1">
                <a:solidFill>
                  <a:schemeClr val="accent1"/>
                </a:solidFill>
                <a:latin typeface="+mj-lt"/>
                <a:ea typeface="Roboto" panose="02000000000000000000" pitchFamily="2" charset="0"/>
              </a:rPr>
              <a:t>Et après </a:t>
            </a:r>
            <a:r>
              <a:rPr lang="fr-FR" b="1">
                <a:solidFill>
                  <a:schemeClr val="accent1"/>
                </a:solidFill>
                <a:latin typeface="+mj-lt"/>
                <a:ea typeface="Roboto" panose="02000000000000000000" pitchFamily="2" charset="0"/>
              </a:rPr>
              <a:t>? </a:t>
            </a:r>
          </a:p>
          <a:p>
            <a:pPr marL="371475" lvl="3" indent="-192088">
              <a:buClr>
                <a:srgbClr val="009BFF"/>
              </a:buClr>
              <a:buFont typeface="Arial" panose="020B0604020202020204" pitchFamily="34" charset="0"/>
              <a:buChar char="•"/>
            </a:pPr>
            <a:r>
              <a:rPr lang="fr-FR">
                <a:solidFill>
                  <a:srgbClr val="374649"/>
                </a:solidFill>
                <a:latin typeface="+mj-lt"/>
                <a:ea typeface="Roboto" panose="02000000000000000000" pitchFamily="2" charset="0"/>
              </a:rPr>
              <a:t>Formulaire de partage des bonnes pratiques des REX – tout participant.</a:t>
            </a:r>
          </a:p>
          <a:p>
            <a:pPr marL="371475" lvl="3" indent="-192088">
              <a:buClr>
                <a:srgbClr val="009BFF"/>
              </a:buClr>
              <a:buFont typeface="Arial" panose="020B0604020202020204" pitchFamily="34" charset="0"/>
              <a:buChar char="•"/>
            </a:pPr>
            <a:r>
              <a:rPr lang="fr-FR">
                <a:solidFill>
                  <a:srgbClr val="374649"/>
                </a:solidFill>
                <a:latin typeface="+mj-lt"/>
                <a:ea typeface="Roboto" panose="02000000000000000000" pitchFamily="2" charset="0"/>
              </a:rPr>
              <a:t>Formulaire de retour de la filiale ou du site (photos, vidéos, appréciation) – organisateur local.</a:t>
            </a:r>
          </a:p>
        </p:txBody>
      </p:sp>
      <p:sp>
        <p:nvSpPr>
          <p:cNvPr id="3" name="Titre 2">
            <a:extLst>
              <a:ext uri="{FF2B5EF4-FFF2-40B4-BE49-F238E27FC236}">
                <a16:creationId xmlns:a16="http://schemas.microsoft.com/office/drawing/2014/main" id="{B8693325-C431-0744-6916-7C19569F6C22}"/>
              </a:ext>
            </a:extLst>
          </p:cNvPr>
          <p:cNvSpPr>
            <a:spLocks noGrp="1"/>
          </p:cNvSpPr>
          <p:nvPr>
            <p:ph type="title"/>
          </p:nvPr>
        </p:nvSpPr>
        <p:spPr/>
        <p:txBody>
          <a:bodyPr vert="horz" lIns="91440" tIns="45720" rIns="91440" bIns="45720" rtlCol="0" anchor="t">
            <a:noAutofit/>
          </a:bodyPr>
          <a:lstStyle/>
          <a:p>
            <a:r>
              <a:rPr lang="fr-FR" sz="2400"/>
              <a:t>Comment préparer l’atelier ?</a:t>
            </a:r>
          </a:p>
        </p:txBody>
      </p:sp>
      <p:sp>
        <p:nvSpPr>
          <p:cNvPr id="5" name="Espace réservé du numéro de diapositive 4">
            <a:extLst>
              <a:ext uri="{FF2B5EF4-FFF2-40B4-BE49-F238E27FC236}">
                <a16:creationId xmlns:a16="http://schemas.microsoft.com/office/drawing/2014/main" id="{8982C610-C350-A352-87FF-D87862F684A0}"/>
              </a:ext>
            </a:extLst>
          </p:cNvPr>
          <p:cNvSpPr>
            <a:spLocks noGrp="1"/>
          </p:cNvSpPr>
          <p:nvPr>
            <p:ph type="sldNum" sz="quarter" idx="16"/>
          </p:nvPr>
        </p:nvSpPr>
        <p:spPr/>
        <p:txBody>
          <a:bodyPr/>
          <a:lstStyle/>
          <a:p>
            <a:fld id="{975A587B-5814-4D9B-9598-FE9CB954CB01}" type="slidenum">
              <a:rPr lang="en-US" noProof="0" smtClean="0"/>
              <a:pPr/>
              <a:t>43</a:t>
            </a:fld>
            <a:endParaRPr lang="en-US" noProof="0"/>
          </a:p>
        </p:txBody>
      </p:sp>
      <p:pic>
        <p:nvPicPr>
          <p:cNvPr id="7" name="Image 6" descr="Une image contenant intérieur, personne, plafond, plancher&#10;&#10;Description générée automatiquement">
            <a:extLst>
              <a:ext uri="{FF2B5EF4-FFF2-40B4-BE49-F238E27FC236}">
                <a16:creationId xmlns:a16="http://schemas.microsoft.com/office/drawing/2014/main" id="{2D937113-EEA0-F784-4CEC-E78C60C6DDF0}"/>
              </a:ext>
            </a:extLst>
          </p:cNvPr>
          <p:cNvPicPr>
            <a:picLocks/>
          </p:cNvPicPr>
          <p:nvPr/>
        </p:nvPicPr>
        <p:blipFill rotWithShape="1">
          <a:blip r:embed="rId5" cstate="screen">
            <a:extLst>
              <a:ext uri="{28A0092B-C50C-407E-A947-70E740481C1C}">
                <a14:useLocalDpi xmlns:a14="http://schemas.microsoft.com/office/drawing/2010/main"/>
              </a:ext>
            </a:extLst>
          </a:blip>
          <a:srcRect t="16384"/>
          <a:stretch/>
        </p:blipFill>
        <p:spPr>
          <a:xfrm>
            <a:off x="7694637" y="3843324"/>
            <a:ext cx="3026127" cy="1749575"/>
          </a:xfrm>
          <a:prstGeom prst="roundRect">
            <a:avLst>
              <a:gd name="adj" fmla="val 9892"/>
            </a:avLst>
          </a:prstGeom>
          <a:ln>
            <a:noFill/>
          </a:ln>
          <a:effectLst/>
        </p:spPr>
      </p:pic>
      <p:pic>
        <p:nvPicPr>
          <p:cNvPr id="4" name="Image 3">
            <a:extLst>
              <a:ext uri="{FF2B5EF4-FFF2-40B4-BE49-F238E27FC236}">
                <a16:creationId xmlns:a16="http://schemas.microsoft.com/office/drawing/2014/main" id="{27C47BFA-13F0-F6C2-6486-BC81685823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9" name="Rectangle 8">
            <a:extLst>
              <a:ext uri="{FF2B5EF4-FFF2-40B4-BE49-F238E27FC236}">
                <a16:creationId xmlns:a16="http://schemas.microsoft.com/office/drawing/2014/main" id="{8BC422B2-3D41-FB73-7E0B-01C0138B2902}"/>
              </a:ext>
            </a:extLst>
          </p:cNvPr>
          <p:cNvSpPr/>
          <p:nvPr>
            <p:custDataLst>
              <p:tags r:id="rId1"/>
            </p:custDataLst>
          </p:nvPr>
        </p:nvSpPr>
        <p:spPr>
          <a:xfrm>
            <a:off x="7676143" y="1605770"/>
            <a:ext cx="3044621" cy="324000"/>
          </a:xfrm>
          <a:prstGeom prst="rect">
            <a:avLst/>
          </a:prstGeom>
          <a:noFill/>
        </p:spPr>
        <p:txBody>
          <a:bodyPr wrap="square" anchor="ctr" anchorCtr="0">
            <a:noAutofit/>
          </a:bodyPr>
          <a:lstStyle/>
          <a:p>
            <a:pPr algn="ctr" defTabSz="257109">
              <a:spcBef>
                <a:spcPts val="169"/>
              </a:spcBef>
              <a:spcAft>
                <a:spcPts val="169"/>
              </a:spcAft>
              <a:buClr>
                <a:srgbClr val="004494"/>
              </a:buClr>
              <a:buSzPct val="120000"/>
            </a:pPr>
            <a:r>
              <a:rPr lang="fr-FR" sz="1600" b="1">
                <a:solidFill>
                  <a:schemeClr val="tx2"/>
                </a:solidFill>
                <a:latin typeface="+mj-lt"/>
                <a:ea typeface="Roboto" panose="02000000000000000000" pitchFamily="2" charset="0"/>
                <a:cs typeface="Arial"/>
              </a:rPr>
              <a:t>Message type d’invitation</a:t>
            </a:r>
          </a:p>
        </p:txBody>
      </p:sp>
      <p:sp>
        <p:nvSpPr>
          <p:cNvPr id="10" name="Rectangle 9">
            <a:extLst>
              <a:ext uri="{FF2B5EF4-FFF2-40B4-BE49-F238E27FC236}">
                <a16:creationId xmlns:a16="http://schemas.microsoft.com/office/drawing/2014/main" id="{2061B55E-19FF-1328-7E9E-7E50683BA63B}"/>
              </a:ext>
            </a:extLst>
          </p:cNvPr>
          <p:cNvSpPr/>
          <p:nvPr>
            <p:custDataLst>
              <p:tags r:id="rId2"/>
            </p:custDataLst>
          </p:nvPr>
        </p:nvSpPr>
        <p:spPr>
          <a:xfrm>
            <a:off x="7854174" y="1927764"/>
            <a:ext cx="2778383" cy="1830501"/>
          </a:xfrm>
          <a:prstGeom prst="rect">
            <a:avLst/>
          </a:prstGeom>
        </p:spPr>
        <p:txBody>
          <a:bodyPr wrap="square">
            <a:spAutoFit/>
          </a:bodyPr>
          <a:lstStyle/>
          <a:p>
            <a:pPr marL="0" lvl="2">
              <a:lnSpc>
                <a:spcPct val="120000"/>
              </a:lnSpc>
              <a:spcBef>
                <a:spcPts val="675"/>
              </a:spcBef>
            </a:pPr>
            <a:r>
              <a:rPr lang="fr-FR" sz="950">
                <a:solidFill>
                  <a:srgbClr val="374649"/>
                </a:solidFill>
                <a:latin typeface="+mj-lt"/>
                <a:ea typeface="Roboto" panose="02000000000000000000" pitchFamily="2" charset="0"/>
              </a:rPr>
              <a:t>« A l’occasion de la JMS 2024, nous vous invitons à participer à un atelier d’échange sur le thème </a:t>
            </a:r>
            <a:r>
              <a:rPr lang="fr-FR" sz="950" b="1">
                <a:solidFill>
                  <a:srgbClr val="374649"/>
                </a:solidFill>
                <a:latin typeface="+mj-lt"/>
                <a:ea typeface="Roboto" panose="02000000000000000000" pitchFamily="2" charset="0"/>
              </a:rPr>
              <a:t>Accidents majeurs et REX.</a:t>
            </a:r>
            <a:br>
              <a:rPr lang="fr-FR" sz="950">
                <a:solidFill>
                  <a:srgbClr val="374649"/>
                </a:solidFill>
                <a:latin typeface="+mj-lt"/>
                <a:ea typeface="Roboto" panose="02000000000000000000" pitchFamily="2" charset="0"/>
              </a:rPr>
            </a:br>
            <a:r>
              <a:rPr lang="fr-FR" sz="950">
                <a:solidFill>
                  <a:srgbClr val="374649"/>
                </a:solidFill>
                <a:latin typeface="+mj-lt"/>
                <a:ea typeface="Roboto" panose="02000000000000000000" pitchFamily="2" charset="0"/>
              </a:rPr>
              <a:t>Pendant une heure, en prenant exemple sur des accidents majeurs connus, nous échangerons sur  l’importance de se souvenir des accidents majeurs, les enseignements qui en ont été tirés et l’importance d’appliquer le REX au sein de notre filiale (ou site). Pensez à vous inscrire et rendez-vous le 22 avril ! »</a:t>
            </a:r>
          </a:p>
        </p:txBody>
      </p:sp>
      <p:sp>
        <p:nvSpPr>
          <p:cNvPr id="11" name="Espace réservé du pied de page 3">
            <a:extLst>
              <a:ext uri="{FF2B5EF4-FFF2-40B4-BE49-F238E27FC236}">
                <a16:creationId xmlns:a16="http://schemas.microsoft.com/office/drawing/2014/main" id="{CA0615A3-645F-E88C-16CD-EA7A71F3B1CF}"/>
              </a:ext>
            </a:extLst>
          </p:cNvPr>
          <p:cNvSpPr>
            <a:spLocks noGrp="1"/>
          </p:cNvSpPr>
          <p:nvPr>
            <p:ph type="ftr" sz="quarter" idx="15"/>
          </p:nvPr>
        </p:nvSpPr>
        <p:spPr>
          <a:xfrm>
            <a:off x="856680" y="6449983"/>
            <a:ext cx="3600000" cy="252000"/>
          </a:xfrm>
        </p:spPr>
        <p:txBody>
          <a:bodyPr/>
          <a:lstStyle/>
          <a:p>
            <a:r>
              <a:rPr lang="fr-FR"/>
              <a:t>Journée Mondiale de la Sécurité 2024 - Kit manager </a:t>
            </a:r>
          </a:p>
        </p:txBody>
      </p:sp>
      <p:sp>
        <p:nvSpPr>
          <p:cNvPr id="6" name="Rectangle : coins arrondis 5">
            <a:extLst>
              <a:ext uri="{FF2B5EF4-FFF2-40B4-BE49-F238E27FC236}">
                <a16:creationId xmlns:a16="http://schemas.microsoft.com/office/drawing/2014/main" id="{4716FF84-8D0E-E416-0DD7-470B9B83B7BA}"/>
              </a:ext>
            </a:extLst>
          </p:cNvPr>
          <p:cNvSpPr/>
          <p:nvPr/>
        </p:nvSpPr>
        <p:spPr>
          <a:xfrm>
            <a:off x="7684054" y="1520710"/>
            <a:ext cx="3036710" cy="4072190"/>
          </a:xfrm>
          <a:prstGeom prst="roundRect">
            <a:avLst>
              <a:gd name="adj" fmla="val 663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99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F03EC37-55B0-9A8B-86CA-CA21CE35B878}"/>
              </a:ext>
            </a:extLst>
          </p:cNvPr>
          <p:cNvSpPr>
            <a:spLocks noGrp="1"/>
          </p:cNvSpPr>
          <p:nvPr>
            <p:ph type="body" sz="quarter" idx="13"/>
          </p:nvPr>
        </p:nvSpPr>
        <p:spPr>
          <a:xfrm>
            <a:off x="632444" y="1323024"/>
            <a:ext cx="11098345" cy="4860000"/>
          </a:xfrm>
        </p:spPr>
        <p:txBody>
          <a:bodyPr/>
          <a:lstStyle/>
          <a:p>
            <a:pPr marL="171421" indent="-171421">
              <a:spcAft>
                <a:spcPts val="300"/>
              </a:spcAft>
              <a:buClr>
                <a:schemeClr val="tx2"/>
              </a:buClr>
              <a:buFont typeface="Arial" panose="020B0604020202020204" pitchFamily="34" charset="0"/>
              <a:buChar char="•"/>
            </a:pPr>
            <a:r>
              <a:rPr lang="fr-FR" sz="2000">
                <a:solidFill>
                  <a:srgbClr val="374649"/>
                </a:solidFill>
                <a:latin typeface="+mj-lt"/>
                <a:ea typeface="Roboto" panose="02000000000000000000" pitchFamily="2" charset="0"/>
              </a:rPr>
              <a:t>Affiche JMS</a:t>
            </a:r>
          </a:p>
          <a:p>
            <a:pPr marL="171421" indent="-171421">
              <a:spcAft>
                <a:spcPts val="300"/>
              </a:spcAft>
              <a:buClr>
                <a:schemeClr val="tx2"/>
              </a:buClr>
              <a:buFont typeface="Arial" panose="020B0604020202020204" pitchFamily="34" charset="0"/>
              <a:buChar char="•"/>
            </a:pPr>
            <a:r>
              <a:rPr lang="fr-FR">
                <a:solidFill>
                  <a:srgbClr val="374649"/>
                </a:solidFill>
                <a:latin typeface="+mj-lt"/>
                <a:ea typeface="Roboto" panose="02000000000000000000" pitchFamily="2" charset="0"/>
              </a:rPr>
              <a:t>K</a:t>
            </a:r>
            <a:r>
              <a:rPr lang="fr-FR" sz="2000">
                <a:solidFill>
                  <a:srgbClr val="374649"/>
                </a:solidFill>
                <a:latin typeface="+mj-lt"/>
                <a:ea typeface="Roboto" panose="02000000000000000000" pitchFamily="2" charset="0"/>
              </a:rPr>
              <a:t>akemono</a:t>
            </a:r>
          </a:p>
          <a:p>
            <a:pPr marL="171421" indent="-171421">
              <a:spcAft>
                <a:spcPts val="300"/>
              </a:spcAft>
              <a:buClr>
                <a:schemeClr val="tx2"/>
              </a:buClr>
              <a:buFont typeface="Arial" panose="020B0604020202020204" pitchFamily="34" charset="0"/>
              <a:buChar char="•"/>
            </a:pPr>
            <a:r>
              <a:rPr lang="fr-FR" sz="2000">
                <a:solidFill>
                  <a:srgbClr val="374649"/>
                </a:solidFill>
                <a:latin typeface="+mj-lt"/>
                <a:ea typeface="Roboto" panose="02000000000000000000" pitchFamily="2" charset="0"/>
              </a:rPr>
              <a:t>Vidéos Compagnie </a:t>
            </a:r>
          </a:p>
          <a:p>
            <a:pPr marL="351421" lvl="1" indent="-171421">
              <a:spcAft>
                <a:spcPts val="300"/>
              </a:spcAft>
              <a:buClr>
                <a:schemeClr val="tx1"/>
              </a:buClr>
              <a:buFont typeface="Arial" panose="020B0604020202020204" pitchFamily="34" charset="0"/>
              <a:buChar char="•"/>
            </a:pPr>
            <a:r>
              <a:rPr lang="fr-FR">
                <a:solidFill>
                  <a:srgbClr val="374649"/>
                </a:solidFill>
                <a:latin typeface="+mj-lt"/>
                <a:ea typeface="Roboto" panose="02000000000000000000" pitchFamily="2" charset="0"/>
              </a:rPr>
              <a:t>Vidéo message de Pol </a:t>
            </a:r>
            <a:r>
              <a:rPr lang="fr-FR" err="1">
                <a:solidFill>
                  <a:srgbClr val="374649"/>
                </a:solidFill>
                <a:latin typeface="+mj-lt"/>
                <a:ea typeface="Roboto" panose="02000000000000000000" pitchFamily="2" charset="0"/>
              </a:rPr>
              <a:t>Hoorelbeke</a:t>
            </a:r>
            <a:r>
              <a:rPr lang="fr-FR">
                <a:solidFill>
                  <a:srgbClr val="374649"/>
                </a:solidFill>
                <a:latin typeface="+mj-lt"/>
                <a:ea typeface="Roboto" panose="02000000000000000000" pitchFamily="2" charset="0"/>
              </a:rPr>
              <a:t>, directeur Division Risques majeurs (mise en ligne le jour de la JMS)</a:t>
            </a:r>
          </a:p>
          <a:p>
            <a:pPr marL="351421" lvl="1" indent="-171421">
              <a:spcAft>
                <a:spcPts val="300"/>
              </a:spcAft>
              <a:buClr>
                <a:schemeClr val="tx1"/>
              </a:buClr>
              <a:buFont typeface="Arial" panose="020B0604020202020204" pitchFamily="34" charset="0"/>
              <a:buChar char="•"/>
            </a:pPr>
            <a:r>
              <a:rPr lang="fr-FR">
                <a:solidFill>
                  <a:srgbClr val="374649"/>
                </a:solidFill>
                <a:latin typeface="+mj-lt"/>
                <a:ea typeface="Roboto" panose="02000000000000000000" pitchFamily="2" charset="0"/>
              </a:rPr>
              <a:t>3 vidéos de témoignages d’accident majeur (mises en ligne quelques jours avant la JMS)</a:t>
            </a:r>
          </a:p>
          <a:p>
            <a:pPr marL="171421" indent="-171421">
              <a:spcAft>
                <a:spcPts val="300"/>
              </a:spcAft>
              <a:buClr>
                <a:schemeClr val="tx2"/>
              </a:buClr>
              <a:buFont typeface="Arial" panose="020B0604020202020204" pitchFamily="34" charset="0"/>
              <a:buChar char="•"/>
            </a:pPr>
            <a:r>
              <a:rPr lang="fr-FR">
                <a:solidFill>
                  <a:srgbClr val="374649"/>
                </a:solidFill>
                <a:latin typeface="+mj-lt"/>
                <a:ea typeface="Roboto" panose="02000000000000000000" pitchFamily="2" charset="0"/>
              </a:rPr>
              <a:t>Slides et s</a:t>
            </a:r>
            <a:r>
              <a:rPr lang="fr-FR" sz="2000">
                <a:solidFill>
                  <a:srgbClr val="374649"/>
                </a:solidFill>
                <a:latin typeface="+mj-lt"/>
                <a:ea typeface="Roboto" panose="02000000000000000000" pitchFamily="2" charset="0"/>
              </a:rPr>
              <a:t>upports (vidéos, PPT) </a:t>
            </a:r>
            <a:r>
              <a:rPr lang="fr-FR">
                <a:solidFill>
                  <a:srgbClr val="374649"/>
                </a:solidFill>
                <a:latin typeface="+mj-lt"/>
                <a:ea typeface="Roboto" panose="02000000000000000000" pitchFamily="2" charset="0"/>
              </a:rPr>
              <a:t>résumant chacun des 9 accidents majeurs emblématiques</a:t>
            </a:r>
          </a:p>
          <a:p>
            <a:pPr marL="171421" indent="-171421">
              <a:spcAft>
                <a:spcPts val="300"/>
              </a:spcAft>
              <a:buClr>
                <a:schemeClr val="tx2"/>
              </a:buClr>
              <a:buFont typeface="Arial" panose="020B0604020202020204" pitchFamily="34" charset="0"/>
              <a:buChar char="•"/>
            </a:pPr>
            <a:r>
              <a:rPr lang="fr-FR" sz="2000">
                <a:solidFill>
                  <a:srgbClr val="374649"/>
                </a:solidFill>
                <a:latin typeface="+mj-lt"/>
                <a:ea typeface="Roboto" panose="02000000000000000000" pitchFamily="2" charset="0"/>
              </a:rPr>
              <a:t>Lien vers les questionnaires de feedback et de collecte</a:t>
            </a:r>
          </a:p>
          <a:p>
            <a:pPr marL="171421" indent="-171421">
              <a:spcAft>
                <a:spcPts val="300"/>
              </a:spcAft>
              <a:buClr>
                <a:schemeClr val="tx2"/>
              </a:buClr>
              <a:buFont typeface="Arial" panose="020B0604020202020204" pitchFamily="34" charset="0"/>
              <a:buChar char="•"/>
            </a:pPr>
            <a:r>
              <a:rPr lang="fr-FR">
                <a:solidFill>
                  <a:srgbClr val="374649"/>
                </a:solidFill>
                <a:latin typeface="+mj-lt"/>
                <a:ea typeface="Roboto" panose="02000000000000000000" pitchFamily="2" charset="0"/>
              </a:rPr>
              <a:t>Format de T-Shirt</a:t>
            </a:r>
            <a:endParaRPr lang="fr-FR" sz="2000">
              <a:solidFill>
                <a:srgbClr val="374649"/>
              </a:solidFill>
              <a:latin typeface="+mj-lt"/>
              <a:ea typeface="Roboto" panose="02000000000000000000" pitchFamily="2" charset="0"/>
            </a:endParaRPr>
          </a:p>
          <a:p>
            <a:endParaRPr lang="fr-FR">
              <a:latin typeface="+mj-lt"/>
            </a:endParaRPr>
          </a:p>
        </p:txBody>
      </p:sp>
      <p:sp>
        <p:nvSpPr>
          <p:cNvPr id="3" name="Titre 2">
            <a:extLst>
              <a:ext uri="{FF2B5EF4-FFF2-40B4-BE49-F238E27FC236}">
                <a16:creationId xmlns:a16="http://schemas.microsoft.com/office/drawing/2014/main" id="{89BBAB1D-415E-DEEF-289E-0EAEDFD2555D}"/>
              </a:ext>
            </a:extLst>
          </p:cNvPr>
          <p:cNvSpPr>
            <a:spLocks noGrp="1"/>
          </p:cNvSpPr>
          <p:nvPr>
            <p:ph type="title"/>
          </p:nvPr>
        </p:nvSpPr>
        <p:spPr/>
        <p:txBody>
          <a:bodyPr vert="horz" lIns="91440" tIns="45720" rIns="91440" bIns="45720" rtlCol="0" anchor="t">
            <a:noAutofit/>
          </a:bodyPr>
          <a:lstStyle/>
          <a:p>
            <a:r>
              <a:rPr lang="fr-FR" sz="2400"/>
              <a:t>Matériel disponible (en plus du kit manager)</a:t>
            </a:r>
            <a:br>
              <a:rPr lang="fr-FR" sz="2800"/>
            </a:br>
            <a:endParaRPr lang="fr-FR" sz="2800"/>
          </a:p>
        </p:txBody>
      </p:sp>
      <p:sp>
        <p:nvSpPr>
          <p:cNvPr id="4" name="Espace réservé du pied de page 3">
            <a:extLst>
              <a:ext uri="{FF2B5EF4-FFF2-40B4-BE49-F238E27FC236}">
                <a16:creationId xmlns:a16="http://schemas.microsoft.com/office/drawing/2014/main" id="{7FB052F8-3EF4-CF77-5967-7C89C3F12EF7}"/>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7A281263-0ED2-8914-A46F-5AAA701AD240}"/>
              </a:ext>
            </a:extLst>
          </p:cNvPr>
          <p:cNvSpPr>
            <a:spLocks noGrp="1"/>
          </p:cNvSpPr>
          <p:nvPr>
            <p:ph type="sldNum" sz="quarter" idx="16"/>
          </p:nvPr>
        </p:nvSpPr>
        <p:spPr/>
        <p:txBody>
          <a:bodyPr/>
          <a:lstStyle/>
          <a:p>
            <a:fld id="{975A587B-5814-4D9B-9598-FE9CB954CB01}" type="slidenum">
              <a:rPr lang="en-US" noProof="0" smtClean="0"/>
              <a:pPr/>
              <a:t>44</a:t>
            </a:fld>
            <a:endParaRPr lang="en-US" noProof="0"/>
          </a:p>
        </p:txBody>
      </p:sp>
      <p:pic>
        <p:nvPicPr>
          <p:cNvPr id="6" name="Image 5">
            <a:extLst>
              <a:ext uri="{FF2B5EF4-FFF2-40B4-BE49-F238E27FC236}">
                <a16:creationId xmlns:a16="http://schemas.microsoft.com/office/drawing/2014/main" id="{219F9FC9-6604-37D0-9BC6-C9D2FF95B1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7" name="ZoneTexte 1">
            <a:extLst>
              <a:ext uri="{FF2B5EF4-FFF2-40B4-BE49-F238E27FC236}">
                <a16:creationId xmlns:a16="http://schemas.microsoft.com/office/drawing/2014/main" id="{6A6F1E5B-1CA0-401E-5C9A-7BFDAA500A9F}"/>
              </a:ext>
            </a:extLst>
          </p:cNvPr>
          <p:cNvSpPr txBox="1"/>
          <p:nvPr/>
        </p:nvSpPr>
        <p:spPr>
          <a:xfrm>
            <a:off x="632444" y="5177431"/>
            <a:ext cx="3592604" cy="715089"/>
          </a:xfrm>
          <a:prstGeom prst="roundRect">
            <a:avLst/>
          </a:prstGeom>
          <a:noFill/>
          <a:ln>
            <a:solidFill>
              <a:schemeClr val="accent2"/>
            </a:solidFill>
          </a:ln>
        </p:spPr>
        <p:txBody>
          <a:bodyPr wrap="square" rtlCol="0">
            <a:spAutoFit/>
          </a:bodyPr>
          <a:lstStyle/>
          <a:p>
            <a:pPr algn="ctr"/>
            <a:r>
              <a:rPr lang="fr-FR" b="1">
                <a:ln w="6600">
                  <a:noFill/>
                  <a:prstDash val="solid"/>
                </a:ln>
                <a:solidFill>
                  <a:schemeClr val="accent2"/>
                </a:solidFill>
              </a:rPr>
              <a:t>Disponibles dans la Toolbox HSE, au fur et à mesure</a:t>
            </a:r>
          </a:p>
        </p:txBody>
      </p:sp>
    </p:spTree>
    <p:extLst>
      <p:ext uri="{BB962C8B-B14F-4D97-AF65-F5344CB8AC3E}">
        <p14:creationId xmlns:p14="http://schemas.microsoft.com/office/powerpoint/2010/main" val="31595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81FEB7E-9002-C131-4B4C-4E5F5DEEE1DA}"/>
              </a:ext>
            </a:extLst>
          </p:cNvPr>
          <p:cNvSpPr>
            <a:spLocks noGrp="1"/>
          </p:cNvSpPr>
          <p:nvPr>
            <p:ph type="title"/>
          </p:nvPr>
        </p:nvSpPr>
        <p:spPr/>
        <p:txBody>
          <a:bodyPr/>
          <a:lstStyle/>
          <a:p>
            <a:r>
              <a:rPr lang="fr-FR" sz="2400"/>
              <a:t>Comment animer l’atelier ? </a:t>
            </a:r>
          </a:p>
        </p:txBody>
      </p:sp>
      <p:sp>
        <p:nvSpPr>
          <p:cNvPr id="4" name="Espace réservé du pied de page 3">
            <a:extLst>
              <a:ext uri="{FF2B5EF4-FFF2-40B4-BE49-F238E27FC236}">
                <a16:creationId xmlns:a16="http://schemas.microsoft.com/office/drawing/2014/main" id="{0A8D07F3-A655-02A9-1652-20122783E0CC}"/>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93C657BF-840F-3357-8276-A74AE2208E15}"/>
              </a:ext>
            </a:extLst>
          </p:cNvPr>
          <p:cNvSpPr>
            <a:spLocks noGrp="1"/>
          </p:cNvSpPr>
          <p:nvPr>
            <p:ph type="sldNum" sz="quarter" idx="16"/>
          </p:nvPr>
        </p:nvSpPr>
        <p:spPr/>
        <p:txBody>
          <a:bodyPr/>
          <a:lstStyle/>
          <a:p>
            <a:fld id="{975A587B-5814-4D9B-9598-FE9CB954CB01}" type="slidenum">
              <a:rPr lang="en-US" noProof="0" smtClean="0"/>
              <a:pPr/>
              <a:t>45</a:t>
            </a:fld>
            <a:endParaRPr lang="en-US" noProof="0"/>
          </a:p>
        </p:txBody>
      </p:sp>
      <p:sp>
        <p:nvSpPr>
          <p:cNvPr id="20" name="Espace réservé du texte 54">
            <a:extLst>
              <a:ext uri="{FF2B5EF4-FFF2-40B4-BE49-F238E27FC236}">
                <a16:creationId xmlns:a16="http://schemas.microsoft.com/office/drawing/2014/main" id="{9CB73B3B-CE1F-2C2C-B60F-403E8474161D}"/>
              </a:ext>
            </a:extLst>
          </p:cNvPr>
          <p:cNvSpPr txBox="1">
            <a:spLocks/>
          </p:cNvSpPr>
          <p:nvPr>
            <p:custDataLst>
              <p:tags r:id="rId1"/>
            </p:custDataLst>
          </p:nvPr>
        </p:nvSpPr>
        <p:spPr>
          <a:xfrm>
            <a:off x="1033324" y="1981191"/>
            <a:ext cx="5015110" cy="4545082"/>
          </a:xfrm>
          <a:prstGeom prst="rect">
            <a:avLst/>
          </a:prstGeom>
        </p:spPr>
        <p:txBody>
          <a:bodyPr/>
          <a:lstStyle>
            <a:lvl1pPr marL="0" indent="0" algn="l" defTabSz="257178" rtl="0" eaLnBrk="1" latinLnBrk="0" hangingPunct="1">
              <a:spcBef>
                <a:spcPts val="169"/>
              </a:spcBef>
              <a:spcAft>
                <a:spcPts val="169"/>
              </a:spcAft>
              <a:buClr>
                <a:schemeClr val="accent4"/>
              </a:buClr>
              <a:buSzPct val="120000"/>
              <a:buFont typeface="Lucida Grande"/>
              <a:buNone/>
              <a:defRPr sz="1200" b="1" kern="1200">
                <a:solidFill>
                  <a:schemeClr val="accent4"/>
                </a:solidFill>
                <a:latin typeface="+mn-lt"/>
                <a:ea typeface="+mn-ea"/>
                <a:cs typeface="Arial"/>
              </a:defRPr>
            </a:lvl1pPr>
            <a:lvl2pPr marL="0" indent="0" algn="l" defTabSz="300042" rtl="0" eaLnBrk="1" latinLnBrk="0" hangingPunct="1">
              <a:spcBef>
                <a:spcPts val="169"/>
              </a:spcBef>
              <a:spcAft>
                <a:spcPts val="169"/>
              </a:spcAft>
              <a:buClr>
                <a:schemeClr val="accent4"/>
              </a:buClr>
              <a:buFont typeface="Arial" panose="020B0604020202020204" pitchFamily="34" charset="0"/>
              <a:buNone/>
              <a:defRPr sz="1000" kern="1200">
                <a:solidFill>
                  <a:schemeClr val="tx1"/>
                </a:solidFill>
                <a:latin typeface="+mn-lt"/>
                <a:ea typeface="+mn-ea"/>
                <a:cs typeface="Arial"/>
              </a:defRPr>
            </a:lvl2pPr>
            <a:lvl3pPr marL="0" indent="0" algn="l" defTabSz="257178" rtl="0" eaLnBrk="1" latinLnBrk="0" hangingPunct="1">
              <a:spcBef>
                <a:spcPts val="169"/>
              </a:spcBef>
              <a:spcAft>
                <a:spcPts val="169"/>
              </a:spcAft>
              <a:buClr>
                <a:schemeClr val="accent4"/>
              </a:buClr>
              <a:buSzPct val="100000"/>
              <a:buFont typeface="Arial" panose="020B0604020202020204" pitchFamily="34" charset="0"/>
              <a:buNone/>
              <a:defRPr sz="1000" kern="1200">
                <a:solidFill>
                  <a:schemeClr val="tx1"/>
                </a:solidFill>
                <a:latin typeface="+mn-lt"/>
                <a:ea typeface="+mn-ea"/>
                <a:cs typeface="Arial"/>
              </a:defRPr>
            </a:lvl3pPr>
            <a:lvl4pPr marL="607508" indent="-101251" algn="l" defTabSz="257178" rtl="0" eaLnBrk="1" latinLnBrk="0" hangingPunct="1">
              <a:spcBef>
                <a:spcPts val="169"/>
              </a:spcBef>
              <a:spcAft>
                <a:spcPts val="169"/>
              </a:spcAft>
              <a:buClr>
                <a:schemeClr val="accent4"/>
              </a:buClr>
              <a:buSzPct val="80000"/>
              <a:buFont typeface="Lucida Grande"/>
              <a:buChar char="-"/>
              <a:tabLst/>
              <a:defRPr sz="1000" kern="1200">
                <a:solidFill>
                  <a:schemeClr val="tx1"/>
                </a:solidFill>
                <a:latin typeface="+mn-lt"/>
                <a:ea typeface="+mn-ea"/>
                <a:cs typeface="Helvetica"/>
              </a:defRPr>
            </a:lvl4pPr>
            <a:lvl5pPr marL="708759" indent="-101799" algn="l" defTabSz="198241" rtl="0" eaLnBrk="1" latinLnBrk="0" hangingPunct="1">
              <a:spcBef>
                <a:spcPts val="169"/>
              </a:spcBef>
              <a:spcAft>
                <a:spcPts val="169"/>
              </a:spcAft>
              <a:buClr>
                <a:srgbClr val="133C75"/>
              </a:buClr>
              <a:buSzPct val="100000"/>
              <a:buFont typeface="Lucida Grande"/>
              <a:buNone/>
              <a:defRPr sz="900" kern="1200">
                <a:solidFill>
                  <a:schemeClr val="tx1"/>
                </a:solidFill>
                <a:latin typeface="+mn-lt"/>
                <a:ea typeface="+mn-ea"/>
                <a:cs typeface="Helvetica"/>
              </a:defRPr>
            </a:lvl5pPr>
            <a:lvl6pPr marL="759385" indent="0" algn="l" defTabSz="257178" rtl="0" eaLnBrk="1" latinLnBrk="0" hangingPunct="1">
              <a:spcBef>
                <a:spcPct val="20000"/>
              </a:spcBef>
              <a:buFontTx/>
              <a:buNone/>
              <a:defRPr sz="900" kern="1200">
                <a:solidFill>
                  <a:schemeClr val="tx1"/>
                </a:solidFill>
                <a:latin typeface="+mn-lt"/>
                <a:ea typeface="+mn-ea"/>
                <a:cs typeface="+mn-cs"/>
              </a:defRPr>
            </a:lvl6pPr>
            <a:lvl7pPr marL="858154" indent="0" algn="l" defTabSz="257178" rtl="0" eaLnBrk="1" latinLnBrk="0" hangingPunct="1">
              <a:spcBef>
                <a:spcPct val="20000"/>
              </a:spcBef>
              <a:buFont typeface="Arial"/>
              <a:buNone/>
              <a:defRPr sz="788" kern="1200">
                <a:solidFill>
                  <a:schemeClr val="tx1"/>
                </a:solidFill>
                <a:latin typeface="+mn-lt"/>
                <a:ea typeface="+mn-ea"/>
                <a:cs typeface="+mn-cs"/>
              </a:defRPr>
            </a:lvl7pPr>
            <a:lvl8pPr marL="1928837" indent="-128590" algn="l" defTabSz="257178" rtl="0" eaLnBrk="1" latinLnBrk="0" hangingPunct="1">
              <a:spcBef>
                <a:spcPct val="20000"/>
              </a:spcBef>
              <a:buFont typeface="Arial"/>
              <a:buChar char="•"/>
              <a:defRPr sz="1125" kern="1200">
                <a:solidFill>
                  <a:schemeClr val="tx1"/>
                </a:solidFill>
                <a:latin typeface="+mn-lt"/>
                <a:ea typeface="+mn-ea"/>
                <a:cs typeface="+mn-cs"/>
              </a:defRPr>
            </a:lvl8pPr>
            <a:lvl9pPr marL="2186015" indent="-128590" algn="l" defTabSz="257178" rtl="0" eaLnBrk="1" latinLnBrk="0" hangingPunct="1">
              <a:spcBef>
                <a:spcPct val="20000"/>
              </a:spcBef>
              <a:buFont typeface="Arial"/>
              <a:buChar char="•"/>
              <a:defRPr sz="1125" kern="1200">
                <a:solidFill>
                  <a:schemeClr val="tx1"/>
                </a:solidFill>
                <a:latin typeface="+mn-lt"/>
                <a:ea typeface="+mn-ea"/>
                <a:cs typeface="+mn-cs"/>
              </a:defRPr>
            </a:lvl9pPr>
          </a:lstStyle>
          <a:p>
            <a:pPr lvl="1"/>
            <a:r>
              <a:rPr lang="fr-FR" sz="1600">
                <a:solidFill>
                  <a:srgbClr val="374649"/>
                </a:solidFill>
                <a:latin typeface="+mj-lt"/>
                <a:ea typeface="Roboto" panose="02000000000000000000" pitchFamily="2" charset="0"/>
              </a:rPr>
              <a:t>Votre rôle est d’animer un moment où chacun à la possibilité de comprendre et de s’exprimer au sujet des accidents majeurs et du REX en facilitant les échanges, en adoptant une posture neutre, sans jugement de valeur. </a:t>
            </a:r>
            <a:endParaRPr lang="fr-FR" sz="1600">
              <a:solidFill>
                <a:schemeClr val="accent1"/>
              </a:solidFill>
              <a:latin typeface="+mj-lt"/>
            </a:endParaRPr>
          </a:p>
          <a:p>
            <a:pPr>
              <a:spcBef>
                <a:spcPts val="1200"/>
              </a:spcBef>
            </a:pPr>
            <a:r>
              <a:rPr lang="fr-FR" sz="1600">
                <a:solidFill>
                  <a:schemeClr val="accent1"/>
                </a:solidFill>
                <a:latin typeface="+mj-lt"/>
                <a:ea typeface="Roboto" panose="02000000000000000000" pitchFamily="2" charset="0"/>
              </a:rPr>
              <a:t>Suivez ces quelques conseils d’animation :</a:t>
            </a:r>
          </a:p>
          <a:p>
            <a:pPr marL="273050" lvl="1" indent="-190500">
              <a:buClr>
                <a:schemeClr val="tx2"/>
              </a:buClr>
              <a:buFont typeface="Arial" panose="020B0604020202020204" pitchFamily="34" charset="0"/>
              <a:buChar char="•"/>
            </a:pPr>
            <a:r>
              <a:rPr lang="fr-FR" sz="1600" b="1">
                <a:solidFill>
                  <a:srgbClr val="374649"/>
                </a:solidFill>
                <a:latin typeface="+mj-lt"/>
                <a:ea typeface="Roboto" panose="02000000000000000000" pitchFamily="2" charset="0"/>
              </a:rPr>
              <a:t>Développez une écoute attentive, </a:t>
            </a:r>
            <a:r>
              <a:rPr lang="fr-FR" sz="1600">
                <a:solidFill>
                  <a:srgbClr val="374649"/>
                </a:solidFill>
                <a:latin typeface="+mj-lt"/>
                <a:ea typeface="Roboto" panose="02000000000000000000" pitchFamily="2" charset="0"/>
              </a:rPr>
              <a:t>faites en sorte que tous puissent participer et s’exprimer, sans craindre le regard des autres.</a:t>
            </a:r>
          </a:p>
          <a:p>
            <a:pPr marL="273050" lvl="1" indent="-190500">
              <a:buClr>
                <a:schemeClr val="tx2"/>
              </a:buClr>
              <a:buFont typeface="Arial" panose="020B0604020202020204" pitchFamily="34" charset="0"/>
              <a:buChar char="•"/>
            </a:pPr>
            <a:r>
              <a:rPr lang="fr-FR" sz="1600">
                <a:solidFill>
                  <a:srgbClr val="374649"/>
                </a:solidFill>
                <a:latin typeface="+mj-lt"/>
                <a:ea typeface="Roboto" panose="02000000000000000000" pitchFamily="2" charset="0"/>
              </a:rPr>
              <a:t>L’atelier d’échange doit permettre à chacun de collecter de l’information, d’exprimer son point de vue.</a:t>
            </a:r>
          </a:p>
          <a:p>
            <a:pPr marL="273050" lvl="1" indent="-190500">
              <a:buClr>
                <a:schemeClr val="tx2"/>
              </a:buClr>
              <a:buFont typeface="Arial" panose="020B0604020202020204" pitchFamily="34" charset="0"/>
              <a:buChar char="•"/>
            </a:pPr>
            <a:r>
              <a:rPr lang="fr-FR" sz="1600" b="1">
                <a:solidFill>
                  <a:srgbClr val="374649"/>
                </a:solidFill>
                <a:latin typeface="+mj-lt"/>
                <a:ea typeface="Roboto" panose="02000000000000000000" pitchFamily="2" charset="0"/>
              </a:rPr>
              <a:t>Faciliter les échanges  et susciter la prise </a:t>
            </a:r>
            <a:br>
              <a:rPr lang="fr-FR" sz="1600" b="1">
                <a:solidFill>
                  <a:srgbClr val="374649"/>
                </a:solidFill>
                <a:latin typeface="+mj-lt"/>
                <a:ea typeface="Roboto" panose="02000000000000000000" pitchFamily="2" charset="0"/>
              </a:rPr>
            </a:br>
            <a:r>
              <a:rPr lang="fr-FR" sz="1600" b="1">
                <a:solidFill>
                  <a:srgbClr val="374649"/>
                </a:solidFill>
                <a:latin typeface="+mj-lt"/>
                <a:ea typeface="Roboto" panose="02000000000000000000" pitchFamily="2" charset="0"/>
              </a:rPr>
              <a:t>de parole.</a:t>
            </a:r>
            <a:endParaRPr lang="fr-FR" sz="1600">
              <a:latin typeface="+mj-lt"/>
              <a:ea typeface="Roboto" panose="02000000000000000000" pitchFamily="2" charset="0"/>
            </a:endParaRPr>
          </a:p>
          <a:p>
            <a:pPr marL="171404" lvl="1" indent="-171404" algn="just">
              <a:buFont typeface="Arial" panose="020B0604020202020204" pitchFamily="34" charset="0"/>
              <a:buChar char="•"/>
            </a:pPr>
            <a:endParaRPr lang="fr-FR" sz="1200">
              <a:latin typeface="+mj-lt"/>
              <a:ea typeface="Roboto" panose="02000000000000000000" pitchFamily="2" charset="0"/>
            </a:endParaRPr>
          </a:p>
          <a:p>
            <a:pPr lvl="1" algn="just"/>
            <a:endParaRPr lang="fr-FR" sz="1200">
              <a:latin typeface="+mj-lt"/>
            </a:endParaRPr>
          </a:p>
        </p:txBody>
      </p:sp>
      <p:sp>
        <p:nvSpPr>
          <p:cNvPr id="21" name="Rectangle 20">
            <a:extLst>
              <a:ext uri="{FF2B5EF4-FFF2-40B4-BE49-F238E27FC236}">
                <a16:creationId xmlns:a16="http://schemas.microsoft.com/office/drawing/2014/main" id="{A8A29290-02B5-E212-E108-CD923A576057}"/>
              </a:ext>
            </a:extLst>
          </p:cNvPr>
          <p:cNvSpPr/>
          <p:nvPr>
            <p:custDataLst>
              <p:tags r:id="rId2"/>
            </p:custDataLst>
          </p:nvPr>
        </p:nvSpPr>
        <p:spPr>
          <a:xfrm>
            <a:off x="808907" y="1524446"/>
            <a:ext cx="5551978" cy="324000"/>
          </a:xfrm>
          <a:prstGeom prst="rect">
            <a:avLst/>
          </a:prstGeom>
          <a:noFill/>
        </p:spPr>
        <p:txBody>
          <a:bodyPr wrap="square" anchor="ctr" anchorCtr="0">
            <a:noAutofit/>
          </a:bodyPr>
          <a:lstStyle/>
          <a:p>
            <a:pPr algn="ctr" defTabSz="257109">
              <a:spcBef>
                <a:spcPts val="169"/>
              </a:spcBef>
              <a:spcAft>
                <a:spcPts val="169"/>
              </a:spcAft>
              <a:buClr>
                <a:srgbClr val="004494"/>
              </a:buClr>
              <a:buSzPct val="120000"/>
            </a:pPr>
            <a:r>
              <a:rPr lang="fr-FR" sz="2000" b="1">
                <a:solidFill>
                  <a:schemeClr val="accent1"/>
                </a:solidFill>
                <a:latin typeface="+mj-lt"/>
                <a:ea typeface="Roboto" panose="02000000000000000000" pitchFamily="2" charset="0"/>
                <a:cs typeface="Arial"/>
              </a:rPr>
              <a:t>Votre rôle d’animateur</a:t>
            </a:r>
          </a:p>
        </p:txBody>
      </p:sp>
      <p:pic>
        <p:nvPicPr>
          <p:cNvPr id="27" name="Image 26">
            <a:extLst>
              <a:ext uri="{FF2B5EF4-FFF2-40B4-BE49-F238E27FC236}">
                <a16:creationId xmlns:a16="http://schemas.microsoft.com/office/drawing/2014/main" id="{EB09112A-D437-08E1-E72F-9E6431F631AF}"/>
              </a:ext>
            </a:extLst>
          </p:cNvPr>
          <p:cNvPicPr>
            <a:picLocks noChangeAspect="1"/>
          </p:cNvPicPr>
          <p:nvPr>
            <p:custDataLst>
              <p:tags r:id="rId3"/>
            </p:custDataLst>
          </p:nvPr>
        </p:nvPicPr>
        <p:blipFill>
          <a:blip r:embed="rId18">
            <a:duotone>
              <a:schemeClr val="accent1">
                <a:shade val="45000"/>
                <a:satMod val="135000"/>
              </a:schemeClr>
              <a:prstClr val="white"/>
            </a:duotone>
          </a:blip>
          <a:stretch>
            <a:fillRect/>
          </a:stretch>
        </p:blipFill>
        <p:spPr>
          <a:xfrm>
            <a:off x="9865483" y="3888483"/>
            <a:ext cx="499510" cy="453259"/>
          </a:xfrm>
          <a:prstGeom prst="rect">
            <a:avLst/>
          </a:prstGeom>
          <a:solidFill>
            <a:srgbClr val="32C8C8"/>
          </a:solidFill>
        </p:spPr>
      </p:pic>
      <p:pic>
        <p:nvPicPr>
          <p:cNvPr id="28" name="Image 27">
            <a:extLst>
              <a:ext uri="{FF2B5EF4-FFF2-40B4-BE49-F238E27FC236}">
                <a16:creationId xmlns:a16="http://schemas.microsoft.com/office/drawing/2014/main" id="{A0CEAE4B-8333-AD12-AB9B-B8CE8B2799EF}"/>
              </a:ext>
            </a:extLst>
          </p:cNvPr>
          <p:cNvPicPr>
            <a:picLocks noChangeAspect="1"/>
          </p:cNvPicPr>
          <p:nvPr>
            <p:custDataLst>
              <p:tags r:id="rId4"/>
            </p:custDataLst>
          </p:nvPr>
        </p:nvPicPr>
        <p:blipFill>
          <a:blip r:embed="rId19">
            <a:duotone>
              <a:schemeClr val="accent5">
                <a:shade val="45000"/>
                <a:satMod val="135000"/>
              </a:schemeClr>
              <a:prstClr val="white"/>
            </a:duotone>
          </a:blip>
          <a:stretch>
            <a:fillRect/>
          </a:stretch>
        </p:blipFill>
        <p:spPr>
          <a:xfrm>
            <a:off x="9859843" y="2484952"/>
            <a:ext cx="436173" cy="412461"/>
          </a:xfrm>
          <a:prstGeom prst="rect">
            <a:avLst/>
          </a:prstGeom>
          <a:solidFill>
            <a:srgbClr val="32C8C8"/>
          </a:solidFill>
        </p:spPr>
      </p:pic>
      <p:pic>
        <p:nvPicPr>
          <p:cNvPr id="29" name="Image 28">
            <a:extLst>
              <a:ext uri="{FF2B5EF4-FFF2-40B4-BE49-F238E27FC236}">
                <a16:creationId xmlns:a16="http://schemas.microsoft.com/office/drawing/2014/main" id="{F214542B-F223-FE3B-F3E9-BDC6326268B4}"/>
              </a:ext>
            </a:extLst>
          </p:cNvPr>
          <p:cNvPicPr>
            <a:picLocks noChangeAspect="1"/>
          </p:cNvPicPr>
          <p:nvPr>
            <p:custDataLst>
              <p:tags r:id="rId5"/>
            </p:custDataLst>
          </p:nvPr>
        </p:nvPicPr>
        <p:blipFill rotWithShape="1">
          <a:blip r:embed="rId20">
            <a:duotone>
              <a:schemeClr val="accent1">
                <a:shade val="45000"/>
                <a:satMod val="135000"/>
              </a:schemeClr>
              <a:prstClr val="white"/>
            </a:duotone>
          </a:blip>
          <a:srcRect t="-2" b="2987"/>
          <a:stretch/>
        </p:blipFill>
        <p:spPr>
          <a:xfrm>
            <a:off x="8466893" y="2378799"/>
            <a:ext cx="550481" cy="503556"/>
          </a:xfrm>
          <a:prstGeom prst="rect">
            <a:avLst/>
          </a:prstGeom>
          <a:solidFill>
            <a:srgbClr val="32C8C8"/>
          </a:solidFill>
        </p:spPr>
      </p:pic>
      <p:pic>
        <p:nvPicPr>
          <p:cNvPr id="30" name="Image 29">
            <a:extLst>
              <a:ext uri="{FF2B5EF4-FFF2-40B4-BE49-F238E27FC236}">
                <a16:creationId xmlns:a16="http://schemas.microsoft.com/office/drawing/2014/main" id="{53D114E4-6038-C4F7-5576-E2580D8556DB}"/>
              </a:ext>
            </a:extLst>
          </p:cNvPr>
          <p:cNvPicPr>
            <a:picLocks noChangeAspect="1"/>
          </p:cNvPicPr>
          <p:nvPr>
            <p:custDataLst>
              <p:tags r:id="rId6"/>
            </p:custDataLst>
          </p:nvPr>
        </p:nvPicPr>
        <p:blipFill>
          <a:blip r:embed="rId21">
            <a:duotone>
              <a:schemeClr val="accent1">
                <a:shade val="45000"/>
                <a:satMod val="135000"/>
              </a:schemeClr>
              <a:prstClr val="white"/>
            </a:duotone>
          </a:blip>
          <a:stretch>
            <a:fillRect/>
          </a:stretch>
        </p:blipFill>
        <p:spPr>
          <a:xfrm>
            <a:off x="8569950" y="3867805"/>
            <a:ext cx="344367" cy="555661"/>
          </a:xfrm>
          <a:prstGeom prst="rect">
            <a:avLst/>
          </a:prstGeom>
          <a:solidFill>
            <a:srgbClr val="32C8C8"/>
          </a:solidFill>
        </p:spPr>
      </p:pic>
      <p:sp>
        <p:nvSpPr>
          <p:cNvPr id="31" name="Rectangle 30">
            <a:extLst>
              <a:ext uri="{FF2B5EF4-FFF2-40B4-BE49-F238E27FC236}">
                <a16:creationId xmlns:a16="http://schemas.microsoft.com/office/drawing/2014/main" id="{2A21BDD3-6AE3-C108-838B-FDF83B2E3106}"/>
              </a:ext>
            </a:extLst>
          </p:cNvPr>
          <p:cNvSpPr/>
          <p:nvPr>
            <p:custDataLst>
              <p:tags r:id="rId7"/>
            </p:custDataLst>
          </p:nvPr>
        </p:nvSpPr>
        <p:spPr>
          <a:xfrm>
            <a:off x="6858000" y="3033179"/>
            <a:ext cx="1102659" cy="364587"/>
          </a:xfrm>
          <a:prstGeom prst="rect">
            <a:avLst/>
          </a:prstGeom>
          <a:noFill/>
        </p:spPr>
        <p:txBody>
          <a:bodyPr wrap="square">
            <a:spAutoFit/>
          </a:bodyPr>
          <a:lstStyle/>
          <a:p>
            <a:pPr marL="48208" lvl="2" algn="ctr">
              <a:lnSpc>
                <a:spcPct val="80000"/>
              </a:lnSpc>
              <a:spcAft>
                <a:spcPts val="338"/>
              </a:spcAft>
            </a:pPr>
            <a:r>
              <a:rPr lang="fr-FR" sz="1100" b="1">
                <a:latin typeface="+mj-lt"/>
                <a:ea typeface="Roboto" panose="02000000000000000000" pitchFamily="2" charset="0"/>
              </a:rPr>
              <a:t>Donner le mauvais ton</a:t>
            </a:r>
          </a:p>
        </p:txBody>
      </p:sp>
      <p:sp>
        <p:nvSpPr>
          <p:cNvPr id="32" name="Rectangle 31">
            <a:extLst>
              <a:ext uri="{FF2B5EF4-FFF2-40B4-BE49-F238E27FC236}">
                <a16:creationId xmlns:a16="http://schemas.microsoft.com/office/drawing/2014/main" id="{CF6E62BA-D763-7F98-D7A0-CE4E1EF352BD}"/>
              </a:ext>
            </a:extLst>
          </p:cNvPr>
          <p:cNvSpPr/>
          <p:nvPr>
            <p:custDataLst>
              <p:tags r:id="rId8"/>
            </p:custDataLst>
          </p:nvPr>
        </p:nvSpPr>
        <p:spPr>
          <a:xfrm>
            <a:off x="9510004" y="4550038"/>
            <a:ext cx="1210468" cy="770852"/>
          </a:xfrm>
          <a:prstGeom prst="rect">
            <a:avLst/>
          </a:prstGeom>
          <a:noFill/>
        </p:spPr>
        <p:txBody>
          <a:bodyPr wrap="square">
            <a:spAutoFit/>
          </a:bodyPr>
          <a:lstStyle/>
          <a:p>
            <a:pPr marL="48208" lvl="2" algn="ctr">
              <a:lnSpc>
                <a:spcPct val="80000"/>
              </a:lnSpc>
              <a:spcAft>
                <a:spcPts val="338"/>
              </a:spcAft>
            </a:pPr>
            <a:r>
              <a:rPr lang="fr-FR" sz="1100" b="1">
                <a:latin typeface="+mj-lt"/>
                <a:ea typeface="Roboto" panose="02000000000000000000" pitchFamily="2" charset="0"/>
              </a:rPr>
              <a:t>Empêcher le groupe de formuler ses propres conclusions</a:t>
            </a:r>
          </a:p>
        </p:txBody>
      </p:sp>
      <p:sp>
        <p:nvSpPr>
          <p:cNvPr id="33" name="Rectangle 32">
            <a:extLst>
              <a:ext uri="{FF2B5EF4-FFF2-40B4-BE49-F238E27FC236}">
                <a16:creationId xmlns:a16="http://schemas.microsoft.com/office/drawing/2014/main" id="{4EF55EA2-C9A3-DE68-B47E-5361C9355E00}"/>
              </a:ext>
            </a:extLst>
          </p:cNvPr>
          <p:cNvSpPr/>
          <p:nvPr>
            <p:custDataLst>
              <p:tags r:id="rId9"/>
            </p:custDataLst>
          </p:nvPr>
        </p:nvSpPr>
        <p:spPr>
          <a:xfrm>
            <a:off x="9338893" y="3033179"/>
            <a:ext cx="1518824" cy="672492"/>
          </a:xfrm>
          <a:prstGeom prst="rect">
            <a:avLst/>
          </a:prstGeom>
          <a:noFill/>
        </p:spPr>
        <p:txBody>
          <a:bodyPr wrap="square">
            <a:spAutoFit/>
          </a:bodyPr>
          <a:lstStyle/>
          <a:p>
            <a:pPr marL="48208" lvl="2" algn="ctr">
              <a:lnSpc>
                <a:spcPct val="80000"/>
              </a:lnSpc>
              <a:spcAft>
                <a:spcPts val="338"/>
              </a:spcAft>
            </a:pPr>
            <a:r>
              <a:rPr lang="fr-FR" sz="1100" b="1">
                <a:latin typeface="+mj-lt"/>
                <a:ea typeface="Roboto" panose="02000000000000000000" pitchFamily="2" charset="0"/>
              </a:rPr>
              <a:t>Se concentrer </a:t>
            </a:r>
          </a:p>
          <a:p>
            <a:pPr marL="48208" lvl="2" algn="ctr">
              <a:lnSpc>
                <a:spcPct val="80000"/>
              </a:lnSpc>
              <a:spcAft>
                <a:spcPts val="338"/>
              </a:spcAft>
            </a:pPr>
            <a:r>
              <a:rPr lang="fr-FR" sz="1100" b="1">
                <a:latin typeface="+mj-lt"/>
                <a:ea typeface="Roboto" panose="02000000000000000000" pitchFamily="2" charset="0"/>
              </a:rPr>
              <a:t>sur les problèmes plus que sur les solutions</a:t>
            </a:r>
          </a:p>
        </p:txBody>
      </p:sp>
      <p:sp>
        <p:nvSpPr>
          <p:cNvPr id="34" name="Rectangle 33">
            <a:extLst>
              <a:ext uri="{FF2B5EF4-FFF2-40B4-BE49-F238E27FC236}">
                <a16:creationId xmlns:a16="http://schemas.microsoft.com/office/drawing/2014/main" id="{0AA26588-9F37-AE2B-F6CB-E61D4B8BE0CE}"/>
              </a:ext>
            </a:extLst>
          </p:cNvPr>
          <p:cNvSpPr/>
          <p:nvPr>
            <p:custDataLst>
              <p:tags r:id="rId10"/>
            </p:custDataLst>
          </p:nvPr>
        </p:nvSpPr>
        <p:spPr>
          <a:xfrm>
            <a:off x="8088756" y="3033179"/>
            <a:ext cx="1306755" cy="500009"/>
          </a:xfrm>
          <a:prstGeom prst="rect">
            <a:avLst/>
          </a:prstGeom>
          <a:noFill/>
        </p:spPr>
        <p:txBody>
          <a:bodyPr wrap="square">
            <a:spAutoFit/>
          </a:bodyPr>
          <a:lstStyle/>
          <a:p>
            <a:pPr marL="48208" lvl="2" algn="ctr">
              <a:lnSpc>
                <a:spcPct val="80000"/>
              </a:lnSpc>
              <a:spcAft>
                <a:spcPts val="338"/>
              </a:spcAft>
            </a:pPr>
            <a:r>
              <a:rPr lang="fr-FR" sz="1100" b="1">
                <a:latin typeface="+mj-lt"/>
                <a:ea typeface="Roboto" panose="02000000000000000000" pitchFamily="2" charset="0"/>
              </a:rPr>
              <a:t>Mener la discussion trop rapidement</a:t>
            </a:r>
          </a:p>
        </p:txBody>
      </p:sp>
      <p:sp>
        <p:nvSpPr>
          <p:cNvPr id="35" name="Rectangle 34">
            <a:extLst>
              <a:ext uri="{FF2B5EF4-FFF2-40B4-BE49-F238E27FC236}">
                <a16:creationId xmlns:a16="http://schemas.microsoft.com/office/drawing/2014/main" id="{0E6C4124-2020-6C89-7B88-2A182CE4BC0B}"/>
              </a:ext>
            </a:extLst>
          </p:cNvPr>
          <p:cNvSpPr/>
          <p:nvPr>
            <p:custDataLst>
              <p:tags r:id="rId11"/>
            </p:custDataLst>
          </p:nvPr>
        </p:nvSpPr>
        <p:spPr>
          <a:xfrm>
            <a:off x="8260382" y="4550038"/>
            <a:ext cx="1159247" cy="364587"/>
          </a:xfrm>
          <a:prstGeom prst="rect">
            <a:avLst/>
          </a:prstGeom>
          <a:noFill/>
        </p:spPr>
        <p:txBody>
          <a:bodyPr wrap="square">
            <a:spAutoFit/>
          </a:bodyPr>
          <a:lstStyle/>
          <a:p>
            <a:pPr marL="48208" lvl="2" algn="ctr">
              <a:lnSpc>
                <a:spcPct val="80000"/>
              </a:lnSpc>
              <a:spcAft>
                <a:spcPts val="338"/>
              </a:spcAft>
            </a:pPr>
            <a:r>
              <a:rPr lang="fr-FR" sz="1100" b="1">
                <a:latin typeface="+mj-lt"/>
                <a:ea typeface="Roboto" panose="02000000000000000000" pitchFamily="2" charset="0"/>
              </a:rPr>
              <a:t>Faire trop de suggestions</a:t>
            </a:r>
          </a:p>
        </p:txBody>
      </p:sp>
      <p:sp>
        <p:nvSpPr>
          <p:cNvPr id="36" name="Rectangle 35">
            <a:extLst>
              <a:ext uri="{FF2B5EF4-FFF2-40B4-BE49-F238E27FC236}">
                <a16:creationId xmlns:a16="http://schemas.microsoft.com/office/drawing/2014/main" id="{D6A6E660-62CF-46C6-CF2E-82668314A2D0}"/>
              </a:ext>
            </a:extLst>
          </p:cNvPr>
          <p:cNvSpPr/>
          <p:nvPr>
            <p:custDataLst>
              <p:tags r:id="rId12"/>
            </p:custDataLst>
          </p:nvPr>
        </p:nvSpPr>
        <p:spPr>
          <a:xfrm>
            <a:off x="6923940" y="4550038"/>
            <a:ext cx="998030" cy="227755"/>
          </a:xfrm>
          <a:prstGeom prst="rect">
            <a:avLst/>
          </a:prstGeom>
          <a:noFill/>
        </p:spPr>
        <p:txBody>
          <a:bodyPr wrap="none">
            <a:spAutoFit/>
          </a:bodyPr>
          <a:lstStyle/>
          <a:p>
            <a:pPr marL="48208" lvl="2">
              <a:lnSpc>
                <a:spcPct val="80000"/>
              </a:lnSpc>
              <a:spcAft>
                <a:spcPts val="338"/>
              </a:spcAft>
            </a:pPr>
            <a:r>
              <a:rPr lang="fr-FR" sz="1100" b="1">
                <a:latin typeface="+mj-lt"/>
                <a:ea typeface="Roboto" panose="02000000000000000000" pitchFamily="2" charset="0"/>
              </a:rPr>
              <a:t>Perdre le fil</a:t>
            </a:r>
          </a:p>
        </p:txBody>
      </p:sp>
      <p:grpSp>
        <p:nvGrpSpPr>
          <p:cNvPr id="37" name="Groupe 36">
            <a:extLst>
              <a:ext uri="{FF2B5EF4-FFF2-40B4-BE49-F238E27FC236}">
                <a16:creationId xmlns:a16="http://schemas.microsoft.com/office/drawing/2014/main" id="{0A92363B-7F41-000A-C018-74AA27DB8DDD}"/>
              </a:ext>
            </a:extLst>
          </p:cNvPr>
          <p:cNvGrpSpPr/>
          <p:nvPr/>
        </p:nvGrpSpPr>
        <p:grpSpPr>
          <a:xfrm>
            <a:off x="7231755" y="2424957"/>
            <a:ext cx="355148" cy="411241"/>
            <a:chOff x="584223" y="8636469"/>
            <a:chExt cx="373469" cy="301513"/>
          </a:xfrm>
          <a:solidFill>
            <a:srgbClr val="32C8C8"/>
          </a:solidFill>
        </p:grpSpPr>
        <p:grpSp>
          <p:nvGrpSpPr>
            <p:cNvPr id="40" name="Groupe 39">
              <a:extLst>
                <a:ext uri="{FF2B5EF4-FFF2-40B4-BE49-F238E27FC236}">
                  <a16:creationId xmlns:a16="http://schemas.microsoft.com/office/drawing/2014/main" id="{DAF274F4-216F-2048-27AD-1A5C37E8516A}"/>
                </a:ext>
              </a:extLst>
            </p:cNvPr>
            <p:cNvGrpSpPr/>
            <p:nvPr>
              <p:custDataLst>
                <p:tags r:id="rId15"/>
              </p:custDataLst>
            </p:nvPr>
          </p:nvGrpSpPr>
          <p:grpSpPr>
            <a:xfrm>
              <a:off x="584223" y="8636469"/>
              <a:ext cx="262484" cy="186103"/>
              <a:chOff x="8664083" y="3104992"/>
              <a:chExt cx="466639" cy="330849"/>
            </a:xfrm>
            <a:grpFill/>
          </p:grpSpPr>
          <p:sp>
            <p:nvSpPr>
              <p:cNvPr id="46" name="Forme libre : forme 45">
                <a:extLst>
                  <a:ext uri="{FF2B5EF4-FFF2-40B4-BE49-F238E27FC236}">
                    <a16:creationId xmlns:a16="http://schemas.microsoft.com/office/drawing/2014/main" id="{61621973-5B2C-E669-A35F-24F09CDF1FF1}"/>
                  </a:ext>
                </a:extLst>
              </p:cNvPr>
              <p:cNvSpPr/>
              <p:nvPr/>
            </p:nvSpPr>
            <p:spPr>
              <a:xfrm rot="3501904">
                <a:off x="8653503" y="3115572"/>
                <a:ext cx="330849" cy="309689"/>
              </a:xfrm>
              <a:custGeom>
                <a:avLst/>
                <a:gdLst>
                  <a:gd name="connsiteX0" fmla="*/ 10782 w 330849"/>
                  <a:gd name="connsiteY0" fmla="*/ 139600 h 309689"/>
                  <a:gd name="connsiteX1" fmla="*/ 95588 w 330849"/>
                  <a:gd name="connsiteY1" fmla="*/ 67695 h 309689"/>
                  <a:gd name="connsiteX2" fmla="*/ 130874 w 330849"/>
                  <a:gd name="connsiteY2" fmla="*/ 60504 h 309689"/>
                  <a:gd name="connsiteX3" fmla="*/ 158634 w 330849"/>
                  <a:gd name="connsiteY3" fmla="*/ 0 h 309689"/>
                  <a:gd name="connsiteX4" fmla="*/ 184985 w 330849"/>
                  <a:gd name="connsiteY4" fmla="*/ 57432 h 309689"/>
                  <a:gd name="connsiteX5" fmla="*/ 224285 w 330849"/>
                  <a:gd name="connsiteY5" fmla="*/ 61678 h 309689"/>
                  <a:gd name="connsiteX6" fmla="*/ 330740 w 330849"/>
                  <a:gd name="connsiteY6" fmla="*/ 174335 h 309689"/>
                  <a:gd name="connsiteX7" fmla="*/ 171380 w 330849"/>
                  <a:gd name="connsiteY7" fmla="*/ 309451 h 309689"/>
                  <a:gd name="connsiteX8" fmla="*/ 109 w 330849"/>
                  <a:gd name="connsiteY8" fmla="*/ 189792 h 309689"/>
                  <a:gd name="connsiteX9" fmla="*/ 10782 w 330849"/>
                  <a:gd name="connsiteY9" fmla="*/ 139600 h 3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9" h="309689">
                    <a:moveTo>
                      <a:pt x="10782" y="139600"/>
                    </a:moveTo>
                    <a:cubicBezTo>
                      <a:pt x="26088" y="108337"/>
                      <a:pt x="56635" y="82436"/>
                      <a:pt x="95588" y="67695"/>
                    </a:cubicBezTo>
                    <a:lnTo>
                      <a:pt x="130874" y="60504"/>
                    </a:lnTo>
                    <a:lnTo>
                      <a:pt x="158634" y="0"/>
                    </a:lnTo>
                    <a:lnTo>
                      <a:pt x="184985" y="57432"/>
                    </a:lnTo>
                    <a:lnTo>
                      <a:pt x="224285" y="61678"/>
                    </a:lnTo>
                    <a:cubicBezTo>
                      <a:pt x="284523" y="78243"/>
                      <a:pt x="328273" y="121569"/>
                      <a:pt x="330740" y="174335"/>
                    </a:cubicBezTo>
                    <a:cubicBezTo>
                      <a:pt x="334029" y="244689"/>
                      <a:pt x="262681" y="305183"/>
                      <a:pt x="171380" y="309451"/>
                    </a:cubicBezTo>
                    <a:cubicBezTo>
                      <a:pt x="80078" y="313720"/>
                      <a:pt x="3398" y="260146"/>
                      <a:pt x="109" y="189792"/>
                    </a:cubicBezTo>
                    <a:cubicBezTo>
                      <a:pt x="-713" y="172203"/>
                      <a:pt x="3129" y="155231"/>
                      <a:pt x="10782" y="1396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cxnSp>
            <p:nvCxnSpPr>
              <p:cNvPr id="47" name="Connecteur droit 46">
                <a:extLst>
                  <a:ext uri="{FF2B5EF4-FFF2-40B4-BE49-F238E27FC236}">
                    <a16:creationId xmlns:a16="http://schemas.microsoft.com/office/drawing/2014/main" id="{A12A72D3-E77B-C800-54AB-2ABF4C060D69}"/>
                  </a:ext>
                </a:extLst>
              </p:cNvPr>
              <p:cNvCxnSpPr/>
              <p:nvPr/>
            </p:nvCxnSpPr>
            <p:spPr>
              <a:xfrm flipV="1">
                <a:off x="8977737" y="3188608"/>
                <a:ext cx="152985" cy="70641"/>
              </a:xfrm>
              <a:prstGeom prst="line">
                <a:avLst/>
              </a:prstGeom>
              <a:grpFill/>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a16="http://schemas.microsoft.com/office/drawing/2014/main" id="{1D3FEF65-42D7-027D-C527-EDE1C163BDA1}"/>
                  </a:ext>
                </a:extLst>
              </p:cNvPr>
              <p:cNvCxnSpPr/>
              <p:nvPr/>
            </p:nvCxnSpPr>
            <p:spPr>
              <a:xfrm flipV="1">
                <a:off x="8969639" y="3248025"/>
                <a:ext cx="161083" cy="49644"/>
              </a:xfrm>
              <a:prstGeom prst="line">
                <a:avLst/>
              </a:prstGeom>
              <a:grpFill/>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9" name="Connecteur droit 48">
                <a:extLst>
                  <a:ext uri="{FF2B5EF4-FFF2-40B4-BE49-F238E27FC236}">
                    <a16:creationId xmlns:a16="http://schemas.microsoft.com/office/drawing/2014/main" id="{2B34AE15-8374-5B51-D32F-C28B998B09B8}"/>
                  </a:ext>
                </a:extLst>
              </p:cNvPr>
              <p:cNvCxnSpPr/>
              <p:nvPr/>
            </p:nvCxnSpPr>
            <p:spPr>
              <a:xfrm>
                <a:off x="8977737" y="3325605"/>
                <a:ext cx="152985" cy="11066"/>
              </a:xfrm>
              <a:prstGeom prst="line">
                <a:avLst/>
              </a:prstGeom>
              <a:grpFill/>
              <a:ln w="1905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e 40">
              <a:extLst>
                <a:ext uri="{FF2B5EF4-FFF2-40B4-BE49-F238E27FC236}">
                  <a16:creationId xmlns:a16="http://schemas.microsoft.com/office/drawing/2014/main" id="{122C213F-1CC0-90DC-1B6B-DD248E54EA8F}"/>
                </a:ext>
              </a:extLst>
            </p:cNvPr>
            <p:cNvGrpSpPr/>
            <p:nvPr>
              <p:custDataLst>
                <p:tags r:id="rId16"/>
              </p:custDataLst>
            </p:nvPr>
          </p:nvGrpSpPr>
          <p:grpSpPr>
            <a:xfrm flipH="1">
              <a:off x="776182" y="8809290"/>
              <a:ext cx="181510" cy="128692"/>
              <a:chOff x="8664083" y="3104992"/>
              <a:chExt cx="466639" cy="330849"/>
            </a:xfrm>
            <a:grpFill/>
          </p:grpSpPr>
          <p:sp>
            <p:nvSpPr>
              <p:cNvPr id="42" name="Forme libre : forme 41">
                <a:extLst>
                  <a:ext uri="{FF2B5EF4-FFF2-40B4-BE49-F238E27FC236}">
                    <a16:creationId xmlns:a16="http://schemas.microsoft.com/office/drawing/2014/main" id="{0839A472-6692-4F7B-CABF-EF5B09A27318}"/>
                  </a:ext>
                </a:extLst>
              </p:cNvPr>
              <p:cNvSpPr/>
              <p:nvPr/>
            </p:nvSpPr>
            <p:spPr>
              <a:xfrm rot="3501904">
                <a:off x="8653503" y="3115572"/>
                <a:ext cx="330849" cy="309689"/>
              </a:xfrm>
              <a:custGeom>
                <a:avLst/>
                <a:gdLst>
                  <a:gd name="connsiteX0" fmla="*/ 10782 w 330849"/>
                  <a:gd name="connsiteY0" fmla="*/ 139600 h 309689"/>
                  <a:gd name="connsiteX1" fmla="*/ 95588 w 330849"/>
                  <a:gd name="connsiteY1" fmla="*/ 67695 h 309689"/>
                  <a:gd name="connsiteX2" fmla="*/ 130874 w 330849"/>
                  <a:gd name="connsiteY2" fmla="*/ 60504 h 309689"/>
                  <a:gd name="connsiteX3" fmla="*/ 158634 w 330849"/>
                  <a:gd name="connsiteY3" fmla="*/ 0 h 309689"/>
                  <a:gd name="connsiteX4" fmla="*/ 184985 w 330849"/>
                  <a:gd name="connsiteY4" fmla="*/ 57432 h 309689"/>
                  <a:gd name="connsiteX5" fmla="*/ 224285 w 330849"/>
                  <a:gd name="connsiteY5" fmla="*/ 61678 h 309689"/>
                  <a:gd name="connsiteX6" fmla="*/ 330740 w 330849"/>
                  <a:gd name="connsiteY6" fmla="*/ 174335 h 309689"/>
                  <a:gd name="connsiteX7" fmla="*/ 171380 w 330849"/>
                  <a:gd name="connsiteY7" fmla="*/ 309451 h 309689"/>
                  <a:gd name="connsiteX8" fmla="*/ 109 w 330849"/>
                  <a:gd name="connsiteY8" fmla="*/ 189792 h 309689"/>
                  <a:gd name="connsiteX9" fmla="*/ 10782 w 330849"/>
                  <a:gd name="connsiteY9" fmla="*/ 139600 h 3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9" h="309689">
                    <a:moveTo>
                      <a:pt x="10782" y="139600"/>
                    </a:moveTo>
                    <a:cubicBezTo>
                      <a:pt x="26088" y="108337"/>
                      <a:pt x="56635" y="82436"/>
                      <a:pt x="95588" y="67695"/>
                    </a:cubicBezTo>
                    <a:lnTo>
                      <a:pt x="130874" y="60504"/>
                    </a:lnTo>
                    <a:lnTo>
                      <a:pt x="158634" y="0"/>
                    </a:lnTo>
                    <a:lnTo>
                      <a:pt x="184985" y="57432"/>
                    </a:lnTo>
                    <a:lnTo>
                      <a:pt x="224285" y="61678"/>
                    </a:lnTo>
                    <a:cubicBezTo>
                      <a:pt x="284523" y="78243"/>
                      <a:pt x="328273" y="121569"/>
                      <a:pt x="330740" y="174335"/>
                    </a:cubicBezTo>
                    <a:cubicBezTo>
                      <a:pt x="334029" y="244689"/>
                      <a:pt x="262681" y="305183"/>
                      <a:pt x="171380" y="309451"/>
                    </a:cubicBezTo>
                    <a:cubicBezTo>
                      <a:pt x="80078" y="313720"/>
                      <a:pt x="3398" y="260146"/>
                      <a:pt x="109" y="189792"/>
                    </a:cubicBezTo>
                    <a:cubicBezTo>
                      <a:pt x="-713" y="172203"/>
                      <a:pt x="3129" y="155231"/>
                      <a:pt x="10782" y="1396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cxnSp>
            <p:nvCxnSpPr>
              <p:cNvPr id="43" name="Connecteur droit 42">
                <a:extLst>
                  <a:ext uri="{FF2B5EF4-FFF2-40B4-BE49-F238E27FC236}">
                    <a16:creationId xmlns:a16="http://schemas.microsoft.com/office/drawing/2014/main" id="{BD8FA7D8-DEC7-E98C-F8F5-8D531C819AF0}"/>
                  </a:ext>
                </a:extLst>
              </p:cNvPr>
              <p:cNvCxnSpPr/>
              <p:nvPr/>
            </p:nvCxnSpPr>
            <p:spPr>
              <a:xfrm flipV="1">
                <a:off x="8977737" y="3188608"/>
                <a:ext cx="152985" cy="70641"/>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F91A6230-270F-A520-1C58-6B061AFB7875}"/>
                  </a:ext>
                </a:extLst>
              </p:cNvPr>
              <p:cNvCxnSpPr/>
              <p:nvPr/>
            </p:nvCxnSpPr>
            <p:spPr>
              <a:xfrm flipV="1">
                <a:off x="8969639" y="3248025"/>
                <a:ext cx="161083" cy="49644"/>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904125E6-FFCF-C86C-9B97-BEE3B0D58320}"/>
                  </a:ext>
                </a:extLst>
              </p:cNvPr>
              <p:cNvCxnSpPr/>
              <p:nvPr/>
            </p:nvCxnSpPr>
            <p:spPr>
              <a:xfrm>
                <a:off x="8977737" y="3325605"/>
                <a:ext cx="152985" cy="11066"/>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sp>
        <p:nvSpPr>
          <p:cNvPr id="38" name="Forme libre : forme 37">
            <a:extLst>
              <a:ext uri="{FF2B5EF4-FFF2-40B4-BE49-F238E27FC236}">
                <a16:creationId xmlns:a16="http://schemas.microsoft.com/office/drawing/2014/main" id="{F03110D8-A778-5741-5CCA-3F9A983393A3}"/>
              </a:ext>
            </a:extLst>
          </p:cNvPr>
          <p:cNvSpPr/>
          <p:nvPr>
            <p:custDataLst>
              <p:tags r:id="rId13"/>
            </p:custDataLst>
          </p:nvPr>
        </p:nvSpPr>
        <p:spPr>
          <a:xfrm>
            <a:off x="7266033" y="3995756"/>
            <a:ext cx="286593" cy="345986"/>
          </a:xfrm>
          <a:custGeom>
            <a:avLst/>
            <a:gdLst>
              <a:gd name="connsiteX0" fmla="*/ 535781 w 535781"/>
              <a:gd name="connsiteY0" fmla="*/ 443180 h 454777"/>
              <a:gd name="connsiteX1" fmla="*/ 230981 w 535781"/>
              <a:gd name="connsiteY1" fmla="*/ 447943 h 454777"/>
              <a:gd name="connsiteX2" fmla="*/ 228600 w 535781"/>
              <a:gd name="connsiteY2" fmla="*/ 362218 h 454777"/>
              <a:gd name="connsiteX3" fmla="*/ 428625 w 535781"/>
              <a:gd name="connsiteY3" fmla="*/ 178862 h 454777"/>
              <a:gd name="connsiteX4" fmla="*/ 409575 w 535781"/>
              <a:gd name="connsiteY4" fmla="*/ 105043 h 454777"/>
              <a:gd name="connsiteX5" fmla="*/ 354806 w 535781"/>
              <a:gd name="connsiteY5" fmla="*/ 31224 h 454777"/>
              <a:gd name="connsiteX6" fmla="*/ 304800 w 535781"/>
              <a:gd name="connsiteY6" fmla="*/ 19318 h 454777"/>
              <a:gd name="connsiteX7" fmla="*/ 40481 w 535781"/>
              <a:gd name="connsiteY7" fmla="*/ 290780 h 454777"/>
              <a:gd name="connsiteX8" fmla="*/ 71437 w 535781"/>
              <a:gd name="connsiteY8" fmla="*/ 388412 h 454777"/>
              <a:gd name="connsiteX9" fmla="*/ 333375 w 535781"/>
              <a:gd name="connsiteY9" fmla="*/ 378887 h 454777"/>
              <a:gd name="connsiteX10" fmla="*/ 366712 w 535781"/>
              <a:gd name="connsiteY10" fmla="*/ 316974 h 454777"/>
              <a:gd name="connsiteX11" fmla="*/ 357187 w 535781"/>
              <a:gd name="connsiteY11" fmla="*/ 138380 h 454777"/>
              <a:gd name="connsiteX12" fmla="*/ 269081 w 535781"/>
              <a:gd name="connsiteY12" fmla="*/ 112187 h 454777"/>
              <a:gd name="connsiteX13" fmla="*/ 0 w 535781"/>
              <a:gd name="connsiteY13" fmla="*/ 116949 h 454777"/>
              <a:gd name="connsiteX0" fmla="*/ 535781 w 535781"/>
              <a:gd name="connsiteY0" fmla="*/ 442422 h 454019"/>
              <a:gd name="connsiteX1" fmla="*/ 230981 w 535781"/>
              <a:gd name="connsiteY1" fmla="*/ 447185 h 454019"/>
              <a:gd name="connsiteX2" fmla="*/ 228600 w 535781"/>
              <a:gd name="connsiteY2" fmla="*/ 361460 h 454019"/>
              <a:gd name="connsiteX3" fmla="*/ 428625 w 535781"/>
              <a:gd name="connsiteY3" fmla="*/ 178104 h 454019"/>
              <a:gd name="connsiteX4" fmla="*/ 409575 w 535781"/>
              <a:gd name="connsiteY4" fmla="*/ 104285 h 454019"/>
              <a:gd name="connsiteX5" fmla="*/ 357187 w 535781"/>
              <a:gd name="connsiteY5" fmla="*/ 32847 h 454019"/>
              <a:gd name="connsiteX6" fmla="*/ 304800 w 535781"/>
              <a:gd name="connsiteY6" fmla="*/ 18560 h 454019"/>
              <a:gd name="connsiteX7" fmla="*/ 40481 w 535781"/>
              <a:gd name="connsiteY7" fmla="*/ 290022 h 454019"/>
              <a:gd name="connsiteX8" fmla="*/ 71437 w 535781"/>
              <a:gd name="connsiteY8" fmla="*/ 387654 h 454019"/>
              <a:gd name="connsiteX9" fmla="*/ 333375 w 535781"/>
              <a:gd name="connsiteY9" fmla="*/ 378129 h 454019"/>
              <a:gd name="connsiteX10" fmla="*/ 366712 w 535781"/>
              <a:gd name="connsiteY10" fmla="*/ 316216 h 454019"/>
              <a:gd name="connsiteX11" fmla="*/ 357187 w 535781"/>
              <a:gd name="connsiteY11" fmla="*/ 137622 h 454019"/>
              <a:gd name="connsiteX12" fmla="*/ 269081 w 535781"/>
              <a:gd name="connsiteY12" fmla="*/ 111429 h 454019"/>
              <a:gd name="connsiteX13" fmla="*/ 0 w 535781"/>
              <a:gd name="connsiteY13" fmla="*/ 116191 h 454019"/>
              <a:gd name="connsiteX0" fmla="*/ 535781 w 535781"/>
              <a:gd name="connsiteY0" fmla="*/ 431877 h 443474"/>
              <a:gd name="connsiteX1" fmla="*/ 230981 w 535781"/>
              <a:gd name="connsiteY1" fmla="*/ 436640 h 443474"/>
              <a:gd name="connsiteX2" fmla="*/ 228600 w 535781"/>
              <a:gd name="connsiteY2" fmla="*/ 350915 h 443474"/>
              <a:gd name="connsiteX3" fmla="*/ 428625 w 535781"/>
              <a:gd name="connsiteY3" fmla="*/ 167559 h 443474"/>
              <a:gd name="connsiteX4" fmla="*/ 409575 w 535781"/>
              <a:gd name="connsiteY4" fmla="*/ 93740 h 443474"/>
              <a:gd name="connsiteX5" fmla="*/ 357187 w 535781"/>
              <a:gd name="connsiteY5" fmla="*/ 22302 h 443474"/>
              <a:gd name="connsiteX6" fmla="*/ 304800 w 535781"/>
              <a:gd name="connsiteY6" fmla="*/ 8015 h 443474"/>
              <a:gd name="connsiteX7" fmla="*/ 40481 w 535781"/>
              <a:gd name="connsiteY7" fmla="*/ 279477 h 443474"/>
              <a:gd name="connsiteX8" fmla="*/ 71437 w 535781"/>
              <a:gd name="connsiteY8" fmla="*/ 377109 h 443474"/>
              <a:gd name="connsiteX9" fmla="*/ 333375 w 535781"/>
              <a:gd name="connsiteY9" fmla="*/ 367584 h 443474"/>
              <a:gd name="connsiteX10" fmla="*/ 366712 w 535781"/>
              <a:gd name="connsiteY10" fmla="*/ 305671 h 443474"/>
              <a:gd name="connsiteX11" fmla="*/ 357187 w 535781"/>
              <a:gd name="connsiteY11" fmla="*/ 127077 h 443474"/>
              <a:gd name="connsiteX12" fmla="*/ 269081 w 535781"/>
              <a:gd name="connsiteY12" fmla="*/ 100884 h 443474"/>
              <a:gd name="connsiteX13" fmla="*/ 0 w 535781"/>
              <a:gd name="connsiteY13" fmla="*/ 105646 h 443474"/>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6700 w 535781"/>
              <a:gd name="connsiteY12" fmla="*/ 91138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90513 w 535781"/>
              <a:gd name="connsiteY12" fmla="*/ 91138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90513 w 535781"/>
              <a:gd name="connsiteY12" fmla="*/ 91138 h 443253"/>
              <a:gd name="connsiteX13" fmla="*/ 0 w 535781"/>
              <a:gd name="connsiteY13" fmla="*/ 105425 h 443253"/>
              <a:gd name="connsiteX0" fmla="*/ 535781 w 535781"/>
              <a:gd name="connsiteY0" fmla="*/ 440128 h 451725"/>
              <a:gd name="connsiteX1" fmla="*/ 230981 w 535781"/>
              <a:gd name="connsiteY1" fmla="*/ 444891 h 451725"/>
              <a:gd name="connsiteX2" fmla="*/ 228600 w 535781"/>
              <a:gd name="connsiteY2" fmla="*/ 359166 h 451725"/>
              <a:gd name="connsiteX3" fmla="*/ 428625 w 535781"/>
              <a:gd name="connsiteY3" fmla="*/ 175810 h 451725"/>
              <a:gd name="connsiteX4" fmla="*/ 419100 w 535781"/>
              <a:gd name="connsiteY4" fmla="*/ 94847 h 451725"/>
              <a:gd name="connsiteX5" fmla="*/ 357187 w 535781"/>
              <a:gd name="connsiteY5" fmla="*/ 37697 h 451725"/>
              <a:gd name="connsiteX6" fmla="*/ 304800 w 535781"/>
              <a:gd name="connsiteY6" fmla="*/ 16266 h 451725"/>
              <a:gd name="connsiteX7" fmla="*/ 40481 w 535781"/>
              <a:gd name="connsiteY7" fmla="*/ 287728 h 451725"/>
              <a:gd name="connsiteX8" fmla="*/ 71437 w 535781"/>
              <a:gd name="connsiteY8" fmla="*/ 385360 h 451725"/>
              <a:gd name="connsiteX9" fmla="*/ 333375 w 535781"/>
              <a:gd name="connsiteY9" fmla="*/ 375835 h 451725"/>
              <a:gd name="connsiteX10" fmla="*/ 366712 w 535781"/>
              <a:gd name="connsiteY10" fmla="*/ 313922 h 451725"/>
              <a:gd name="connsiteX11" fmla="*/ 357187 w 535781"/>
              <a:gd name="connsiteY11" fmla="*/ 135328 h 451725"/>
              <a:gd name="connsiteX12" fmla="*/ 290513 w 535781"/>
              <a:gd name="connsiteY12" fmla="*/ 99610 h 451725"/>
              <a:gd name="connsiteX13" fmla="*/ 0 w 535781"/>
              <a:gd name="connsiteY13" fmla="*/ 113897 h 451725"/>
              <a:gd name="connsiteX0" fmla="*/ 535781 w 535781"/>
              <a:gd name="connsiteY0" fmla="*/ 442404 h 454001"/>
              <a:gd name="connsiteX1" fmla="*/ 230981 w 535781"/>
              <a:gd name="connsiteY1" fmla="*/ 447167 h 454001"/>
              <a:gd name="connsiteX2" fmla="*/ 228600 w 535781"/>
              <a:gd name="connsiteY2" fmla="*/ 361442 h 454001"/>
              <a:gd name="connsiteX3" fmla="*/ 428625 w 535781"/>
              <a:gd name="connsiteY3" fmla="*/ 178086 h 454001"/>
              <a:gd name="connsiteX4" fmla="*/ 419100 w 535781"/>
              <a:gd name="connsiteY4" fmla="*/ 97123 h 454001"/>
              <a:gd name="connsiteX5" fmla="*/ 357187 w 535781"/>
              <a:gd name="connsiteY5" fmla="*/ 39973 h 454001"/>
              <a:gd name="connsiteX6" fmla="*/ 304800 w 535781"/>
              <a:gd name="connsiteY6" fmla="*/ 18542 h 454001"/>
              <a:gd name="connsiteX7" fmla="*/ 40481 w 535781"/>
              <a:gd name="connsiteY7" fmla="*/ 290004 h 454001"/>
              <a:gd name="connsiteX8" fmla="*/ 71437 w 535781"/>
              <a:gd name="connsiteY8" fmla="*/ 387636 h 454001"/>
              <a:gd name="connsiteX9" fmla="*/ 333375 w 535781"/>
              <a:gd name="connsiteY9" fmla="*/ 378111 h 454001"/>
              <a:gd name="connsiteX10" fmla="*/ 366712 w 535781"/>
              <a:gd name="connsiteY10" fmla="*/ 316198 h 454001"/>
              <a:gd name="connsiteX11" fmla="*/ 357187 w 535781"/>
              <a:gd name="connsiteY11" fmla="*/ 137604 h 454001"/>
              <a:gd name="connsiteX12" fmla="*/ 290513 w 535781"/>
              <a:gd name="connsiteY12" fmla="*/ 101886 h 454001"/>
              <a:gd name="connsiteX13" fmla="*/ 0 w 535781"/>
              <a:gd name="connsiteY13" fmla="*/ 116173 h 454001"/>
              <a:gd name="connsiteX0" fmla="*/ 535781 w 535781"/>
              <a:gd name="connsiteY0" fmla="*/ 445707 h 457304"/>
              <a:gd name="connsiteX1" fmla="*/ 230981 w 535781"/>
              <a:gd name="connsiteY1" fmla="*/ 450470 h 457304"/>
              <a:gd name="connsiteX2" fmla="*/ 228600 w 535781"/>
              <a:gd name="connsiteY2" fmla="*/ 364745 h 457304"/>
              <a:gd name="connsiteX3" fmla="*/ 428625 w 535781"/>
              <a:gd name="connsiteY3" fmla="*/ 181389 h 457304"/>
              <a:gd name="connsiteX4" fmla="*/ 419100 w 535781"/>
              <a:gd name="connsiteY4" fmla="*/ 100426 h 457304"/>
              <a:gd name="connsiteX5" fmla="*/ 361950 w 535781"/>
              <a:gd name="connsiteY5" fmla="*/ 33751 h 457304"/>
              <a:gd name="connsiteX6" fmla="*/ 304800 w 535781"/>
              <a:gd name="connsiteY6" fmla="*/ 21845 h 457304"/>
              <a:gd name="connsiteX7" fmla="*/ 40481 w 535781"/>
              <a:gd name="connsiteY7" fmla="*/ 293307 h 457304"/>
              <a:gd name="connsiteX8" fmla="*/ 71437 w 535781"/>
              <a:gd name="connsiteY8" fmla="*/ 390939 h 457304"/>
              <a:gd name="connsiteX9" fmla="*/ 333375 w 535781"/>
              <a:gd name="connsiteY9" fmla="*/ 381414 h 457304"/>
              <a:gd name="connsiteX10" fmla="*/ 366712 w 535781"/>
              <a:gd name="connsiteY10" fmla="*/ 319501 h 457304"/>
              <a:gd name="connsiteX11" fmla="*/ 357187 w 535781"/>
              <a:gd name="connsiteY11" fmla="*/ 140907 h 457304"/>
              <a:gd name="connsiteX12" fmla="*/ 290513 w 535781"/>
              <a:gd name="connsiteY12" fmla="*/ 105189 h 457304"/>
              <a:gd name="connsiteX13" fmla="*/ 0 w 535781"/>
              <a:gd name="connsiteY13" fmla="*/ 119476 h 457304"/>
              <a:gd name="connsiteX0" fmla="*/ 535781 w 535781"/>
              <a:gd name="connsiteY0" fmla="*/ 446627 h 458224"/>
              <a:gd name="connsiteX1" fmla="*/ 230981 w 535781"/>
              <a:gd name="connsiteY1" fmla="*/ 451390 h 458224"/>
              <a:gd name="connsiteX2" fmla="*/ 228600 w 535781"/>
              <a:gd name="connsiteY2" fmla="*/ 365665 h 458224"/>
              <a:gd name="connsiteX3" fmla="*/ 428625 w 535781"/>
              <a:gd name="connsiteY3" fmla="*/ 182309 h 458224"/>
              <a:gd name="connsiteX4" fmla="*/ 419100 w 535781"/>
              <a:gd name="connsiteY4" fmla="*/ 101346 h 458224"/>
              <a:gd name="connsiteX5" fmla="*/ 366713 w 535781"/>
              <a:gd name="connsiteY5" fmla="*/ 32289 h 458224"/>
              <a:gd name="connsiteX6" fmla="*/ 304800 w 535781"/>
              <a:gd name="connsiteY6" fmla="*/ 22765 h 458224"/>
              <a:gd name="connsiteX7" fmla="*/ 40481 w 535781"/>
              <a:gd name="connsiteY7" fmla="*/ 294227 h 458224"/>
              <a:gd name="connsiteX8" fmla="*/ 71437 w 535781"/>
              <a:gd name="connsiteY8" fmla="*/ 391859 h 458224"/>
              <a:gd name="connsiteX9" fmla="*/ 333375 w 535781"/>
              <a:gd name="connsiteY9" fmla="*/ 382334 h 458224"/>
              <a:gd name="connsiteX10" fmla="*/ 366712 w 535781"/>
              <a:gd name="connsiteY10" fmla="*/ 320421 h 458224"/>
              <a:gd name="connsiteX11" fmla="*/ 357187 w 535781"/>
              <a:gd name="connsiteY11" fmla="*/ 141827 h 458224"/>
              <a:gd name="connsiteX12" fmla="*/ 290513 w 535781"/>
              <a:gd name="connsiteY12" fmla="*/ 106109 h 458224"/>
              <a:gd name="connsiteX13" fmla="*/ 0 w 535781"/>
              <a:gd name="connsiteY13" fmla="*/ 120396 h 458224"/>
              <a:gd name="connsiteX0" fmla="*/ 535781 w 535781"/>
              <a:gd name="connsiteY0" fmla="*/ 439370 h 450967"/>
              <a:gd name="connsiteX1" fmla="*/ 230981 w 535781"/>
              <a:gd name="connsiteY1" fmla="*/ 444133 h 450967"/>
              <a:gd name="connsiteX2" fmla="*/ 228600 w 535781"/>
              <a:gd name="connsiteY2" fmla="*/ 358408 h 450967"/>
              <a:gd name="connsiteX3" fmla="*/ 428625 w 535781"/>
              <a:gd name="connsiteY3" fmla="*/ 175052 h 450967"/>
              <a:gd name="connsiteX4" fmla="*/ 419100 w 535781"/>
              <a:gd name="connsiteY4" fmla="*/ 94089 h 450967"/>
              <a:gd name="connsiteX5" fmla="*/ 366713 w 535781"/>
              <a:gd name="connsiteY5" fmla="*/ 25032 h 450967"/>
              <a:gd name="connsiteX6" fmla="*/ 304800 w 535781"/>
              <a:gd name="connsiteY6" fmla="*/ 15508 h 450967"/>
              <a:gd name="connsiteX7" fmla="*/ 40481 w 535781"/>
              <a:gd name="connsiteY7" fmla="*/ 286970 h 450967"/>
              <a:gd name="connsiteX8" fmla="*/ 71437 w 535781"/>
              <a:gd name="connsiteY8" fmla="*/ 384602 h 450967"/>
              <a:gd name="connsiteX9" fmla="*/ 333375 w 535781"/>
              <a:gd name="connsiteY9" fmla="*/ 375077 h 450967"/>
              <a:gd name="connsiteX10" fmla="*/ 366712 w 535781"/>
              <a:gd name="connsiteY10" fmla="*/ 313164 h 450967"/>
              <a:gd name="connsiteX11" fmla="*/ 357187 w 535781"/>
              <a:gd name="connsiteY11" fmla="*/ 134570 h 450967"/>
              <a:gd name="connsiteX12" fmla="*/ 290513 w 535781"/>
              <a:gd name="connsiteY12" fmla="*/ 98852 h 450967"/>
              <a:gd name="connsiteX13" fmla="*/ 0 w 535781"/>
              <a:gd name="connsiteY13" fmla="*/ 113139 h 45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781" h="450967">
                <a:moveTo>
                  <a:pt x="535781" y="439370"/>
                </a:moveTo>
                <a:cubicBezTo>
                  <a:pt x="408979" y="448498"/>
                  <a:pt x="282178" y="457627"/>
                  <a:pt x="230981" y="444133"/>
                </a:cubicBezTo>
                <a:cubicBezTo>
                  <a:pt x="179784" y="430639"/>
                  <a:pt x="195659" y="403255"/>
                  <a:pt x="228600" y="358408"/>
                </a:cubicBezTo>
                <a:cubicBezTo>
                  <a:pt x="261541" y="313561"/>
                  <a:pt x="396875" y="219105"/>
                  <a:pt x="428625" y="175052"/>
                </a:cubicBezTo>
                <a:cubicBezTo>
                  <a:pt x="460375" y="130999"/>
                  <a:pt x="429419" y="119092"/>
                  <a:pt x="419100" y="94089"/>
                </a:cubicBezTo>
                <a:cubicBezTo>
                  <a:pt x="408781" y="69086"/>
                  <a:pt x="390525" y="50035"/>
                  <a:pt x="366713" y="25032"/>
                </a:cubicBezTo>
                <a:cubicBezTo>
                  <a:pt x="342901" y="29"/>
                  <a:pt x="340122" y="-11479"/>
                  <a:pt x="304800" y="15508"/>
                </a:cubicBezTo>
                <a:cubicBezTo>
                  <a:pt x="269478" y="42495"/>
                  <a:pt x="79375" y="225454"/>
                  <a:pt x="40481" y="286970"/>
                </a:cubicBezTo>
                <a:cubicBezTo>
                  <a:pt x="1587" y="348486"/>
                  <a:pt x="22621" y="369917"/>
                  <a:pt x="71437" y="384602"/>
                </a:cubicBezTo>
                <a:cubicBezTo>
                  <a:pt x="120253" y="399287"/>
                  <a:pt x="291305" y="382221"/>
                  <a:pt x="333375" y="375077"/>
                </a:cubicBezTo>
                <a:cubicBezTo>
                  <a:pt x="375445" y="367933"/>
                  <a:pt x="367505" y="360392"/>
                  <a:pt x="366712" y="313164"/>
                </a:cubicBezTo>
                <a:cubicBezTo>
                  <a:pt x="365919" y="265936"/>
                  <a:pt x="369887" y="170289"/>
                  <a:pt x="357187" y="134570"/>
                </a:cubicBezTo>
                <a:cubicBezTo>
                  <a:pt x="344487" y="98851"/>
                  <a:pt x="347663" y="100043"/>
                  <a:pt x="290513" y="98852"/>
                </a:cubicBezTo>
                <a:cubicBezTo>
                  <a:pt x="233363" y="97661"/>
                  <a:pt x="104775" y="108972"/>
                  <a:pt x="0" y="113139"/>
                </a:cubicBezTo>
              </a:path>
            </a:pathLst>
          </a:custGeom>
          <a:solidFill>
            <a:srgbClr val="32C8C8"/>
          </a:solidFill>
          <a:ln w="19050">
            <a:solidFill>
              <a:schemeClr val="accent5"/>
            </a:solidFill>
            <a:headEnd type="triangle" w="med" len="med"/>
            <a:tailEnd type="triangle" w="med" len="med"/>
          </a:ln>
          <a:effectLst>
            <a:outerShdw blurRad="25400" sx="101000" sy="101000" algn="ctr" rotWithShape="0">
              <a:prstClr val="black">
                <a:alpha val="5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13"/>
          </a:p>
        </p:txBody>
      </p:sp>
      <p:sp>
        <p:nvSpPr>
          <p:cNvPr id="39" name="Rectangle 38">
            <a:extLst>
              <a:ext uri="{FF2B5EF4-FFF2-40B4-BE49-F238E27FC236}">
                <a16:creationId xmlns:a16="http://schemas.microsoft.com/office/drawing/2014/main" id="{A40F98A9-0EA1-26BD-1C0D-22B1687B5C78}"/>
              </a:ext>
            </a:extLst>
          </p:cNvPr>
          <p:cNvSpPr/>
          <p:nvPr>
            <p:custDataLst>
              <p:tags r:id="rId14"/>
            </p:custDataLst>
          </p:nvPr>
        </p:nvSpPr>
        <p:spPr>
          <a:xfrm>
            <a:off x="7047508" y="1552761"/>
            <a:ext cx="3584993" cy="3376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a:solidFill>
                  <a:schemeClr val="accent1"/>
                </a:solidFill>
                <a:latin typeface="+mj-lt"/>
                <a:ea typeface="Roboto" panose="02000000000000000000" pitchFamily="2" charset="0"/>
              </a:rPr>
              <a:t>6 pièges à éviter </a:t>
            </a:r>
          </a:p>
        </p:txBody>
      </p:sp>
      <p:sp>
        <p:nvSpPr>
          <p:cNvPr id="2" name="Rectangle : coins arrondis 1">
            <a:extLst>
              <a:ext uri="{FF2B5EF4-FFF2-40B4-BE49-F238E27FC236}">
                <a16:creationId xmlns:a16="http://schemas.microsoft.com/office/drawing/2014/main" id="{116DDBDE-CCFA-DFA7-7497-065C2F931DA4}"/>
              </a:ext>
            </a:extLst>
          </p:cNvPr>
          <p:cNvSpPr/>
          <p:nvPr/>
        </p:nvSpPr>
        <p:spPr>
          <a:xfrm>
            <a:off x="718193" y="1425952"/>
            <a:ext cx="5733407" cy="4651755"/>
          </a:xfrm>
          <a:prstGeom prst="roundRect">
            <a:avLst>
              <a:gd name="adj" fmla="val 465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CC806F18-8195-FAD1-0393-F278C9AD6996}"/>
              </a:ext>
            </a:extLst>
          </p:cNvPr>
          <p:cNvSpPr/>
          <p:nvPr/>
        </p:nvSpPr>
        <p:spPr>
          <a:xfrm>
            <a:off x="6661794" y="1425952"/>
            <a:ext cx="4297522" cy="4651755"/>
          </a:xfrm>
          <a:prstGeom prst="roundRect">
            <a:avLst>
              <a:gd name="adj" fmla="val 4846"/>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1246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C9975-D9BE-765E-E68D-E793FB0F8063}"/>
              </a:ext>
            </a:extLst>
          </p:cNvPr>
          <p:cNvSpPr>
            <a:spLocks noGrp="1"/>
          </p:cNvSpPr>
          <p:nvPr>
            <p:ph type="body" sz="quarter" idx="13"/>
          </p:nvPr>
        </p:nvSpPr>
        <p:spPr>
          <a:xfrm>
            <a:off x="554939" y="1372351"/>
            <a:ext cx="8020817" cy="4858328"/>
          </a:xfrm>
        </p:spPr>
        <p:txBody>
          <a:bodyPr tIns="0"/>
          <a:lstStyle/>
          <a:p>
            <a:pPr marL="361950" indent="0">
              <a:buNone/>
            </a:pPr>
            <a:r>
              <a:rPr lang="fr-FR" b="1">
                <a:solidFill>
                  <a:schemeClr val="tx2"/>
                </a:solidFill>
              </a:rPr>
              <a:t>Se présenter, remercier les participants, présenter le sujet de la JMS et les objectifs de l’atelier :</a:t>
            </a:r>
          </a:p>
          <a:p>
            <a:pPr marL="361950" indent="0">
              <a:buNone/>
            </a:pPr>
            <a:endParaRPr lang="fr-FR" b="1"/>
          </a:p>
          <a:p>
            <a:pPr marL="359410" lvl="2" indent="-179705">
              <a:spcAft>
                <a:spcPts val="600"/>
              </a:spcAft>
              <a:buClr>
                <a:srgbClr val="009BFF"/>
              </a:buClr>
            </a:pPr>
            <a:r>
              <a:rPr lang="fr-FR" sz="1800" b="1"/>
              <a:t>Faire connaître des accidents majeurs et ce qu’ils ont changé pour la Compagnie. </a:t>
            </a:r>
          </a:p>
          <a:p>
            <a:pPr marL="359410" lvl="2" indent="-179705">
              <a:spcAft>
                <a:spcPts val="600"/>
              </a:spcAft>
              <a:buClr>
                <a:srgbClr val="009BFF"/>
              </a:buClr>
            </a:pPr>
            <a:r>
              <a:rPr lang="fr-FR" sz="1800" b="1"/>
              <a:t>Echanger sur la connaissance de ces accidents et sur la conscience </a:t>
            </a:r>
            <a:r>
              <a:rPr lang="fr-FR" sz="1800"/>
              <a:t>des risques le plus importants dans la filiale / le site. </a:t>
            </a:r>
          </a:p>
          <a:p>
            <a:pPr marL="359410" lvl="2" indent="-179705">
              <a:spcAft>
                <a:spcPts val="600"/>
              </a:spcAft>
              <a:buClr>
                <a:srgbClr val="009BFF"/>
              </a:buClr>
            </a:pPr>
            <a:r>
              <a:rPr lang="fr-FR" sz="1800" b="1"/>
              <a:t>Connaître</a:t>
            </a:r>
            <a:r>
              <a:rPr lang="fr-FR" sz="1800"/>
              <a:t> l’importance du Retour d’expérience (REX).</a:t>
            </a:r>
          </a:p>
          <a:p>
            <a:pPr marL="359410" lvl="2" indent="-179705">
              <a:spcAft>
                <a:spcPts val="600"/>
              </a:spcAft>
              <a:buClr>
                <a:srgbClr val="009BFF"/>
              </a:buClr>
            </a:pPr>
            <a:r>
              <a:rPr lang="fr-FR" sz="1800" b="1"/>
              <a:t>Comprendre comment bien gérer le REX localement </a:t>
            </a:r>
            <a:r>
              <a:rPr lang="fr-FR" sz="1800"/>
              <a:t>pour assurer son implémentation (</a:t>
            </a:r>
            <a:r>
              <a:rPr lang="fr-FR" sz="1800">
                <a:latin typeface="Arial" panose="020B0604020202020204" pitchFamily="34" charset="0"/>
              </a:rPr>
              <a:t>explication du REX aux personnes appropriées, mise en œuvre des recommandations et suivi des actions). </a:t>
            </a:r>
            <a:endParaRPr lang="fr-FR" sz="1800">
              <a:cs typeface="Arial" panose="020B0604020202020204"/>
            </a:endParaRPr>
          </a:p>
          <a:p>
            <a:pPr marL="359410" lvl="2" indent="-179705">
              <a:spcAft>
                <a:spcPts val="600"/>
              </a:spcAft>
              <a:buClr>
                <a:srgbClr val="009BFF"/>
              </a:buClr>
            </a:pPr>
            <a:r>
              <a:rPr lang="fr-FR" sz="1800" b="1"/>
              <a:t>Rechercher ensemble </a:t>
            </a:r>
            <a:r>
              <a:rPr lang="fr-FR" sz="1800"/>
              <a:t>des idées pour développer la connaissance des accidents majeurs, la conscience des risques, l’implémentation des REX localement.</a:t>
            </a:r>
            <a:endParaRPr lang="fr-FR" sz="1800">
              <a:cs typeface="Arial"/>
            </a:endParaRPr>
          </a:p>
          <a:p>
            <a:pPr marL="361950" indent="0">
              <a:buNone/>
            </a:pPr>
            <a:endParaRPr lang="fr-FR" b="1"/>
          </a:p>
          <a:p>
            <a:pPr marL="361950" indent="0">
              <a:buNone/>
            </a:pPr>
            <a:endParaRPr lang="fr-FR" b="1"/>
          </a:p>
          <a:p>
            <a:pPr lvl="1">
              <a:spcBef>
                <a:spcPts val="1200"/>
              </a:spcBef>
            </a:pPr>
            <a:endParaRPr lang="fr-FR">
              <a:solidFill>
                <a:srgbClr val="0070C0"/>
              </a:solidFill>
            </a:endParaRPr>
          </a:p>
        </p:txBody>
      </p:sp>
      <p:sp>
        <p:nvSpPr>
          <p:cNvPr id="3" name="Titre 2">
            <a:extLst>
              <a:ext uri="{FF2B5EF4-FFF2-40B4-BE49-F238E27FC236}">
                <a16:creationId xmlns:a16="http://schemas.microsoft.com/office/drawing/2014/main" id="{D8F2F803-1050-DE5A-AB10-6FE9BCBC01E2}"/>
              </a:ext>
            </a:extLst>
          </p:cNvPr>
          <p:cNvSpPr>
            <a:spLocks noGrp="1"/>
          </p:cNvSpPr>
          <p:nvPr>
            <p:ph type="title"/>
          </p:nvPr>
        </p:nvSpPr>
        <p:spPr/>
        <p:txBody>
          <a:bodyPr/>
          <a:lstStyle/>
          <a:p>
            <a:r>
              <a:rPr lang="fr-FR" sz="2400"/>
              <a:t>Comment animer l’atelier ? </a:t>
            </a:r>
          </a:p>
        </p:txBody>
      </p:sp>
      <p:sp>
        <p:nvSpPr>
          <p:cNvPr id="4" name="Espace réservé du pied de page 3">
            <a:extLst>
              <a:ext uri="{FF2B5EF4-FFF2-40B4-BE49-F238E27FC236}">
                <a16:creationId xmlns:a16="http://schemas.microsoft.com/office/drawing/2014/main" id="{A3D805E0-4483-2F6E-731A-334193EA92AB}"/>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537457DD-DEF1-506F-58A4-CD12AD2FBE1D}"/>
              </a:ext>
            </a:extLst>
          </p:cNvPr>
          <p:cNvSpPr>
            <a:spLocks noGrp="1"/>
          </p:cNvSpPr>
          <p:nvPr>
            <p:ph type="sldNum" sz="quarter" idx="16"/>
          </p:nvPr>
        </p:nvSpPr>
        <p:spPr/>
        <p:txBody>
          <a:bodyPr/>
          <a:lstStyle/>
          <a:p>
            <a:fld id="{975A587B-5814-4D9B-9598-FE9CB954CB01}" type="slidenum">
              <a:rPr lang="en-US" noProof="0" smtClean="0"/>
              <a:pPr/>
              <a:t>46</a:t>
            </a:fld>
            <a:endParaRPr lang="en-US" noProof="0"/>
          </a:p>
        </p:txBody>
      </p:sp>
      <p:pic>
        <p:nvPicPr>
          <p:cNvPr id="6" name="Image 5">
            <a:extLst>
              <a:ext uri="{FF2B5EF4-FFF2-40B4-BE49-F238E27FC236}">
                <a16:creationId xmlns:a16="http://schemas.microsoft.com/office/drawing/2014/main" id="{50AF4CE4-03BE-7F78-0352-4E4B7959E7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8591" y="1209328"/>
            <a:ext cx="1579179" cy="1579179"/>
          </a:xfrm>
          <a:prstGeom prst="rect">
            <a:avLst/>
          </a:prstGeom>
        </p:spPr>
      </p:pic>
      <p:pic>
        <p:nvPicPr>
          <p:cNvPr id="7" name="Image 6">
            <a:extLst>
              <a:ext uri="{FF2B5EF4-FFF2-40B4-BE49-F238E27FC236}">
                <a16:creationId xmlns:a16="http://schemas.microsoft.com/office/drawing/2014/main" id="{979A4F8B-11C7-E900-2EE6-9516FB24B2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11" name="Rectangle : coins arrondis 10">
            <a:extLst>
              <a:ext uri="{FF2B5EF4-FFF2-40B4-BE49-F238E27FC236}">
                <a16:creationId xmlns:a16="http://schemas.microsoft.com/office/drawing/2014/main" id="{045CF90B-F89A-B663-150D-78DE73550F6C}"/>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5 min.</a:t>
            </a:r>
          </a:p>
        </p:txBody>
      </p:sp>
      <p:sp>
        <p:nvSpPr>
          <p:cNvPr id="8" name="ZoneTexte 7">
            <a:extLst>
              <a:ext uri="{FF2B5EF4-FFF2-40B4-BE49-F238E27FC236}">
                <a16:creationId xmlns:a16="http://schemas.microsoft.com/office/drawing/2014/main" id="{3E442A61-ED3E-5F5A-869C-148E35BC3B6C}"/>
              </a:ext>
            </a:extLst>
          </p:cNvPr>
          <p:cNvSpPr txBox="1"/>
          <p:nvPr/>
        </p:nvSpPr>
        <p:spPr>
          <a:xfrm>
            <a:off x="554882" y="1380210"/>
            <a:ext cx="327334" cy="400110"/>
          </a:xfrm>
          <a:prstGeom prst="rect">
            <a:avLst/>
          </a:prstGeom>
          <a:solidFill>
            <a:schemeClr val="accent1"/>
          </a:solidFill>
        </p:spPr>
        <p:txBody>
          <a:bodyPr wrap="none" rtlCol="0">
            <a:spAutoFit/>
          </a:bodyPr>
          <a:lstStyle/>
          <a:p>
            <a:pPr algn="l"/>
            <a:r>
              <a:rPr lang="fr-FR" sz="2000" b="1">
                <a:solidFill>
                  <a:schemeClr val="bg1"/>
                </a:solidFill>
              </a:rPr>
              <a:t>1</a:t>
            </a:r>
          </a:p>
        </p:txBody>
      </p:sp>
    </p:spTree>
    <p:extLst>
      <p:ext uri="{BB962C8B-B14F-4D97-AF65-F5344CB8AC3E}">
        <p14:creationId xmlns:p14="http://schemas.microsoft.com/office/powerpoint/2010/main" val="168527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78D1-B01E-B126-1684-758465BB787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1A53682-7203-0248-2595-FE9EE716388D}"/>
              </a:ext>
            </a:extLst>
          </p:cNvPr>
          <p:cNvSpPr>
            <a:spLocks noGrp="1"/>
          </p:cNvSpPr>
          <p:nvPr>
            <p:ph type="body" sz="quarter" idx="13"/>
          </p:nvPr>
        </p:nvSpPr>
        <p:spPr>
          <a:xfrm>
            <a:off x="528107" y="1308555"/>
            <a:ext cx="7787872" cy="4284345"/>
          </a:xfrm>
        </p:spPr>
        <p:txBody>
          <a:bodyPr/>
          <a:lstStyle/>
          <a:p>
            <a:pPr marL="361950" indent="0">
              <a:buNone/>
            </a:pPr>
            <a:r>
              <a:rPr lang="fr-FR" b="1">
                <a:solidFill>
                  <a:schemeClr val="tx2"/>
                </a:solidFill>
              </a:rPr>
              <a:t>Faire participer le groupe </a:t>
            </a:r>
          </a:p>
          <a:p>
            <a:pPr marL="762000" indent="-360363">
              <a:buNone/>
            </a:pPr>
            <a:r>
              <a:rPr lang="fr-FR" b="1">
                <a:solidFill>
                  <a:schemeClr val="tx2"/>
                </a:solidFill>
              </a:rPr>
              <a:t>A.</a:t>
            </a:r>
            <a:r>
              <a:rPr lang="fr-FR">
                <a:solidFill>
                  <a:schemeClr val="tx2"/>
                </a:solidFill>
              </a:rPr>
              <a:t> </a:t>
            </a:r>
            <a:r>
              <a:rPr lang="fr-FR"/>
              <a:t>Poser des questions ouvertes aux participants de l’atelier sur leur connaissance des accidents majeurs historiques : </a:t>
            </a:r>
          </a:p>
          <a:p>
            <a:pPr marL="993775" indent="-317500">
              <a:buClr>
                <a:schemeClr val="accent1"/>
              </a:buClr>
            </a:pPr>
            <a:r>
              <a:rPr lang="fr-FR">
                <a:solidFill>
                  <a:schemeClr val="accent1"/>
                </a:solidFill>
              </a:rPr>
              <a:t>Quand vous pensez à un </a:t>
            </a:r>
            <a:r>
              <a:rPr lang="fr-FR" i="1">
                <a:solidFill>
                  <a:schemeClr val="accent1"/>
                </a:solidFill>
              </a:rPr>
              <a:t>« </a:t>
            </a:r>
            <a:r>
              <a:rPr lang="fr-FR">
                <a:solidFill>
                  <a:schemeClr val="accent1"/>
                </a:solidFill>
              </a:rPr>
              <a:t>a</a:t>
            </a:r>
            <a:r>
              <a:rPr lang="fr-FR" i="1">
                <a:solidFill>
                  <a:schemeClr val="accent1"/>
                </a:solidFill>
              </a:rPr>
              <a:t>ccident majeur de l’industrie de l’énergie ou de la Compagnie »</a:t>
            </a:r>
            <a:r>
              <a:rPr lang="fr-FR">
                <a:solidFill>
                  <a:schemeClr val="accent1"/>
                </a:solidFill>
              </a:rPr>
              <a:t>, à quel événement pensez-vous ? Pouvez-vous l’expliquer aux autres ? </a:t>
            </a:r>
          </a:p>
          <a:p>
            <a:pPr marL="993775" indent="-317500">
              <a:spcBef>
                <a:spcPts val="1200"/>
              </a:spcBef>
              <a:buClr>
                <a:schemeClr val="accent1"/>
              </a:buClr>
            </a:pPr>
            <a:r>
              <a:rPr lang="fr-FR">
                <a:solidFill>
                  <a:schemeClr val="accent1"/>
                </a:solidFill>
              </a:rPr>
              <a:t>D’après vous, qu’est-ce que cet événement a changé en termes de sécurité pour l’Industrie ? Pour la Compagnie ?</a:t>
            </a:r>
          </a:p>
          <a:p>
            <a:pPr marL="993775" indent="-317500">
              <a:spcBef>
                <a:spcPts val="1200"/>
              </a:spcBef>
              <a:buClr>
                <a:schemeClr val="accent1"/>
              </a:buClr>
            </a:pPr>
            <a:r>
              <a:rPr lang="fr-FR" sz="2000">
                <a:solidFill>
                  <a:schemeClr val="accent1"/>
                </a:solidFill>
              </a:rPr>
              <a:t>Pouvez-vous donner un exemple d’action corrective, de mesure mise en place depuis ? </a:t>
            </a:r>
          </a:p>
          <a:p>
            <a:pPr lvl="2">
              <a:spcBef>
                <a:spcPts val="1200"/>
              </a:spcBef>
            </a:pPr>
            <a:endParaRPr lang="fr-FR">
              <a:solidFill>
                <a:srgbClr val="0070C0"/>
              </a:solidFill>
            </a:endParaRPr>
          </a:p>
          <a:p>
            <a:pPr lvl="1">
              <a:spcBef>
                <a:spcPts val="1200"/>
              </a:spcBef>
            </a:pPr>
            <a:endParaRPr lang="fr-FR">
              <a:solidFill>
                <a:srgbClr val="0070C0"/>
              </a:solidFill>
            </a:endParaRPr>
          </a:p>
        </p:txBody>
      </p:sp>
      <p:sp>
        <p:nvSpPr>
          <p:cNvPr id="3" name="Titre 2">
            <a:extLst>
              <a:ext uri="{FF2B5EF4-FFF2-40B4-BE49-F238E27FC236}">
                <a16:creationId xmlns:a16="http://schemas.microsoft.com/office/drawing/2014/main" id="{58375D7B-C47A-B598-1AFA-B515F4561B6D}"/>
              </a:ext>
            </a:extLst>
          </p:cNvPr>
          <p:cNvSpPr>
            <a:spLocks noGrp="1"/>
          </p:cNvSpPr>
          <p:nvPr>
            <p:ph type="title"/>
          </p:nvPr>
        </p:nvSpPr>
        <p:spPr/>
        <p:txBody>
          <a:bodyPr/>
          <a:lstStyle/>
          <a:p>
            <a:r>
              <a:rPr lang="fr-FR" sz="2400"/>
              <a:t>Comment animer l’atelier ? </a:t>
            </a:r>
          </a:p>
        </p:txBody>
      </p:sp>
      <p:sp>
        <p:nvSpPr>
          <p:cNvPr id="4" name="Espace réservé du pied de page 3">
            <a:extLst>
              <a:ext uri="{FF2B5EF4-FFF2-40B4-BE49-F238E27FC236}">
                <a16:creationId xmlns:a16="http://schemas.microsoft.com/office/drawing/2014/main" id="{208F2946-D640-5C60-7AE0-46BD8E5E5613}"/>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C0ECB4D2-A630-F573-3C93-2F77FF6DFAEB}"/>
              </a:ext>
            </a:extLst>
          </p:cNvPr>
          <p:cNvSpPr>
            <a:spLocks noGrp="1"/>
          </p:cNvSpPr>
          <p:nvPr>
            <p:ph type="sldNum" sz="quarter" idx="16"/>
          </p:nvPr>
        </p:nvSpPr>
        <p:spPr/>
        <p:txBody>
          <a:bodyPr/>
          <a:lstStyle/>
          <a:p>
            <a:fld id="{975A587B-5814-4D9B-9598-FE9CB954CB01}" type="slidenum">
              <a:rPr lang="en-US" noProof="0" smtClean="0"/>
              <a:pPr/>
              <a:t>47</a:t>
            </a:fld>
            <a:endParaRPr lang="en-US" noProof="0"/>
          </a:p>
        </p:txBody>
      </p:sp>
      <p:pic>
        <p:nvPicPr>
          <p:cNvPr id="8" name="Image 7">
            <a:extLst>
              <a:ext uri="{FF2B5EF4-FFF2-40B4-BE49-F238E27FC236}">
                <a16:creationId xmlns:a16="http://schemas.microsoft.com/office/drawing/2014/main" id="{EE62BA5D-1A21-7A00-36F7-53790C999BCF}"/>
              </a:ext>
            </a:extLst>
          </p:cNvPr>
          <p:cNvPicPr>
            <a:picLocks noChangeAspect="1"/>
          </p:cNvPicPr>
          <p:nvPr/>
        </p:nvPicPr>
        <p:blipFill>
          <a:blip r:embed="rId4"/>
          <a:stretch>
            <a:fillRect/>
          </a:stretch>
        </p:blipFill>
        <p:spPr>
          <a:xfrm>
            <a:off x="8201966" y="2438918"/>
            <a:ext cx="3721121" cy="2443264"/>
          </a:xfrm>
          <a:prstGeom prst="rect">
            <a:avLst/>
          </a:prstGeom>
        </p:spPr>
      </p:pic>
      <p:pic>
        <p:nvPicPr>
          <p:cNvPr id="7" name="Image 6">
            <a:extLst>
              <a:ext uri="{FF2B5EF4-FFF2-40B4-BE49-F238E27FC236}">
                <a16:creationId xmlns:a16="http://schemas.microsoft.com/office/drawing/2014/main" id="{70489F94-B740-4768-2757-9695C4E300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16" name="ZoneTexte 15">
            <a:extLst>
              <a:ext uri="{FF2B5EF4-FFF2-40B4-BE49-F238E27FC236}">
                <a16:creationId xmlns:a16="http://schemas.microsoft.com/office/drawing/2014/main" id="{3C4B2754-9295-7340-738D-D24A178B624B}"/>
              </a:ext>
            </a:extLst>
          </p:cNvPr>
          <p:cNvSpPr txBox="1"/>
          <p:nvPr/>
        </p:nvSpPr>
        <p:spPr>
          <a:xfrm>
            <a:off x="571587" y="1355497"/>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sp>
        <p:nvSpPr>
          <p:cNvPr id="9" name="Rectangle : coins arrondis 8">
            <a:extLst>
              <a:ext uri="{FF2B5EF4-FFF2-40B4-BE49-F238E27FC236}">
                <a16:creationId xmlns:a16="http://schemas.microsoft.com/office/drawing/2014/main" id="{13B6981C-6EBD-AD20-730A-68D17743482C}"/>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spTree>
    <p:extLst>
      <p:ext uri="{BB962C8B-B14F-4D97-AF65-F5344CB8AC3E}">
        <p14:creationId xmlns:p14="http://schemas.microsoft.com/office/powerpoint/2010/main" val="3868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C9975-D9BE-765E-E68D-E793FB0F8063}"/>
              </a:ext>
            </a:extLst>
          </p:cNvPr>
          <p:cNvSpPr>
            <a:spLocks noGrp="1"/>
          </p:cNvSpPr>
          <p:nvPr>
            <p:ph type="body" sz="quarter" idx="13"/>
          </p:nvPr>
        </p:nvSpPr>
        <p:spPr>
          <a:xfrm>
            <a:off x="925677" y="1045983"/>
            <a:ext cx="8091064" cy="4144194"/>
          </a:xfrm>
        </p:spPr>
        <p:txBody>
          <a:bodyPr/>
          <a:lstStyle/>
          <a:p>
            <a:pPr marL="355600" indent="-355600">
              <a:buNone/>
            </a:pPr>
            <a:r>
              <a:rPr lang="fr-FR" b="1">
                <a:solidFill>
                  <a:schemeClr val="accent1"/>
                </a:solidFill>
              </a:rPr>
              <a:t>B. </a:t>
            </a:r>
            <a:r>
              <a:rPr lang="fr-FR">
                <a:solidFill>
                  <a:schemeClr val="accent1"/>
                </a:solidFill>
              </a:rPr>
              <a:t>Passer en revue la partie du kit manager </a:t>
            </a:r>
            <a:r>
              <a:rPr lang="fr-FR" b="1">
                <a:solidFill>
                  <a:schemeClr val="accent1"/>
                </a:solidFill>
              </a:rPr>
              <a:t>« Connaître les Accidents majeurs et ce qu’ils ont changé pour la Compagnie »</a:t>
            </a:r>
          </a:p>
          <a:p>
            <a:pPr marL="592138" lvl="1" indent="-190500">
              <a:buFont typeface="Arial" panose="020B0604020202020204" pitchFamily="34" charset="0"/>
              <a:buChar char="•"/>
            </a:pPr>
            <a:r>
              <a:rPr lang="fr-FR" sz="1600" b="1">
                <a:solidFill>
                  <a:schemeClr val="tx2"/>
                </a:solidFill>
              </a:rPr>
              <a:t>Et choisir un ou deux accidents </a:t>
            </a:r>
            <a:r>
              <a:rPr lang="fr-FR" sz="1600"/>
              <a:t>emblématiques parmi les 9  sélectionnés par les Branches pour partager avec votre équipe les faits, les causes, les conséquences et ce que cela a changé pour l’Industrie ou la Compagnie.</a:t>
            </a:r>
          </a:p>
          <a:p>
            <a:endParaRPr lang="fr-FR" sz="1800"/>
          </a:p>
          <a:p>
            <a:endParaRPr lang="fr-FR" sz="1800"/>
          </a:p>
          <a:p>
            <a:pPr marL="0" indent="0">
              <a:buNone/>
            </a:pPr>
            <a:endParaRPr lang="fr-FR" sz="1800"/>
          </a:p>
          <a:p>
            <a:pPr marL="635000" indent="-233363"/>
            <a:r>
              <a:rPr lang="fr-FR" sz="1800" b="1"/>
              <a:t>Echangez</a:t>
            </a:r>
            <a:r>
              <a:rPr lang="fr-FR" sz="1800"/>
              <a:t> et partagez vos connaissances, vos expériences, vos perceptions sur les risques importants :</a:t>
            </a:r>
          </a:p>
          <a:p>
            <a:pPr marL="909638" lvl="1" indent="-233363">
              <a:buFont typeface="Arial" panose="020B0604020202020204" pitchFamily="34" charset="0"/>
              <a:buChar char="•"/>
            </a:pPr>
            <a:r>
              <a:rPr lang="fr-FR" sz="1600" b="1">
                <a:solidFill>
                  <a:schemeClr val="accent1"/>
                </a:solidFill>
              </a:rPr>
              <a:t>Seuls les hommes ont de la mémoire ! </a:t>
            </a:r>
            <a:r>
              <a:rPr lang="fr-FR" sz="1600">
                <a:solidFill>
                  <a:schemeClr val="accent1"/>
                </a:solidFill>
              </a:rPr>
              <a:t>Comment se souvenir collectivement de ces accidents majeurs historiques ? </a:t>
            </a:r>
          </a:p>
          <a:p>
            <a:pPr marL="909638" lvl="1" indent="-233363">
              <a:buFont typeface="Arial" panose="020B0604020202020204" pitchFamily="34" charset="0"/>
              <a:buChar char="•"/>
            </a:pPr>
            <a:r>
              <a:rPr lang="fr-FR" sz="1600">
                <a:solidFill>
                  <a:schemeClr val="accent1"/>
                </a:solidFill>
              </a:rPr>
              <a:t>Quels sont les risques les plus importants de notre filiale / site / branche ?</a:t>
            </a:r>
          </a:p>
          <a:p>
            <a:pPr marL="909638" lvl="1" indent="-233363">
              <a:buFont typeface="Arial" panose="020B0604020202020204" pitchFamily="34" charset="0"/>
              <a:buChar char="•"/>
            </a:pPr>
            <a:r>
              <a:rPr lang="fr-FR" sz="1600">
                <a:solidFill>
                  <a:schemeClr val="accent1"/>
                </a:solidFill>
              </a:rPr>
              <a:t>Comment développer la conscience de ces risques les plus importants ?</a:t>
            </a:r>
          </a:p>
          <a:p>
            <a:pPr marL="676275" lvl="2" indent="0">
              <a:buNone/>
            </a:pPr>
            <a:r>
              <a:rPr lang="fr-FR" sz="1400" i="1"/>
              <a:t>Ex. Simuler des phénomènes dangereux ? Partager des analyses de risques ? </a:t>
            </a:r>
          </a:p>
          <a:p>
            <a:pPr marL="676275" lvl="2" indent="0">
              <a:spcBef>
                <a:spcPts val="0"/>
              </a:spcBef>
              <a:buNone/>
            </a:pPr>
            <a:r>
              <a:rPr lang="fr-FR" sz="1400" i="1"/>
              <a:t>Faire parler des témoins d’accidents importants ? </a:t>
            </a:r>
          </a:p>
          <a:p>
            <a:endParaRPr lang="fr-FR" sz="1800"/>
          </a:p>
          <a:p>
            <a:endParaRPr lang="fr-FR" sz="1800"/>
          </a:p>
        </p:txBody>
      </p:sp>
      <p:sp>
        <p:nvSpPr>
          <p:cNvPr id="4" name="Espace réservé du pied de page 3">
            <a:extLst>
              <a:ext uri="{FF2B5EF4-FFF2-40B4-BE49-F238E27FC236}">
                <a16:creationId xmlns:a16="http://schemas.microsoft.com/office/drawing/2014/main" id="{A3D805E0-4483-2F6E-731A-334193EA92AB}"/>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537457DD-DEF1-506F-58A4-CD12AD2FBE1D}"/>
              </a:ext>
            </a:extLst>
          </p:cNvPr>
          <p:cNvSpPr>
            <a:spLocks noGrp="1"/>
          </p:cNvSpPr>
          <p:nvPr>
            <p:ph type="sldNum" sz="quarter" idx="16"/>
          </p:nvPr>
        </p:nvSpPr>
        <p:spPr/>
        <p:txBody>
          <a:bodyPr/>
          <a:lstStyle/>
          <a:p>
            <a:fld id="{975A587B-5814-4D9B-9598-FE9CB954CB01}" type="slidenum">
              <a:rPr lang="en-US" noProof="0" smtClean="0"/>
              <a:pPr/>
              <a:t>48</a:t>
            </a:fld>
            <a:endParaRPr lang="en-US" noProof="0"/>
          </a:p>
        </p:txBody>
      </p:sp>
      <p:sp>
        <p:nvSpPr>
          <p:cNvPr id="10" name="Titre 9">
            <a:extLst>
              <a:ext uri="{FF2B5EF4-FFF2-40B4-BE49-F238E27FC236}">
                <a16:creationId xmlns:a16="http://schemas.microsoft.com/office/drawing/2014/main" id="{E2DC816E-8E7D-571E-E36F-973336FE28D4}"/>
              </a:ext>
            </a:extLst>
          </p:cNvPr>
          <p:cNvSpPr>
            <a:spLocks noGrp="1"/>
          </p:cNvSpPr>
          <p:nvPr>
            <p:ph type="title"/>
          </p:nvPr>
        </p:nvSpPr>
        <p:spPr/>
        <p:txBody>
          <a:bodyPr/>
          <a:lstStyle/>
          <a:p>
            <a:r>
              <a:rPr lang="fr-FR" sz="2400"/>
              <a:t>Comment animer l’atelier ?</a:t>
            </a:r>
          </a:p>
        </p:txBody>
      </p:sp>
      <p:pic>
        <p:nvPicPr>
          <p:cNvPr id="8" name="Image 7">
            <a:extLst>
              <a:ext uri="{FF2B5EF4-FFF2-40B4-BE49-F238E27FC236}">
                <a16:creationId xmlns:a16="http://schemas.microsoft.com/office/drawing/2014/main" id="{6066D2F1-3EF5-4C9F-936F-5B9E299CCD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12" name="Rectangle : coins arrondis 11">
            <a:extLst>
              <a:ext uri="{FF2B5EF4-FFF2-40B4-BE49-F238E27FC236}">
                <a16:creationId xmlns:a16="http://schemas.microsoft.com/office/drawing/2014/main" id="{11B1737D-512B-B490-F8A5-6972BFBAA261}"/>
              </a:ext>
            </a:extLst>
          </p:cNvPr>
          <p:cNvSpPr/>
          <p:nvPr/>
        </p:nvSpPr>
        <p:spPr>
          <a:xfrm>
            <a:off x="9173208" y="4336575"/>
            <a:ext cx="2575801" cy="1055608"/>
          </a:xfrm>
          <a:prstGeom prst="roundRect">
            <a:avLst>
              <a:gd name="adj" fmla="val 8646"/>
            </a:avLst>
          </a:prstGeom>
          <a:noFill/>
          <a:ln>
            <a:solidFill>
              <a:schemeClr val="accent2"/>
            </a:solidFill>
          </a:ln>
          <a:effectLst/>
        </p:spPr>
        <p:txBody>
          <a:bodyPr wrap="square" lIns="91440" tIns="45720" rIns="91440" bIns="45720">
            <a:spAutoFit/>
          </a:bodyPr>
          <a:lstStyle/>
          <a:p>
            <a:pPr algn="ctr"/>
            <a:r>
              <a:rPr lang="fr-FR" sz="1400" b="1" cap="none" spc="0">
                <a:ln w="6600">
                  <a:noFill/>
                  <a:prstDash val="solid"/>
                </a:ln>
                <a:solidFill>
                  <a:schemeClr val="accent2"/>
                </a:solidFill>
              </a:rPr>
              <a:t>+ </a:t>
            </a:r>
            <a:r>
              <a:rPr lang="fr-FR" sz="1400" b="1">
                <a:ln w="6600">
                  <a:noFill/>
                  <a:prstDash val="solid"/>
                </a:ln>
                <a:solidFill>
                  <a:schemeClr val="accent2"/>
                </a:solidFill>
              </a:rPr>
              <a:t>T</a:t>
            </a:r>
            <a:r>
              <a:rPr lang="fr-FR" sz="1400" b="1" cap="none" spc="0">
                <a:ln w="6600">
                  <a:noFill/>
                  <a:prstDash val="solid"/>
                </a:ln>
                <a:solidFill>
                  <a:schemeClr val="accent2"/>
                </a:solidFill>
              </a:rPr>
              <a:t>oolbox HSE : </a:t>
            </a:r>
            <a:r>
              <a:rPr lang="fr-FR" sz="1400" i="1">
                <a:solidFill>
                  <a:schemeClr val="accent2"/>
                </a:solidFill>
              </a:rPr>
              <a:t>documents additionnels vous permettant d’expliquer l’événement choisi</a:t>
            </a:r>
            <a:endParaRPr lang="fr-FR" sz="1400" b="1" cap="none" spc="0">
              <a:ln w="6600">
                <a:solidFill>
                  <a:schemeClr val="accent1">
                    <a:lumMod val="75000"/>
                  </a:schemeClr>
                </a:solidFill>
                <a:prstDash val="solid"/>
              </a:ln>
              <a:solidFill>
                <a:schemeClr val="accent2"/>
              </a:solidFill>
              <a:effectLst>
                <a:innerShdw blurRad="63500" dist="50800" dir="5400000">
                  <a:prstClr val="black">
                    <a:alpha val="50000"/>
                  </a:prstClr>
                </a:innerShdw>
              </a:effectLst>
            </a:endParaRPr>
          </a:p>
        </p:txBody>
      </p:sp>
      <p:sp>
        <p:nvSpPr>
          <p:cNvPr id="9" name="ZoneTexte 8">
            <a:extLst>
              <a:ext uri="{FF2B5EF4-FFF2-40B4-BE49-F238E27FC236}">
                <a16:creationId xmlns:a16="http://schemas.microsoft.com/office/drawing/2014/main" id="{EE2FCC9C-2351-0086-3B3C-26039233FF91}"/>
              </a:ext>
            </a:extLst>
          </p:cNvPr>
          <p:cNvSpPr txBox="1"/>
          <p:nvPr/>
        </p:nvSpPr>
        <p:spPr>
          <a:xfrm>
            <a:off x="1616148" y="2899867"/>
            <a:ext cx="693242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a:solidFill>
                  <a:schemeClr val="tx1"/>
                </a:solidFill>
              </a:rPr>
              <a:t>Note : ces 9 accidents ont été particulièrement sélectionnés par les Branches du fait de l’importance de leurs conséquences et la portée de leur retour d’expérience. Selon votre situation, vous pouvez sélectionner d’autres accidents importants de votre filiale / site, un </a:t>
            </a:r>
            <a:r>
              <a:rPr lang="fr-FR" sz="1200" err="1">
                <a:solidFill>
                  <a:schemeClr val="tx1"/>
                </a:solidFill>
              </a:rPr>
              <a:t>Hipo</a:t>
            </a:r>
            <a:r>
              <a:rPr lang="fr-FR" sz="1200">
                <a:solidFill>
                  <a:schemeClr val="tx1"/>
                </a:solidFill>
              </a:rPr>
              <a:t>,…et échanger sur les conséquences de cet événement et comment il a été pris en compte pour améliorer notre sécurité. </a:t>
            </a:r>
          </a:p>
        </p:txBody>
      </p:sp>
      <p:pic>
        <p:nvPicPr>
          <p:cNvPr id="7" name="Image 6">
            <a:extLst>
              <a:ext uri="{FF2B5EF4-FFF2-40B4-BE49-F238E27FC236}">
                <a16:creationId xmlns:a16="http://schemas.microsoft.com/office/drawing/2014/main" id="{BA6A6710-DC8D-348C-D9F9-232B10ED8D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1783" y="1065033"/>
            <a:ext cx="1196811" cy="1196811"/>
          </a:xfrm>
          <a:prstGeom prst="rect">
            <a:avLst/>
          </a:prstGeom>
        </p:spPr>
      </p:pic>
      <p:sp>
        <p:nvSpPr>
          <p:cNvPr id="3" name="ZoneTexte 2">
            <a:extLst>
              <a:ext uri="{FF2B5EF4-FFF2-40B4-BE49-F238E27FC236}">
                <a16:creationId xmlns:a16="http://schemas.microsoft.com/office/drawing/2014/main" id="{DF0C155D-1793-ECA7-9566-9C094A0D202E}"/>
              </a:ext>
            </a:extLst>
          </p:cNvPr>
          <p:cNvSpPr txBox="1"/>
          <p:nvPr/>
        </p:nvSpPr>
        <p:spPr>
          <a:xfrm>
            <a:off x="583475" y="1103874"/>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sp>
        <p:nvSpPr>
          <p:cNvPr id="13" name="Rectangle : coins arrondis 12">
            <a:extLst>
              <a:ext uri="{FF2B5EF4-FFF2-40B4-BE49-F238E27FC236}">
                <a16:creationId xmlns:a16="http://schemas.microsoft.com/office/drawing/2014/main" id="{C7F7E7C6-DEBD-7E91-CBFD-71629AFA3DAB}"/>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grpSp>
        <p:nvGrpSpPr>
          <p:cNvPr id="52" name="Groupe 51">
            <a:extLst>
              <a:ext uri="{FF2B5EF4-FFF2-40B4-BE49-F238E27FC236}">
                <a16:creationId xmlns:a16="http://schemas.microsoft.com/office/drawing/2014/main" id="{AA0AF6CC-1F65-446C-64C0-1966488253E2}"/>
              </a:ext>
            </a:extLst>
          </p:cNvPr>
          <p:cNvGrpSpPr/>
          <p:nvPr/>
        </p:nvGrpSpPr>
        <p:grpSpPr>
          <a:xfrm>
            <a:off x="9114030" y="2464714"/>
            <a:ext cx="2635440" cy="1743000"/>
            <a:chOff x="219008" y="354869"/>
            <a:chExt cx="9513242" cy="6291772"/>
          </a:xfrm>
        </p:grpSpPr>
        <p:pic>
          <p:nvPicPr>
            <p:cNvPr id="33" name="Image 32">
              <a:extLst>
                <a:ext uri="{FF2B5EF4-FFF2-40B4-BE49-F238E27FC236}">
                  <a16:creationId xmlns:a16="http://schemas.microsoft.com/office/drawing/2014/main" id="{C7923228-E016-A582-46FD-0381F55C3673}"/>
                </a:ext>
              </a:extLst>
            </p:cNvPr>
            <p:cNvPicPr>
              <a:picLocks/>
            </p:cNvPicPr>
            <p:nvPr/>
          </p:nvPicPr>
          <p:blipFill rotWithShape="1">
            <a:blip r:embed="rId5"/>
            <a:srcRect t="12091"/>
            <a:stretch/>
          </p:blipFill>
          <p:spPr>
            <a:xfrm>
              <a:off x="512284" y="2507750"/>
              <a:ext cx="2940448" cy="1930893"/>
            </a:xfrm>
            <a:prstGeom prst="roundRect">
              <a:avLst>
                <a:gd name="adj" fmla="val 8092"/>
              </a:avLst>
            </a:prstGeom>
            <a:ln>
              <a:noFill/>
            </a:ln>
            <a:effectLst/>
          </p:spPr>
        </p:pic>
        <p:sp>
          <p:nvSpPr>
            <p:cNvPr id="34" name="Espace réservé du numéro de diapositive 4">
              <a:extLst>
                <a:ext uri="{FF2B5EF4-FFF2-40B4-BE49-F238E27FC236}">
                  <a16:creationId xmlns:a16="http://schemas.microsoft.com/office/drawing/2014/main" id="{CCD862EE-E3F7-1032-F5D5-1A6DF7AFE561}"/>
                </a:ext>
              </a:extLst>
            </p:cNvPr>
            <p:cNvSpPr txBox="1">
              <a:spLocks/>
            </p:cNvSpPr>
            <p:nvPr/>
          </p:nvSpPr>
          <p:spPr>
            <a:xfrm>
              <a:off x="219008" y="6394641"/>
              <a:ext cx="576000" cy="252000"/>
            </a:xfrm>
            <a:prstGeom prst="rect">
              <a:avLst/>
            </a:prstGeom>
          </p:spPr>
          <p:txBody>
            <a:bodyPr vert="horz" lIns="91440" tIns="45720" rIns="91440" bIns="45720" rtlCol="0" anchor="ctr">
              <a:noAutofit/>
            </a:bodyPr>
            <a:lstStyle>
              <a:defPPr>
                <a:defRPr lang="fr-FR"/>
              </a:defPPr>
              <a:lvl1pPr marL="0" algn="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en-US" sz="200" smtClean="0"/>
                <a:pPr/>
                <a:t>48</a:t>
              </a:fld>
              <a:endParaRPr lang="en-US" sz="200"/>
            </a:p>
          </p:txBody>
        </p:sp>
        <p:sp>
          <p:nvSpPr>
            <p:cNvPr id="35" name="ZoneTexte 34">
              <a:extLst>
                <a:ext uri="{FF2B5EF4-FFF2-40B4-BE49-F238E27FC236}">
                  <a16:creationId xmlns:a16="http://schemas.microsoft.com/office/drawing/2014/main" id="{3CCB975C-CB2A-9DDD-F7ED-42012A77D9A2}"/>
                </a:ext>
              </a:extLst>
            </p:cNvPr>
            <p:cNvSpPr txBox="1"/>
            <p:nvPr/>
          </p:nvSpPr>
          <p:spPr>
            <a:xfrm>
              <a:off x="441657" y="2713352"/>
              <a:ext cx="2199264"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2005 - Buncefield (MS)</a:t>
              </a:r>
            </a:p>
          </p:txBody>
        </p:sp>
        <p:pic>
          <p:nvPicPr>
            <p:cNvPr id="36" name="Picture 4" descr="Macondo (Deepwater Horizon) – Human Factors 101">
              <a:extLst>
                <a:ext uri="{FF2B5EF4-FFF2-40B4-BE49-F238E27FC236}">
                  <a16:creationId xmlns:a16="http://schemas.microsoft.com/office/drawing/2014/main" id="{505D3430-4EFD-A1BB-58BB-650ADB14DD19}"/>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b="12091"/>
            <a:stretch/>
          </p:blipFill>
          <p:spPr bwMode="auto">
            <a:xfrm>
              <a:off x="3646850" y="2507750"/>
              <a:ext cx="2940448" cy="1930892"/>
            </a:xfrm>
            <a:prstGeom prst="roundRect">
              <a:avLst>
                <a:gd name="adj" fmla="val 9045"/>
              </a:avLst>
            </a:prstGeom>
            <a:ln>
              <a:noFill/>
            </a:ln>
            <a:effectLst/>
            <a:extLst>
              <a:ext uri="{909E8E84-426E-40DD-AFC4-6F175D3DCCD1}">
                <a14:hiddenFill xmlns:a14="http://schemas.microsoft.com/office/drawing/2010/main">
                  <a:solidFill>
                    <a:srgbClr val="FFFFFF"/>
                  </a:solidFill>
                </a14:hiddenFill>
              </a:ext>
            </a:extLst>
          </p:spPr>
        </p:pic>
        <p:pic>
          <p:nvPicPr>
            <p:cNvPr id="37" name="Picture 4" descr="Is Covid-19 the next Piper Alpha? | by Christoph Schroth | Medium">
              <a:extLst>
                <a:ext uri="{FF2B5EF4-FFF2-40B4-BE49-F238E27FC236}">
                  <a16:creationId xmlns:a16="http://schemas.microsoft.com/office/drawing/2014/main" id="{8FD10152-39A3-F1DA-6BCF-1B6154559B71}"/>
                </a:ext>
              </a:extLst>
            </p:cNvPr>
            <p:cNvPicPr>
              <a:picLocks noChangeArrowheads="1"/>
            </p:cNvPicPr>
            <p:nvPr/>
          </p:nvPicPr>
          <p:blipFill rotWithShape="1">
            <a:blip r:embed="rId7" cstate="screen">
              <a:extLst>
                <a:ext uri="{28A0092B-C50C-407E-A947-70E740481C1C}">
                  <a14:useLocalDpi xmlns:a14="http://schemas.microsoft.com/office/drawing/2010/main"/>
                </a:ext>
              </a:extLst>
            </a:blip>
            <a:srcRect t="12091"/>
            <a:stretch/>
          </p:blipFill>
          <p:spPr bwMode="auto">
            <a:xfrm>
              <a:off x="512284" y="354869"/>
              <a:ext cx="2940448" cy="1930893"/>
            </a:xfrm>
            <a:prstGeom prst="roundRect">
              <a:avLst>
                <a:gd name="adj" fmla="val 9045"/>
              </a:avLst>
            </a:prstGeom>
            <a:ln>
              <a:noFill/>
            </a:ln>
            <a:effectLst/>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C4796732-9204-286D-6308-3171AE25CDD8}"/>
                </a:ext>
              </a:extLst>
            </p:cNvPr>
            <p:cNvPicPr>
              <a:picLocks/>
            </p:cNvPicPr>
            <p:nvPr/>
          </p:nvPicPr>
          <p:blipFill rotWithShape="1">
            <a:blip r:embed="rId8"/>
            <a:srcRect t="12091"/>
            <a:stretch/>
          </p:blipFill>
          <p:spPr>
            <a:xfrm>
              <a:off x="6791802" y="354869"/>
              <a:ext cx="2940448" cy="1930892"/>
            </a:xfrm>
            <a:prstGeom prst="roundRect">
              <a:avLst>
                <a:gd name="adj" fmla="val 8092"/>
              </a:avLst>
            </a:prstGeom>
            <a:ln>
              <a:noFill/>
            </a:ln>
            <a:effectLst/>
          </p:spPr>
        </p:pic>
        <p:pic>
          <p:nvPicPr>
            <p:cNvPr id="39" name="Picture 1">
              <a:extLst>
                <a:ext uri="{FF2B5EF4-FFF2-40B4-BE49-F238E27FC236}">
                  <a16:creationId xmlns:a16="http://schemas.microsoft.com/office/drawing/2014/main" id="{B515CE80-CAD8-ABFC-0DAC-A38BD6153ADB}"/>
                </a:ext>
              </a:extLst>
            </p:cNvPr>
            <p:cNvPicPr>
              <a:picLocks noChangeArrowheads="1"/>
            </p:cNvPicPr>
            <p:nvPr/>
          </p:nvPicPr>
          <p:blipFill rotWithShape="1">
            <a:blip r:embed="rId9" cstate="screen">
              <a:extLst>
                <a:ext uri="{28A0092B-C50C-407E-A947-70E740481C1C}">
                  <a14:useLocalDpi xmlns:a14="http://schemas.microsoft.com/office/drawing/2010/main"/>
                </a:ext>
              </a:extLst>
            </a:blip>
            <a:srcRect b="12091"/>
            <a:stretch/>
          </p:blipFill>
          <p:spPr bwMode="auto">
            <a:xfrm>
              <a:off x="512284" y="4692398"/>
              <a:ext cx="2940448" cy="1930893"/>
            </a:xfrm>
            <a:prstGeom prst="roundRect">
              <a:avLst>
                <a:gd name="adj" fmla="val 9045"/>
              </a:avLst>
            </a:prstGeom>
            <a:ln>
              <a:noFill/>
            </a:ln>
            <a:effectLst/>
          </p:spPr>
        </p:pic>
        <p:pic>
          <p:nvPicPr>
            <p:cNvPr id="40" name="Image 39">
              <a:extLst>
                <a:ext uri="{FF2B5EF4-FFF2-40B4-BE49-F238E27FC236}">
                  <a16:creationId xmlns:a16="http://schemas.microsoft.com/office/drawing/2014/main" id="{4F090540-B465-8047-CE24-06A9013CCEF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13487"/>
            <a:stretch/>
          </p:blipFill>
          <p:spPr>
            <a:xfrm>
              <a:off x="6791802" y="4692398"/>
              <a:ext cx="2938783" cy="1930892"/>
            </a:xfrm>
            <a:prstGeom prst="roundRect">
              <a:avLst>
                <a:gd name="adj" fmla="val 8228"/>
              </a:avLst>
            </a:prstGeom>
            <a:ln>
              <a:noFill/>
            </a:ln>
            <a:effectLst/>
          </p:spPr>
        </p:pic>
        <p:pic>
          <p:nvPicPr>
            <p:cNvPr id="41" name="Image 40">
              <a:extLst>
                <a:ext uri="{FF2B5EF4-FFF2-40B4-BE49-F238E27FC236}">
                  <a16:creationId xmlns:a16="http://schemas.microsoft.com/office/drawing/2014/main" id="{5A1F355D-6D21-FBB7-609F-547121882E2F}"/>
                </a:ext>
              </a:extLst>
            </p:cNvPr>
            <p:cNvPicPr>
              <a:picLocks/>
            </p:cNvPicPr>
            <p:nvPr/>
          </p:nvPicPr>
          <p:blipFill rotWithShape="1">
            <a:blip r:embed="rId11" cstate="screen">
              <a:extLst>
                <a:ext uri="{28A0092B-C50C-407E-A947-70E740481C1C}">
                  <a14:useLocalDpi xmlns:a14="http://schemas.microsoft.com/office/drawing/2010/main"/>
                </a:ext>
              </a:extLst>
            </a:blip>
            <a:srcRect t="12091"/>
            <a:stretch/>
          </p:blipFill>
          <p:spPr>
            <a:xfrm>
              <a:off x="3646850" y="4692398"/>
              <a:ext cx="2940448" cy="1930892"/>
            </a:xfrm>
            <a:prstGeom prst="roundRect">
              <a:avLst>
                <a:gd name="adj" fmla="val 9045"/>
              </a:avLst>
            </a:prstGeom>
            <a:ln>
              <a:noFill/>
            </a:ln>
            <a:effectLst/>
          </p:spPr>
        </p:pic>
        <p:pic>
          <p:nvPicPr>
            <p:cNvPr id="42" name="Picture 2" descr="Erika, le 12 décembre, un triste anniversaire">
              <a:extLst>
                <a:ext uri="{FF2B5EF4-FFF2-40B4-BE49-F238E27FC236}">
                  <a16:creationId xmlns:a16="http://schemas.microsoft.com/office/drawing/2014/main" id="{A6FADBED-8EE0-90E3-EF96-957A00759354}"/>
                </a:ext>
              </a:extLst>
            </p:cNvPr>
            <p:cNvPicPr>
              <a:picLocks noChangeArrowheads="1"/>
            </p:cNvPicPr>
            <p:nvPr/>
          </p:nvPicPr>
          <p:blipFill rotWithShape="1">
            <a:blip r:embed="rId12" cstate="screen">
              <a:extLst>
                <a:ext uri="{28A0092B-C50C-407E-A947-70E740481C1C}">
                  <a14:useLocalDpi xmlns:a14="http://schemas.microsoft.com/office/drawing/2010/main"/>
                </a:ext>
              </a:extLst>
            </a:blip>
            <a:srcRect l="15466" r="11691" b="12091"/>
            <a:stretch/>
          </p:blipFill>
          <p:spPr bwMode="auto">
            <a:xfrm>
              <a:off x="3646850" y="354869"/>
              <a:ext cx="2940448" cy="1930893"/>
            </a:xfrm>
            <a:prstGeom prst="roundRect">
              <a:avLst>
                <a:gd name="adj" fmla="val 7140"/>
              </a:avLst>
            </a:prstGeom>
            <a:ln>
              <a:noFill/>
            </a:ln>
            <a:effectLst/>
            <a:extLst>
              <a:ext uri="{909E8E84-426E-40DD-AFC4-6F175D3DCCD1}">
                <a14:hiddenFill xmlns:a14="http://schemas.microsoft.com/office/drawing/2010/main">
                  <a:solidFill>
                    <a:srgbClr val="FFFFFF"/>
                  </a:solidFill>
                </a14:hiddenFill>
              </a:ext>
            </a:extLst>
          </p:spPr>
        </p:pic>
        <p:pic>
          <p:nvPicPr>
            <p:cNvPr id="43" name="Image 42">
              <a:extLst>
                <a:ext uri="{FF2B5EF4-FFF2-40B4-BE49-F238E27FC236}">
                  <a16:creationId xmlns:a16="http://schemas.microsoft.com/office/drawing/2014/main" id="{97016F24-8BA5-E005-F588-050B8F55D91D}"/>
                </a:ext>
              </a:extLst>
            </p:cNvPr>
            <p:cNvPicPr>
              <a:picLocks/>
            </p:cNvPicPr>
            <p:nvPr/>
          </p:nvPicPr>
          <p:blipFill rotWithShape="1">
            <a:blip r:embed="rId13" cstate="screen">
              <a:extLst>
                <a:ext uri="{28A0092B-C50C-407E-A947-70E740481C1C}">
                  <a14:useLocalDpi xmlns:a14="http://schemas.microsoft.com/office/drawing/2010/main"/>
                </a:ext>
              </a:extLst>
            </a:blip>
            <a:srcRect l="11377" b="12091"/>
            <a:stretch/>
          </p:blipFill>
          <p:spPr>
            <a:xfrm>
              <a:off x="6791802" y="2507750"/>
              <a:ext cx="2940448" cy="1930892"/>
            </a:xfrm>
            <a:prstGeom prst="roundRect">
              <a:avLst>
                <a:gd name="adj" fmla="val 9045"/>
              </a:avLst>
            </a:prstGeom>
            <a:ln>
              <a:noFill/>
            </a:ln>
            <a:effectLst/>
          </p:spPr>
        </p:pic>
        <p:sp>
          <p:nvSpPr>
            <p:cNvPr id="44" name="ZoneTexte 43">
              <a:extLst>
                <a:ext uri="{FF2B5EF4-FFF2-40B4-BE49-F238E27FC236}">
                  <a16:creationId xmlns:a16="http://schemas.microsoft.com/office/drawing/2014/main" id="{20E226CA-4B16-0567-9B67-ED03C8953376}"/>
                </a:ext>
              </a:extLst>
            </p:cNvPr>
            <p:cNvSpPr txBox="1"/>
            <p:nvPr/>
          </p:nvSpPr>
          <p:spPr>
            <a:xfrm>
              <a:off x="3616766" y="2713352"/>
              <a:ext cx="2819391"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2010 - Deepwater Horizon (EP)</a:t>
              </a:r>
            </a:p>
          </p:txBody>
        </p:sp>
        <p:sp>
          <p:nvSpPr>
            <p:cNvPr id="45" name="ZoneTexte 44">
              <a:extLst>
                <a:ext uri="{FF2B5EF4-FFF2-40B4-BE49-F238E27FC236}">
                  <a16:creationId xmlns:a16="http://schemas.microsoft.com/office/drawing/2014/main" id="{BBEB6C70-9E8D-1E40-5E56-9391663FAB55}"/>
                </a:ext>
              </a:extLst>
            </p:cNvPr>
            <p:cNvSpPr txBox="1"/>
            <p:nvPr/>
          </p:nvSpPr>
          <p:spPr>
            <a:xfrm>
              <a:off x="507011" y="598793"/>
              <a:ext cx="2199264"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1988 – Piper Alpha (EP)</a:t>
              </a:r>
            </a:p>
          </p:txBody>
        </p:sp>
        <p:sp>
          <p:nvSpPr>
            <p:cNvPr id="46" name="ZoneTexte 45">
              <a:extLst>
                <a:ext uri="{FF2B5EF4-FFF2-40B4-BE49-F238E27FC236}">
                  <a16:creationId xmlns:a16="http://schemas.microsoft.com/office/drawing/2014/main" id="{8B9B49A1-EAD9-F7FD-8527-B5D1F7205F48}"/>
                </a:ext>
              </a:extLst>
            </p:cNvPr>
            <p:cNvSpPr txBox="1"/>
            <p:nvPr/>
          </p:nvSpPr>
          <p:spPr>
            <a:xfrm>
              <a:off x="3616766" y="598793"/>
              <a:ext cx="1796219"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1999 – Erika (TS)</a:t>
              </a:r>
            </a:p>
          </p:txBody>
        </p:sp>
        <p:sp>
          <p:nvSpPr>
            <p:cNvPr id="47" name="ZoneTexte 46">
              <a:extLst>
                <a:ext uri="{FF2B5EF4-FFF2-40B4-BE49-F238E27FC236}">
                  <a16:creationId xmlns:a16="http://schemas.microsoft.com/office/drawing/2014/main" id="{704A796F-75E5-E70B-28DF-79A63CA6DFD8}"/>
                </a:ext>
              </a:extLst>
            </p:cNvPr>
            <p:cNvSpPr txBox="1"/>
            <p:nvPr/>
          </p:nvSpPr>
          <p:spPr>
            <a:xfrm>
              <a:off x="6767614" y="598793"/>
              <a:ext cx="2613449" cy="499945"/>
            </a:xfrm>
            <a:prstGeom prst="rect">
              <a:avLst/>
            </a:prstGeom>
            <a:solidFill>
              <a:schemeClr val="bg1"/>
            </a:solidFill>
          </p:spPr>
          <p:txBody>
            <a:bodyPr wrap="square" rtlCol="0">
              <a:spAutoFit/>
            </a:bodyPr>
            <a:lstStyle>
              <a:defPPr>
                <a:defRPr lang="fr-FR"/>
              </a:defPPr>
              <a:lvl1pPr>
                <a:defRPr sz="1400" b="1">
                  <a:ln>
                    <a:noFill/>
                  </a:ln>
                  <a:solidFill>
                    <a:schemeClr val="accent6">
                      <a:lumMod val="75000"/>
                    </a:schemeClr>
                  </a:solidFill>
                  <a:effectLst>
                    <a:outerShdw blurRad="38100" dist="38100" dir="2700000" algn="tl">
                      <a:srgbClr val="000000">
                        <a:alpha val="43137"/>
                      </a:srgbClr>
                    </a:outerShdw>
                  </a:effectLst>
                </a:defRPr>
              </a:lvl1pPr>
            </a:lstStyle>
            <a:p>
              <a:r>
                <a:rPr lang="fr-FR" sz="300">
                  <a:solidFill>
                    <a:schemeClr val="tx2"/>
                  </a:solidFill>
                  <a:effectLst/>
                </a:rPr>
                <a:t>2001 – Teeside Enron (GRP)</a:t>
              </a:r>
            </a:p>
          </p:txBody>
        </p:sp>
        <p:sp>
          <p:nvSpPr>
            <p:cNvPr id="48" name="ZoneTexte 47">
              <a:extLst>
                <a:ext uri="{FF2B5EF4-FFF2-40B4-BE49-F238E27FC236}">
                  <a16:creationId xmlns:a16="http://schemas.microsoft.com/office/drawing/2014/main" id="{F388E526-AA2F-96F5-B278-1CF62C875723}"/>
                </a:ext>
              </a:extLst>
            </p:cNvPr>
            <p:cNvSpPr txBox="1"/>
            <p:nvPr/>
          </p:nvSpPr>
          <p:spPr>
            <a:xfrm>
              <a:off x="6767614" y="2713349"/>
              <a:ext cx="2799718"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2013 </a:t>
              </a:r>
              <a:r>
                <a:rPr lang="en-US" sz="300">
                  <a:solidFill>
                    <a:schemeClr val="tx2"/>
                  </a:solidFill>
                  <a:effectLst/>
                </a:rPr>
                <a:t>Ooltgensplaat Fire (GRP)</a:t>
              </a:r>
              <a:endParaRPr lang="fr-FR" sz="300">
                <a:solidFill>
                  <a:schemeClr val="tx2"/>
                </a:solidFill>
                <a:effectLst/>
              </a:endParaRPr>
            </a:p>
          </p:txBody>
        </p:sp>
        <p:sp>
          <p:nvSpPr>
            <p:cNvPr id="49" name="ZoneTexte 48">
              <a:extLst>
                <a:ext uri="{FF2B5EF4-FFF2-40B4-BE49-F238E27FC236}">
                  <a16:creationId xmlns:a16="http://schemas.microsoft.com/office/drawing/2014/main" id="{9332239C-4328-3011-84EB-7FCAC6755A84}"/>
                </a:ext>
              </a:extLst>
            </p:cNvPr>
            <p:cNvSpPr txBox="1"/>
            <p:nvPr/>
          </p:nvSpPr>
          <p:spPr>
            <a:xfrm>
              <a:off x="512285" y="4918876"/>
              <a:ext cx="1949387"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2017 – Qapco (RC)</a:t>
              </a:r>
            </a:p>
          </p:txBody>
        </p:sp>
        <p:sp>
          <p:nvSpPr>
            <p:cNvPr id="50" name="ZoneTexte 49">
              <a:extLst>
                <a:ext uri="{FF2B5EF4-FFF2-40B4-BE49-F238E27FC236}">
                  <a16:creationId xmlns:a16="http://schemas.microsoft.com/office/drawing/2014/main" id="{B038D2D4-4ADA-BE4A-4ABE-0B81DC9D6421}"/>
                </a:ext>
              </a:extLst>
            </p:cNvPr>
            <p:cNvSpPr txBox="1"/>
            <p:nvPr/>
          </p:nvSpPr>
          <p:spPr>
            <a:xfrm>
              <a:off x="3646853" y="4918876"/>
              <a:ext cx="2245548"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2018 – Mostorod (MS)</a:t>
              </a:r>
            </a:p>
          </p:txBody>
        </p:sp>
        <p:sp>
          <p:nvSpPr>
            <p:cNvPr id="51" name="ZoneTexte 50">
              <a:extLst>
                <a:ext uri="{FF2B5EF4-FFF2-40B4-BE49-F238E27FC236}">
                  <a16:creationId xmlns:a16="http://schemas.microsoft.com/office/drawing/2014/main" id="{606A4105-EBFC-61B3-2EB0-626A84715704}"/>
                </a:ext>
              </a:extLst>
            </p:cNvPr>
            <p:cNvSpPr txBox="1"/>
            <p:nvPr/>
          </p:nvSpPr>
          <p:spPr>
            <a:xfrm>
              <a:off x="6781414" y="4918876"/>
              <a:ext cx="2475994"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2019 – Normandie (RC)</a:t>
              </a:r>
            </a:p>
          </p:txBody>
        </p:sp>
      </p:grpSp>
    </p:spTree>
    <p:extLst>
      <p:ext uri="{BB962C8B-B14F-4D97-AF65-F5344CB8AC3E}">
        <p14:creationId xmlns:p14="http://schemas.microsoft.com/office/powerpoint/2010/main" val="36743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C9975-D9BE-765E-E68D-E793FB0F8063}"/>
              </a:ext>
            </a:extLst>
          </p:cNvPr>
          <p:cNvSpPr>
            <a:spLocks noGrp="1"/>
          </p:cNvSpPr>
          <p:nvPr>
            <p:ph type="body" sz="quarter" idx="13"/>
          </p:nvPr>
        </p:nvSpPr>
        <p:spPr>
          <a:xfrm>
            <a:off x="958283" y="1114736"/>
            <a:ext cx="7333355" cy="4860000"/>
          </a:xfrm>
        </p:spPr>
        <p:txBody>
          <a:bodyPr/>
          <a:lstStyle/>
          <a:p>
            <a:pPr marL="0" indent="0">
              <a:buNone/>
            </a:pPr>
            <a:r>
              <a:rPr lang="fr-FR" b="1">
                <a:solidFill>
                  <a:schemeClr val="accent1"/>
                </a:solidFill>
              </a:rPr>
              <a:t>C. Passer en revue les parties du kit manager sur le REX</a:t>
            </a:r>
          </a:p>
          <a:p>
            <a:pPr lvl="1">
              <a:buClr>
                <a:schemeClr val="tx2"/>
              </a:buClr>
              <a:buFont typeface="Arial" panose="020B0604020202020204" pitchFamily="34" charset="0"/>
              <a:buChar char="•"/>
            </a:pPr>
            <a:r>
              <a:rPr lang="fr-FR"/>
              <a:t>Partie 03 « Le retour d’expérience, comment ça fonctionne et quels en sont les bénéfices ? »</a:t>
            </a:r>
          </a:p>
          <a:p>
            <a:pPr lvl="1">
              <a:buClr>
                <a:schemeClr val="tx2"/>
              </a:buClr>
              <a:buFont typeface="Arial" panose="020B0604020202020204" pitchFamily="34" charset="0"/>
              <a:buChar char="•"/>
            </a:pPr>
            <a:r>
              <a:rPr lang="fr-FR"/>
              <a:t>Partie 04 « Comment bien gérer le REX ? »</a:t>
            </a:r>
          </a:p>
          <a:p>
            <a:pPr marL="180000" lvl="1" indent="0">
              <a:buNone/>
            </a:pPr>
            <a:r>
              <a:rPr lang="fr-FR" sz="2000" b="1">
                <a:solidFill>
                  <a:schemeClr val="accent1"/>
                </a:solidFill>
              </a:rPr>
              <a:t>Et rappeler :</a:t>
            </a:r>
          </a:p>
          <a:p>
            <a:pPr marL="401638" lvl="2" indent="-211138">
              <a:buClr>
                <a:schemeClr val="tx2"/>
              </a:buClr>
            </a:pPr>
            <a:r>
              <a:rPr lang="fr-FR" sz="1800"/>
              <a:t>Le principe général du retour d’expérience</a:t>
            </a:r>
          </a:p>
          <a:p>
            <a:pPr marL="401638" lvl="2" indent="-211138">
              <a:buClr>
                <a:schemeClr val="tx2"/>
              </a:buClr>
            </a:pPr>
            <a:r>
              <a:rPr lang="fr-FR" sz="1800"/>
              <a:t>Les 4 bénéfices qu’apporte le REX : </a:t>
            </a:r>
          </a:p>
          <a:p>
            <a:pPr marL="592138" lvl="3" indent="-190500">
              <a:buFont typeface="Arial" panose="020B0604020202020204" pitchFamily="34" charset="0"/>
              <a:buChar char="•"/>
            </a:pPr>
            <a:r>
              <a:rPr lang="fr-FR" sz="1500"/>
              <a:t>Eviter d’autres accidents.</a:t>
            </a:r>
          </a:p>
          <a:p>
            <a:pPr marL="592138" lvl="3" indent="-190500">
              <a:buFont typeface="Arial" panose="020B0604020202020204" pitchFamily="34" charset="0"/>
              <a:buChar char="•"/>
            </a:pPr>
            <a:r>
              <a:rPr lang="fr-FR" sz="1500"/>
              <a:t>Améliorer nos standards et faciliter l’assimilation des règles.</a:t>
            </a:r>
          </a:p>
          <a:p>
            <a:pPr marL="592138" lvl="3" indent="-190500">
              <a:buFont typeface="Arial" panose="020B0604020202020204" pitchFamily="34" charset="0"/>
              <a:buChar char="•"/>
            </a:pPr>
            <a:r>
              <a:rPr lang="fr-FR" sz="1500"/>
              <a:t>Garder en mémoire les accidents et les enseignements pour les utiliser au quotidien.</a:t>
            </a:r>
          </a:p>
          <a:p>
            <a:pPr marL="592138" lvl="3" indent="-190500">
              <a:buFont typeface="Arial" panose="020B0604020202020204" pitchFamily="34" charset="0"/>
              <a:buChar char="•"/>
            </a:pPr>
            <a:r>
              <a:rPr lang="fr-FR" sz="1500"/>
              <a:t>Promouvoir les bonnes pratiques.</a:t>
            </a:r>
          </a:p>
          <a:p>
            <a:pPr marL="401638" lvl="2" indent="-211138">
              <a:buClr>
                <a:schemeClr val="accent1"/>
              </a:buClr>
            </a:pPr>
            <a:r>
              <a:rPr lang="fr-FR" sz="1800"/>
              <a:t>Les éléments de performance du REX </a:t>
            </a:r>
          </a:p>
          <a:p>
            <a:pPr marL="401638" lvl="2" indent="-211138">
              <a:buClr>
                <a:schemeClr val="accent1"/>
              </a:buClr>
            </a:pPr>
            <a:r>
              <a:rPr lang="fr-FR" sz="1800"/>
              <a:t>Comment bien gérer le REX localement ? </a:t>
            </a:r>
          </a:p>
          <a:p>
            <a:pPr marL="592138" lvl="3" indent="-190500">
              <a:buFont typeface="Arial" panose="020B0604020202020204" pitchFamily="34" charset="0"/>
              <a:buChar char="•"/>
            </a:pPr>
            <a:r>
              <a:rPr lang="fr-FR" sz="1500"/>
              <a:t>dont la vidéo Processus Rex de la Compagnie 3’50</a:t>
            </a:r>
          </a:p>
          <a:p>
            <a:pPr lvl="1"/>
            <a:endParaRPr lang="fr-FR"/>
          </a:p>
          <a:p>
            <a:pPr lvl="1"/>
            <a:endParaRPr lang="fr-FR"/>
          </a:p>
          <a:p>
            <a:endParaRPr lang="fr-FR"/>
          </a:p>
          <a:p>
            <a:endParaRPr lang="fr-FR"/>
          </a:p>
          <a:p>
            <a:pPr lvl="1"/>
            <a:endParaRPr lang="fr-FR"/>
          </a:p>
          <a:p>
            <a:endParaRPr lang="fr-FR"/>
          </a:p>
          <a:p>
            <a:endParaRPr lang="fr-FR"/>
          </a:p>
          <a:p>
            <a:endParaRPr lang="fr-FR"/>
          </a:p>
        </p:txBody>
      </p:sp>
      <p:sp>
        <p:nvSpPr>
          <p:cNvPr id="3" name="Titre 2">
            <a:extLst>
              <a:ext uri="{FF2B5EF4-FFF2-40B4-BE49-F238E27FC236}">
                <a16:creationId xmlns:a16="http://schemas.microsoft.com/office/drawing/2014/main" id="{D8F2F803-1050-DE5A-AB10-6FE9BCBC01E2}"/>
              </a:ext>
            </a:extLst>
          </p:cNvPr>
          <p:cNvSpPr>
            <a:spLocks noGrp="1"/>
          </p:cNvSpPr>
          <p:nvPr>
            <p:ph type="title"/>
          </p:nvPr>
        </p:nvSpPr>
        <p:spPr/>
        <p:txBody>
          <a:bodyPr/>
          <a:lstStyle/>
          <a:p>
            <a:r>
              <a:rPr lang="fr-FR" sz="2400"/>
              <a:t>Comment animer l’atelier ? </a:t>
            </a:r>
          </a:p>
        </p:txBody>
      </p:sp>
      <p:sp>
        <p:nvSpPr>
          <p:cNvPr id="4" name="Espace réservé du pied de page 3">
            <a:extLst>
              <a:ext uri="{FF2B5EF4-FFF2-40B4-BE49-F238E27FC236}">
                <a16:creationId xmlns:a16="http://schemas.microsoft.com/office/drawing/2014/main" id="{A3D805E0-4483-2F6E-731A-334193EA92AB}"/>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537457DD-DEF1-506F-58A4-CD12AD2FBE1D}"/>
              </a:ext>
            </a:extLst>
          </p:cNvPr>
          <p:cNvSpPr>
            <a:spLocks noGrp="1"/>
          </p:cNvSpPr>
          <p:nvPr>
            <p:ph type="sldNum" sz="quarter" idx="16"/>
          </p:nvPr>
        </p:nvSpPr>
        <p:spPr/>
        <p:txBody>
          <a:bodyPr/>
          <a:lstStyle/>
          <a:p>
            <a:fld id="{975A587B-5814-4D9B-9598-FE9CB954CB01}" type="slidenum">
              <a:rPr lang="en-US" noProof="0" smtClean="0"/>
              <a:pPr/>
              <a:t>49</a:t>
            </a:fld>
            <a:endParaRPr lang="en-US" noProof="0"/>
          </a:p>
        </p:txBody>
      </p:sp>
      <p:grpSp>
        <p:nvGrpSpPr>
          <p:cNvPr id="9" name="Groupe 8">
            <a:extLst>
              <a:ext uri="{FF2B5EF4-FFF2-40B4-BE49-F238E27FC236}">
                <a16:creationId xmlns:a16="http://schemas.microsoft.com/office/drawing/2014/main" id="{03AFE0DB-EC27-2A50-661F-7C83CD9A4E8B}"/>
              </a:ext>
            </a:extLst>
          </p:cNvPr>
          <p:cNvGrpSpPr/>
          <p:nvPr/>
        </p:nvGrpSpPr>
        <p:grpSpPr>
          <a:xfrm>
            <a:off x="8503786" y="4109945"/>
            <a:ext cx="1603654" cy="1069103"/>
            <a:chOff x="2311400" y="1250844"/>
            <a:chExt cx="7569200" cy="5046134"/>
          </a:xfrm>
        </p:grpSpPr>
        <p:graphicFrame>
          <p:nvGraphicFramePr>
            <p:cNvPr id="6" name="Diagramme 5">
              <a:extLst>
                <a:ext uri="{FF2B5EF4-FFF2-40B4-BE49-F238E27FC236}">
                  <a16:creationId xmlns:a16="http://schemas.microsoft.com/office/drawing/2014/main" id="{5C32DD14-D5D1-6B94-46F4-5036BC61BC3B}"/>
                </a:ext>
              </a:extLst>
            </p:cNvPr>
            <p:cNvGraphicFramePr/>
            <p:nvPr>
              <p:extLst>
                <p:ext uri="{D42A27DB-BD31-4B8C-83A1-F6EECF244321}">
                  <p14:modId xmlns:p14="http://schemas.microsoft.com/office/powerpoint/2010/main" val="2590153161"/>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Une image contenant Police, symbole, Graphique, logo&#10;&#10;Description générée automatiquement">
              <a:extLst>
                <a:ext uri="{FF2B5EF4-FFF2-40B4-BE49-F238E27FC236}">
                  <a16:creationId xmlns:a16="http://schemas.microsoft.com/office/drawing/2014/main" id="{C2A811B7-9FA0-58C0-AB6A-373427626E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pic>
        <p:nvPicPr>
          <p:cNvPr id="10" name="Image 9">
            <a:extLst>
              <a:ext uri="{FF2B5EF4-FFF2-40B4-BE49-F238E27FC236}">
                <a16:creationId xmlns:a16="http://schemas.microsoft.com/office/drawing/2014/main" id="{02EAF248-29B1-93EC-B035-3C85F814E7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pic>
        <p:nvPicPr>
          <p:cNvPr id="12" name="Image 11">
            <a:extLst>
              <a:ext uri="{FF2B5EF4-FFF2-40B4-BE49-F238E27FC236}">
                <a16:creationId xmlns:a16="http://schemas.microsoft.com/office/drawing/2014/main" id="{100E262B-9E4D-6483-60FA-78B0A7EE2F8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01172" y="2340548"/>
            <a:ext cx="1409648" cy="1615004"/>
          </a:xfrm>
          <a:prstGeom prst="rect">
            <a:avLst/>
          </a:prstGeom>
        </p:spPr>
      </p:pic>
      <p:pic>
        <p:nvPicPr>
          <p:cNvPr id="13" name="Image 12">
            <a:extLst>
              <a:ext uri="{FF2B5EF4-FFF2-40B4-BE49-F238E27FC236}">
                <a16:creationId xmlns:a16="http://schemas.microsoft.com/office/drawing/2014/main" id="{3C5765E5-1A58-A236-B6B6-5A9E8E2FB38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44830" y="5340255"/>
            <a:ext cx="1572534" cy="892096"/>
          </a:xfrm>
          <a:prstGeom prst="rect">
            <a:avLst/>
          </a:prstGeom>
        </p:spPr>
      </p:pic>
      <p:sp>
        <p:nvSpPr>
          <p:cNvPr id="8" name="ZoneTexte 7">
            <a:extLst>
              <a:ext uri="{FF2B5EF4-FFF2-40B4-BE49-F238E27FC236}">
                <a16:creationId xmlns:a16="http://schemas.microsoft.com/office/drawing/2014/main" id="{422BD0C5-BBDA-4919-F165-C1D470F84E1A}"/>
              </a:ext>
            </a:extLst>
          </p:cNvPr>
          <p:cNvSpPr txBox="1"/>
          <p:nvPr/>
        </p:nvSpPr>
        <p:spPr>
          <a:xfrm>
            <a:off x="623658" y="1161224"/>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pic>
        <p:nvPicPr>
          <p:cNvPr id="11" name="Image 10">
            <a:extLst>
              <a:ext uri="{FF2B5EF4-FFF2-40B4-BE49-F238E27FC236}">
                <a16:creationId xmlns:a16="http://schemas.microsoft.com/office/drawing/2014/main" id="{44C3277A-F77B-9DE2-BED1-F0517A08B1F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16723" y="1065033"/>
            <a:ext cx="1196811" cy="1196811"/>
          </a:xfrm>
          <a:prstGeom prst="rect">
            <a:avLst/>
          </a:prstGeom>
        </p:spPr>
      </p:pic>
      <p:sp>
        <p:nvSpPr>
          <p:cNvPr id="15" name="Rectangle : coins arrondis 14">
            <a:extLst>
              <a:ext uri="{FF2B5EF4-FFF2-40B4-BE49-F238E27FC236}">
                <a16:creationId xmlns:a16="http://schemas.microsoft.com/office/drawing/2014/main" id="{E73E7D97-CF5D-E0BE-22AA-CA646DE6EDC6}"/>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spTree>
    <p:extLst>
      <p:ext uri="{BB962C8B-B14F-4D97-AF65-F5344CB8AC3E}">
        <p14:creationId xmlns:p14="http://schemas.microsoft.com/office/powerpoint/2010/main" val="35170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5552E1C-EF8E-0D29-EA28-CFA30F813912}"/>
              </a:ext>
            </a:extLst>
          </p:cNvPr>
          <p:cNvSpPr>
            <a:spLocks noGrp="1"/>
          </p:cNvSpPr>
          <p:nvPr>
            <p:ph type="title"/>
          </p:nvPr>
        </p:nvSpPr>
        <p:spPr/>
        <p:txBody>
          <a:bodyPr/>
          <a:lstStyle/>
          <a:p>
            <a:r>
              <a:rPr lang="fr-FR" sz="2400"/>
              <a:t>Cependant…</a:t>
            </a:r>
          </a:p>
        </p:txBody>
      </p:sp>
      <p:sp>
        <p:nvSpPr>
          <p:cNvPr id="4" name="Espace réservé du pied de page 3">
            <a:extLst>
              <a:ext uri="{FF2B5EF4-FFF2-40B4-BE49-F238E27FC236}">
                <a16:creationId xmlns:a16="http://schemas.microsoft.com/office/drawing/2014/main" id="{4A60968A-F4B9-D983-B630-0B4D831DFD85}"/>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7AF3AD44-F3A0-2ED3-59B3-51188F851188}"/>
              </a:ext>
            </a:extLst>
          </p:cNvPr>
          <p:cNvSpPr>
            <a:spLocks noGrp="1"/>
          </p:cNvSpPr>
          <p:nvPr>
            <p:ph type="sldNum" sz="quarter" idx="16"/>
          </p:nvPr>
        </p:nvSpPr>
        <p:spPr/>
        <p:txBody>
          <a:bodyPr/>
          <a:lstStyle/>
          <a:p>
            <a:fld id="{975A587B-5814-4D9B-9598-FE9CB954CB01}" type="slidenum">
              <a:rPr lang="en-US" noProof="0" smtClean="0"/>
              <a:pPr/>
              <a:t>5</a:t>
            </a:fld>
            <a:endParaRPr lang="en-US" noProof="0"/>
          </a:p>
        </p:txBody>
      </p:sp>
      <p:sp>
        <p:nvSpPr>
          <p:cNvPr id="11" name="Espace réservé du texte 10">
            <a:extLst>
              <a:ext uri="{FF2B5EF4-FFF2-40B4-BE49-F238E27FC236}">
                <a16:creationId xmlns:a16="http://schemas.microsoft.com/office/drawing/2014/main" id="{5874FD25-8B63-1A73-4D4F-15B8455078ED}"/>
              </a:ext>
            </a:extLst>
          </p:cNvPr>
          <p:cNvSpPr>
            <a:spLocks noGrp="1"/>
          </p:cNvSpPr>
          <p:nvPr>
            <p:ph type="body" sz="quarter" idx="13"/>
          </p:nvPr>
        </p:nvSpPr>
        <p:spPr>
          <a:xfrm>
            <a:off x="589267" y="1372350"/>
            <a:ext cx="10643617" cy="3839561"/>
          </a:xfrm>
        </p:spPr>
        <p:txBody>
          <a:bodyPr/>
          <a:lstStyle/>
          <a:p>
            <a:pPr marL="0" indent="0">
              <a:spcBef>
                <a:spcPts val="0"/>
              </a:spcBef>
              <a:buNone/>
            </a:pPr>
            <a:r>
              <a:rPr lang="fr-FR" sz="1800"/>
              <a:t>… des événements récents nous rappellent que des accidents majeurs peuvent encore </a:t>
            </a:r>
          </a:p>
          <a:p>
            <a:pPr marL="0" indent="0">
              <a:spcBef>
                <a:spcPts val="0"/>
              </a:spcBef>
              <a:buNone/>
            </a:pPr>
            <a:r>
              <a:rPr lang="fr-FR" sz="1800"/>
              <a:t>survenir dans l’Industrie.</a:t>
            </a: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marL="0" indent="0">
              <a:spcBef>
                <a:spcPts val="0"/>
              </a:spcBef>
              <a:buNone/>
            </a:pPr>
            <a:endParaRPr lang="fr-FR"/>
          </a:p>
          <a:p>
            <a:pPr>
              <a:spcBef>
                <a:spcPts val="0"/>
              </a:spcBef>
            </a:pPr>
            <a:endParaRPr lang="fr-FR"/>
          </a:p>
          <a:p>
            <a:pPr>
              <a:spcBef>
                <a:spcPts val="0"/>
              </a:spcBef>
            </a:pPr>
            <a:endParaRPr lang="fr-FR"/>
          </a:p>
        </p:txBody>
      </p:sp>
      <p:pic>
        <p:nvPicPr>
          <p:cNvPr id="2" name="Image 1">
            <a:extLst>
              <a:ext uri="{FF2B5EF4-FFF2-40B4-BE49-F238E27FC236}">
                <a16:creationId xmlns:a16="http://schemas.microsoft.com/office/drawing/2014/main" id="{E37B2FCE-E40F-0103-BC9C-34E8A912E84C}"/>
              </a:ext>
            </a:extLst>
          </p:cNvPr>
          <p:cNvPicPr>
            <a:picLocks noChangeAspect="1"/>
          </p:cNvPicPr>
          <p:nvPr/>
        </p:nvPicPr>
        <p:blipFill>
          <a:blip r:embed="rId2"/>
          <a:stretch>
            <a:fillRect/>
          </a:stretch>
        </p:blipFill>
        <p:spPr>
          <a:xfrm>
            <a:off x="6823923" y="2186785"/>
            <a:ext cx="4289573" cy="2382831"/>
          </a:xfrm>
          <a:prstGeom prst="roundRect">
            <a:avLst>
              <a:gd name="adj" fmla="val 9528"/>
            </a:avLst>
          </a:prstGeom>
        </p:spPr>
      </p:pic>
      <p:sp>
        <p:nvSpPr>
          <p:cNvPr id="6" name="ZoneTexte 5">
            <a:extLst>
              <a:ext uri="{FF2B5EF4-FFF2-40B4-BE49-F238E27FC236}">
                <a16:creationId xmlns:a16="http://schemas.microsoft.com/office/drawing/2014/main" id="{53796FDE-BBDA-A3D4-308C-0063A4083182}"/>
              </a:ext>
            </a:extLst>
          </p:cNvPr>
          <p:cNvSpPr txBox="1"/>
          <p:nvPr/>
        </p:nvSpPr>
        <p:spPr>
          <a:xfrm>
            <a:off x="7573398" y="4688691"/>
            <a:ext cx="2986202" cy="523220"/>
          </a:xfrm>
          <a:prstGeom prst="rect">
            <a:avLst/>
          </a:prstGeom>
          <a:noFill/>
          <a:effectLst/>
        </p:spPr>
        <p:txBody>
          <a:bodyPr wrap="none" rtlCol="0">
            <a:spAutoFit/>
          </a:bodyPr>
          <a:lstStyle/>
          <a:p>
            <a:pPr algn="ctr"/>
            <a:r>
              <a:rPr lang="fr-FR" sz="1400" b="1">
                <a:solidFill>
                  <a:srgbClr val="00B0F0"/>
                </a:solidFill>
              </a:rPr>
              <a:t>Conakry, Guinée, décembre 2023</a:t>
            </a:r>
          </a:p>
          <a:p>
            <a:pPr algn="ctr"/>
            <a:r>
              <a:rPr lang="fr-FR" sz="1400">
                <a:solidFill>
                  <a:srgbClr val="00B0F0"/>
                </a:solidFill>
              </a:rPr>
              <a:t>Explosion dans un dépôt pétrolier</a:t>
            </a:r>
          </a:p>
        </p:txBody>
      </p:sp>
      <p:pic>
        <p:nvPicPr>
          <p:cNvPr id="13" name="Image 12">
            <a:extLst>
              <a:ext uri="{FF2B5EF4-FFF2-40B4-BE49-F238E27FC236}">
                <a16:creationId xmlns:a16="http://schemas.microsoft.com/office/drawing/2014/main" id="{89627D3E-F123-D53A-5031-00D921FF3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0317" y="2186785"/>
            <a:ext cx="4103096" cy="2381682"/>
          </a:xfrm>
          <a:prstGeom prst="roundRect">
            <a:avLst>
              <a:gd name="adj" fmla="val 7738"/>
            </a:avLst>
          </a:prstGeom>
        </p:spPr>
      </p:pic>
      <p:sp>
        <p:nvSpPr>
          <p:cNvPr id="14" name="ZoneTexte 13">
            <a:extLst>
              <a:ext uri="{FF2B5EF4-FFF2-40B4-BE49-F238E27FC236}">
                <a16:creationId xmlns:a16="http://schemas.microsoft.com/office/drawing/2014/main" id="{48279941-DE03-630D-2135-8F18C688E1EE}"/>
              </a:ext>
            </a:extLst>
          </p:cNvPr>
          <p:cNvSpPr txBox="1"/>
          <p:nvPr/>
        </p:nvSpPr>
        <p:spPr>
          <a:xfrm>
            <a:off x="1649172" y="4688691"/>
            <a:ext cx="3985386" cy="523220"/>
          </a:xfrm>
          <a:prstGeom prst="rect">
            <a:avLst/>
          </a:prstGeom>
          <a:noFill/>
          <a:effectLst/>
        </p:spPr>
        <p:txBody>
          <a:bodyPr wrap="none" rtlCol="0">
            <a:spAutoFit/>
          </a:bodyPr>
          <a:lstStyle/>
          <a:p>
            <a:pPr algn="ctr"/>
            <a:r>
              <a:rPr lang="fr-FR" sz="1400" b="1">
                <a:solidFill>
                  <a:srgbClr val="00B0F0"/>
                </a:solidFill>
              </a:rPr>
              <a:t>Port de Beyrouth, août 2020</a:t>
            </a:r>
          </a:p>
          <a:p>
            <a:pPr algn="ctr"/>
            <a:r>
              <a:rPr lang="fr-FR" sz="1400">
                <a:solidFill>
                  <a:srgbClr val="00B0F0"/>
                </a:solidFill>
              </a:rPr>
              <a:t>Explosion d’un stockage de nitrate d’ammonium</a:t>
            </a:r>
          </a:p>
        </p:txBody>
      </p:sp>
      <p:pic>
        <p:nvPicPr>
          <p:cNvPr id="7" name="Image 6">
            <a:extLst>
              <a:ext uri="{FF2B5EF4-FFF2-40B4-BE49-F238E27FC236}">
                <a16:creationId xmlns:a16="http://schemas.microsoft.com/office/drawing/2014/main" id="{AABDD3D3-0608-6005-3558-71B5F98210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9" name="ZoneTexte 8">
            <a:extLst>
              <a:ext uri="{FF2B5EF4-FFF2-40B4-BE49-F238E27FC236}">
                <a16:creationId xmlns:a16="http://schemas.microsoft.com/office/drawing/2014/main" id="{25BA04D4-3C81-2AF9-EFD4-362478B244BE}"/>
              </a:ext>
            </a:extLst>
          </p:cNvPr>
          <p:cNvSpPr txBox="1"/>
          <p:nvPr/>
        </p:nvSpPr>
        <p:spPr>
          <a:xfrm>
            <a:off x="1998734" y="5507781"/>
            <a:ext cx="8194532" cy="646331"/>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defPPr>
              <a:defRPr lang="fr-FR"/>
            </a:defPPr>
            <a:lvl1pPr algn="ctr">
              <a:defRPr>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a:t>Nous devons avoir conscience de ces risques, mieux les connaître pour les maîtriser et les prévenir !</a:t>
            </a:r>
          </a:p>
        </p:txBody>
      </p:sp>
    </p:spTree>
    <p:extLst>
      <p:ext uri="{BB962C8B-B14F-4D97-AF65-F5344CB8AC3E}">
        <p14:creationId xmlns:p14="http://schemas.microsoft.com/office/powerpoint/2010/main" val="382324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9CB0681-6B0D-B432-E4E0-3B45CED14EB6}"/>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5A77D29C-FEE2-5FFF-76FA-6097830A48D5}"/>
              </a:ext>
            </a:extLst>
          </p:cNvPr>
          <p:cNvSpPr>
            <a:spLocks noGrp="1"/>
          </p:cNvSpPr>
          <p:nvPr>
            <p:ph type="sldNum" sz="quarter" idx="16"/>
          </p:nvPr>
        </p:nvSpPr>
        <p:spPr/>
        <p:txBody>
          <a:bodyPr/>
          <a:lstStyle/>
          <a:p>
            <a:fld id="{975A587B-5814-4D9B-9598-FE9CB954CB01}" type="slidenum">
              <a:rPr lang="en-US" noProof="0" smtClean="0"/>
              <a:pPr/>
              <a:t>50</a:t>
            </a:fld>
            <a:endParaRPr lang="en-US" noProof="0"/>
          </a:p>
        </p:txBody>
      </p:sp>
      <p:sp>
        <p:nvSpPr>
          <p:cNvPr id="6" name="Espace réservé du texte 5">
            <a:extLst>
              <a:ext uri="{FF2B5EF4-FFF2-40B4-BE49-F238E27FC236}">
                <a16:creationId xmlns:a16="http://schemas.microsoft.com/office/drawing/2014/main" id="{8ED1314F-079A-60AC-72DA-3B5ADAE59EAA}"/>
              </a:ext>
            </a:extLst>
          </p:cNvPr>
          <p:cNvSpPr>
            <a:spLocks noGrp="1"/>
          </p:cNvSpPr>
          <p:nvPr>
            <p:ph type="body" sz="quarter" idx="13"/>
          </p:nvPr>
        </p:nvSpPr>
        <p:spPr>
          <a:xfrm>
            <a:off x="975514" y="1230967"/>
            <a:ext cx="7899998" cy="2845137"/>
          </a:xfrm>
        </p:spPr>
        <p:txBody>
          <a:bodyPr/>
          <a:lstStyle/>
          <a:p>
            <a:pPr marL="0" indent="0">
              <a:buNone/>
            </a:pPr>
            <a:r>
              <a:rPr lang="fr-FR" b="1">
                <a:solidFill>
                  <a:schemeClr val="tx2"/>
                </a:solidFill>
              </a:rPr>
              <a:t>D. Poser des questions sur le REX : </a:t>
            </a:r>
          </a:p>
          <a:p>
            <a:pPr lvl="1">
              <a:spcBef>
                <a:spcPts val="1000"/>
              </a:spcBef>
              <a:buClr>
                <a:schemeClr val="tx2"/>
              </a:buClr>
              <a:buFont typeface="Arial" panose="020B0604020202020204" pitchFamily="34" charset="0"/>
              <a:buChar char="•"/>
            </a:pPr>
            <a:r>
              <a:rPr lang="fr-FR">
                <a:solidFill>
                  <a:schemeClr val="accent1"/>
                </a:solidFill>
              </a:rPr>
              <a:t>Avez-vous compris le principe et l’intérêt du retour d’expérience ?</a:t>
            </a:r>
          </a:p>
          <a:p>
            <a:pPr lvl="1">
              <a:spcBef>
                <a:spcPts val="1000"/>
              </a:spcBef>
              <a:buClr>
                <a:schemeClr val="tx2"/>
              </a:buClr>
              <a:buFont typeface="Arial" panose="020B0604020202020204" pitchFamily="34" charset="0"/>
              <a:buChar char="•"/>
            </a:pPr>
            <a:r>
              <a:rPr lang="fr-FR">
                <a:solidFill>
                  <a:schemeClr val="accent1"/>
                </a:solidFill>
              </a:rPr>
              <a:t>Signalez-vous systématiquement les accidents, incidents et anomalies ? </a:t>
            </a:r>
          </a:p>
          <a:p>
            <a:pPr lvl="1">
              <a:spcBef>
                <a:spcPts val="1000"/>
              </a:spcBef>
              <a:buClr>
                <a:schemeClr val="tx2"/>
              </a:buClr>
              <a:buFont typeface="Arial" panose="020B0604020202020204" pitchFamily="34" charset="0"/>
              <a:buChar char="•"/>
            </a:pPr>
            <a:r>
              <a:rPr lang="fr-FR">
                <a:solidFill>
                  <a:schemeClr val="accent1"/>
                </a:solidFill>
              </a:rPr>
              <a:t>Connaissez-vous les REX concernant votre unité, votre département, votre réseau ou votre activité ?</a:t>
            </a:r>
          </a:p>
          <a:p>
            <a:pPr lvl="1">
              <a:spcBef>
                <a:spcPts val="1000"/>
              </a:spcBef>
              <a:buClr>
                <a:schemeClr val="tx2"/>
              </a:buClr>
              <a:buFont typeface="Arial" panose="020B0604020202020204" pitchFamily="34" charset="0"/>
              <a:buChar char="•"/>
            </a:pPr>
            <a:r>
              <a:rPr lang="fr-FR">
                <a:solidFill>
                  <a:schemeClr val="accent1"/>
                </a:solidFill>
              </a:rPr>
              <a:t>Etes-vous au courant des REX venant de votre Branche, des autres Branches, des autres pays ?</a:t>
            </a:r>
          </a:p>
        </p:txBody>
      </p:sp>
      <p:sp>
        <p:nvSpPr>
          <p:cNvPr id="7" name="Titre 2">
            <a:extLst>
              <a:ext uri="{FF2B5EF4-FFF2-40B4-BE49-F238E27FC236}">
                <a16:creationId xmlns:a16="http://schemas.microsoft.com/office/drawing/2014/main" id="{C4058EB9-58BF-EE93-FC08-8F9D493B6403}"/>
              </a:ext>
            </a:extLst>
          </p:cNvPr>
          <p:cNvSpPr>
            <a:spLocks noGrp="1"/>
          </p:cNvSpPr>
          <p:nvPr>
            <p:ph type="title"/>
          </p:nvPr>
        </p:nvSpPr>
        <p:spPr>
          <a:xfrm>
            <a:off x="469879" y="242844"/>
            <a:ext cx="9720000" cy="1008000"/>
          </a:xfrm>
        </p:spPr>
        <p:txBody>
          <a:bodyPr/>
          <a:lstStyle/>
          <a:p>
            <a:r>
              <a:rPr lang="fr-FR" sz="2400"/>
              <a:t>Comment animer l’atelier ? </a:t>
            </a:r>
          </a:p>
        </p:txBody>
      </p:sp>
      <p:pic>
        <p:nvPicPr>
          <p:cNvPr id="2" name="Picture 2" descr="Rencontrez Une équipe De Personnes Pour Une Discussion Sur La Communication  Par Dialogue. Discuter Des Problèmes, échanger Des Opinions | Vecteur  Premium">
            <a:extLst>
              <a:ext uri="{FF2B5EF4-FFF2-40B4-BE49-F238E27FC236}">
                <a16:creationId xmlns:a16="http://schemas.microsoft.com/office/drawing/2014/main" id="{23DB9796-008D-08AB-1F10-E534E6B20F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25197" y="1785284"/>
            <a:ext cx="3155003" cy="225915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483463BE-CA03-4A71-1277-4DEA8DECA1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11" name="Rectangle : coins arrondis 10">
            <a:extLst>
              <a:ext uri="{FF2B5EF4-FFF2-40B4-BE49-F238E27FC236}">
                <a16:creationId xmlns:a16="http://schemas.microsoft.com/office/drawing/2014/main" id="{AE65297E-675D-A095-C2F1-66B32476C1CE}"/>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sp>
        <p:nvSpPr>
          <p:cNvPr id="9" name="ZoneTexte 8">
            <a:extLst>
              <a:ext uri="{FF2B5EF4-FFF2-40B4-BE49-F238E27FC236}">
                <a16:creationId xmlns:a16="http://schemas.microsoft.com/office/drawing/2014/main" id="{8BAAA153-C076-E176-7D7E-1AB229A78FD3}"/>
              </a:ext>
            </a:extLst>
          </p:cNvPr>
          <p:cNvSpPr txBox="1"/>
          <p:nvPr/>
        </p:nvSpPr>
        <p:spPr>
          <a:xfrm>
            <a:off x="598944" y="1268317"/>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sp>
        <p:nvSpPr>
          <p:cNvPr id="12" name="ZoneTexte 11">
            <a:extLst>
              <a:ext uri="{FF2B5EF4-FFF2-40B4-BE49-F238E27FC236}">
                <a16:creationId xmlns:a16="http://schemas.microsoft.com/office/drawing/2014/main" id="{EDEB3503-F723-3626-2ABA-C5A1981B6CBD}"/>
              </a:ext>
            </a:extLst>
          </p:cNvPr>
          <p:cNvSpPr txBox="1"/>
          <p:nvPr/>
        </p:nvSpPr>
        <p:spPr>
          <a:xfrm>
            <a:off x="688807" y="3867114"/>
            <a:ext cx="9562098" cy="2010807"/>
          </a:xfrm>
          <a:prstGeom prst="rect">
            <a:avLst/>
          </a:prstGeom>
          <a:noFill/>
        </p:spPr>
        <p:txBody>
          <a:bodyPr wrap="square">
            <a:spAutoFit/>
          </a:bodyPr>
          <a:lstStyle/>
          <a:p>
            <a:pPr marL="625475" lvl="1" indent="-180975">
              <a:spcBef>
                <a:spcPts val="1000"/>
              </a:spcBef>
              <a:buClr>
                <a:schemeClr val="tx2"/>
              </a:buClr>
              <a:buFont typeface="Arial" panose="020B0604020202020204" pitchFamily="34" charset="0"/>
              <a:buChar char="•"/>
            </a:pPr>
            <a:r>
              <a:rPr lang="fr-FR">
                <a:solidFill>
                  <a:schemeClr val="accent1"/>
                </a:solidFill>
              </a:rPr>
              <a:t>Avant un travail (ou une analyse de risque ou une formation), vérifiez-vous les REX dans les bases de données pour améliorer votre connaissance ?</a:t>
            </a:r>
          </a:p>
          <a:p>
            <a:pPr marL="625475" lvl="1" indent="-180975">
              <a:spcBef>
                <a:spcPts val="1000"/>
              </a:spcBef>
              <a:buClr>
                <a:schemeClr val="tx2"/>
              </a:buClr>
              <a:buFont typeface="Arial" panose="020B0604020202020204" pitchFamily="34" charset="0"/>
              <a:buChar char="•"/>
            </a:pPr>
            <a:r>
              <a:rPr lang="fr-FR">
                <a:solidFill>
                  <a:schemeClr val="accent1"/>
                </a:solidFill>
              </a:rPr>
              <a:t>Savez-vous comment aller chercher les REX de la Compagnie ? </a:t>
            </a:r>
          </a:p>
          <a:p>
            <a:pPr marL="625475" lvl="1" indent="-180975">
              <a:spcBef>
                <a:spcPts val="1000"/>
              </a:spcBef>
              <a:buClr>
                <a:schemeClr val="tx2"/>
              </a:buClr>
              <a:buFont typeface="Arial" panose="020B0604020202020204" pitchFamily="34" charset="0"/>
              <a:buChar char="•"/>
            </a:pPr>
            <a:r>
              <a:rPr lang="fr-FR">
                <a:solidFill>
                  <a:schemeClr val="accent1"/>
                </a:solidFill>
              </a:rPr>
              <a:t>Avez-vous des idées pour améliorer l’implémentation (le partage, le plan d’action et son suivi) des REX dans votre filiale / site, la Compagnie ? Et le partager avec les entreprises partenaires ? </a:t>
            </a:r>
          </a:p>
        </p:txBody>
      </p:sp>
    </p:spTree>
    <p:extLst>
      <p:ext uri="{BB962C8B-B14F-4D97-AF65-F5344CB8AC3E}">
        <p14:creationId xmlns:p14="http://schemas.microsoft.com/office/powerpoint/2010/main" val="27735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8BDF1C-3FBB-B785-B9FB-94DF37B50078}"/>
              </a:ext>
            </a:extLst>
          </p:cNvPr>
          <p:cNvSpPr>
            <a:spLocks noGrp="1"/>
          </p:cNvSpPr>
          <p:nvPr>
            <p:ph type="body" sz="quarter" idx="13"/>
          </p:nvPr>
        </p:nvSpPr>
        <p:spPr>
          <a:xfrm>
            <a:off x="693013" y="1194965"/>
            <a:ext cx="7602066" cy="2525394"/>
          </a:xfrm>
        </p:spPr>
        <p:txBody>
          <a:bodyPr/>
          <a:lstStyle/>
          <a:p>
            <a:pPr marL="361950" lvl="1" indent="0">
              <a:buNone/>
            </a:pPr>
            <a:r>
              <a:rPr lang="fr-FR" sz="2000" b="1">
                <a:solidFill>
                  <a:schemeClr val="tx2"/>
                </a:solidFill>
                <a:ea typeface="Roboto" panose="02000000000000000000" pitchFamily="2" charset="0"/>
              </a:rPr>
              <a:t>Synthétisez les échanges…</a:t>
            </a:r>
          </a:p>
          <a:p>
            <a:pPr marL="355600" lvl="1" indent="0">
              <a:buClr>
                <a:srgbClr val="009BFF"/>
              </a:buClr>
              <a:buNone/>
            </a:pPr>
            <a:r>
              <a:rPr lang="fr-FR" sz="2000">
                <a:solidFill>
                  <a:srgbClr val="374649"/>
                </a:solidFill>
                <a:ea typeface="Roboto" panose="02000000000000000000" pitchFamily="2" charset="0"/>
              </a:rPr>
              <a:t>Reprenez et regroupez les idées fortes émises par les participants.</a:t>
            </a:r>
          </a:p>
          <a:p>
            <a:pPr marL="361950" indent="0">
              <a:buNone/>
            </a:pPr>
            <a:endParaRPr lang="fr-FR"/>
          </a:p>
          <a:p>
            <a:pPr marL="361950" indent="0">
              <a:buNone/>
            </a:pPr>
            <a:r>
              <a:rPr lang="fr-FR" b="1">
                <a:solidFill>
                  <a:schemeClr val="tx2"/>
                </a:solidFill>
                <a:latin typeface="+mj-lt"/>
                <a:ea typeface="Roboto" panose="02000000000000000000" pitchFamily="2" charset="0"/>
              </a:rPr>
              <a:t>Restitution de l’atelier : </a:t>
            </a:r>
            <a:r>
              <a:rPr lang="fr-FR">
                <a:latin typeface="+mj-lt"/>
              </a:rPr>
              <a:t>incitez chaque participant à renseigner  le formulaire, avec, entre autres questions, une demande de retour sur les questions suivantes : </a:t>
            </a:r>
          </a:p>
          <a:p>
            <a:pPr marL="641350" lvl="1" indent="-285750">
              <a:buClr>
                <a:schemeClr val="tx2"/>
              </a:buClr>
              <a:buFont typeface="Arial" panose="020B0604020202020204" pitchFamily="34" charset="0"/>
              <a:buChar char="•"/>
            </a:pPr>
            <a:r>
              <a:rPr lang="fr-FR" sz="1600">
                <a:solidFill>
                  <a:schemeClr val="accent1"/>
                </a:solidFill>
              </a:rPr>
              <a:t>Avez-vous des idées pour que chacun se souvienne des accidents majeurs historiques ? </a:t>
            </a:r>
          </a:p>
          <a:p>
            <a:pPr marL="641350" lvl="1" indent="-285750">
              <a:buClr>
                <a:schemeClr val="tx2"/>
              </a:buClr>
              <a:buFont typeface="Arial" panose="020B0604020202020204" pitchFamily="34" charset="0"/>
              <a:buChar char="•"/>
            </a:pPr>
            <a:r>
              <a:rPr lang="fr-FR" sz="1600">
                <a:solidFill>
                  <a:schemeClr val="accent1"/>
                </a:solidFill>
              </a:rPr>
              <a:t>Avez-vous des idées pour développer la conscience des risques les plus importants dans votre filiale / site / Branche / Compagnie ? </a:t>
            </a:r>
          </a:p>
          <a:p>
            <a:pPr marL="641350" lvl="1" indent="-285750">
              <a:buClr>
                <a:schemeClr val="tx2"/>
              </a:buClr>
              <a:buFont typeface="Arial" panose="020B0604020202020204" pitchFamily="34" charset="0"/>
              <a:buChar char="•"/>
            </a:pPr>
            <a:r>
              <a:rPr lang="fr-FR" sz="1600">
                <a:solidFill>
                  <a:schemeClr val="accent1"/>
                </a:solidFill>
              </a:rPr>
              <a:t>Avez-vous des idées ou des bonnes pratiques pour favoriser la l’implémentation des REX dans votre LBU ? Au niveau de la Compagnie ?</a:t>
            </a:r>
          </a:p>
          <a:p>
            <a:pPr marL="641350" lvl="1" indent="-285750">
              <a:buClr>
                <a:schemeClr val="tx2"/>
              </a:buClr>
              <a:buFont typeface="Arial" panose="020B0604020202020204" pitchFamily="34" charset="0"/>
              <a:buChar char="•"/>
            </a:pPr>
            <a:r>
              <a:rPr lang="fr-FR" sz="1600">
                <a:solidFill>
                  <a:schemeClr val="accent1"/>
                </a:solidFill>
              </a:rPr>
              <a:t>Avez-vous des idées ou des bonnes pratiques pour favoriser le partage des REX avec les entreprises extérieures ? </a:t>
            </a:r>
          </a:p>
          <a:p>
            <a:pPr lvl="1"/>
            <a:endParaRPr lang="fr-FR">
              <a:solidFill>
                <a:srgbClr val="0070C0"/>
              </a:solidFill>
            </a:endParaRPr>
          </a:p>
        </p:txBody>
      </p:sp>
      <p:sp>
        <p:nvSpPr>
          <p:cNvPr id="3" name="Titre 2">
            <a:extLst>
              <a:ext uri="{FF2B5EF4-FFF2-40B4-BE49-F238E27FC236}">
                <a16:creationId xmlns:a16="http://schemas.microsoft.com/office/drawing/2014/main" id="{26589C66-E85B-F0C3-2564-B3D712B62EC8}"/>
              </a:ext>
            </a:extLst>
          </p:cNvPr>
          <p:cNvSpPr>
            <a:spLocks noGrp="1"/>
          </p:cNvSpPr>
          <p:nvPr>
            <p:ph type="title"/>
          </p:nvPr>
        </p:nvSpPr>
        <p:spPr/>
        <p:txBody>
          <a:bodyPr/>
          <a:lstStyle/>
          <a:p>
            <a:r>
              <a:rPr lang="fr-FR" sz="2400"/>
              <a:t>Comment animer l’atelier ? </a:t>
            </a:r>
          </a:p>
        </p:txBody>
      </p:sp>
      <p:sp>
        <p:nvSpPr>
          <p:cNvPr id="4" name="Espace réservé du pied de page 3">
            <a:extLst>
              <a:ext uri="{FF2B5EF4-FFF2-40B4-BE49-F238E27FC236}">
                <a16:creationId xmlns:a16="http://schemas.microsoft.com/office/drawing/2014/main" id="{F92F2CE6-1B03-3E9E-FBC1-C284D734DA07}"/>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ADF36215-361A-5159-B687-86908763D7F5}"/>
              </a:ext>
            </a:extLst>
          </p:cNvPr>
          <p:cNvSpPr>
            <a:spLocks noGrp="1"/>
          </p:cNvSpPr>
          <p:nvPr>
            <p:ph type="sldNum" sz="quarter" idx="16"/>
          </p:nvPr>
        </p:nvSpPr>
        <p:spPr/>
        <p:txBody>
          <a:bodyPr/>
          <a:lstStyle/>
          <a:p>
            <a:fld id="{975A587B-5814-4D9B-9598-FE9CB954CB01}" type="slidenum">
              <a:rPr lang="en-US" noProof="0" smtClean="0"/>
              <a:pPr/>
              <a:t>51</a:t>
            </a:fld>
            <a:endParaRPr lang="en-US" noProof="0"/>
          </a:p>
        </p:txBody>
      </p:sp>
      <p:pic>
        <p:nvPicPr>
          <p:cNvPr id="3076" name="Picture 4" descr="Sondage en ligne - Icônes commercialisation gratuites">
            <a:extLst>
              <a:ext uri="{FF2B5EF4-FFF2-40B4-BE49-F238E27FC236}">
                <a16:creationId xmlns:a16="http://schemas.microsoft.com/office/drawing/2014/main" id="{7368CB0C-EB19-43DB-012F-8853803E8421}"/>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952997" y="1435055"/>
            <a:ext cx="1343207" cy="134320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A92D488A-B9AC-9079-C589-323518D936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7" name="ZoneTexte 6">
            <a:extLst>
              <a:ext uri="{FF2B5EF4-FFF2-40B4-BE49-F238E27FC236}">
                <a16:creationId xmlns:a16="http://schemas.microsoft.com/office/drawing/2014/main" id="{1E43AEE3-0E62-2966-5F9A-2D38EC2FC3AB}"/>
              </a:ext>
            </a:extLst>
          </p:cNvPr>
          <p:cNvSpPr txBox="1"/>
          <p:nvPr/>
        </p:nvSpPr>
        <p:spPr>
          <a:xfrm>
            <a:off x="8969801" y="3429000"/>
            <a:ext cx="2707977" cy="1918097"/>
          </a:xfrm>
          <a:prstGeom prst="roundRect">
            <a:avLst>
              <a:gd name="adj" fmla="val 7550"/>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indent="0" algn="ctr">
              <a:buNone/>
            </a:pPr>
            <a:r>
              <a:rPr lang="fr-FR" sz="1200" b="1" u="sng">
                <a:solidFill>
                  <a:schemeClr val="accent2"/>
                </a:solidFill>
                <a:latin typeface="Arial" panose="020B0604020202020204" pitchFamily="34" charset="0"/>
              </a:rPr>
              <a:t>RAPPEL </a:t>
            </a:r>
          </a:p>
          <a:p>
            <a:pPr marL="0" indent="0" algn="ctr">
              <a:buNone/>
            </a:pPr>
            <a:r>
              <a:rPr lang="fr-FR" sz="1400" b="1">
                <a:solidFill>
                  <a:schemeClr val="accent2"/>
                </a:solidFill>
                <a:latin typeface="Arial" panose="020B0604020202020204" pitchFamily="34" charset="0"/>
              </a:rPr>
              <a:t>Implémentation des REX </a:t>
            </a:r>
            <a:r>
              <a:rPr lang="fr-FR" sz="1100" b="1">
                <a:solidFill>
                  <a:schemeClr val="accent2"/>
                </a:solidFill>
                <a:latin typeface="Arial" panose="020B0604020202020204" pitchFamily="34" charset="0"/>
              </a:rPr>
              <a:t>:</a:t>
            </a:r>
          </a:p>
          <a:p>
            <a:pPr marL="0" indent="0" algn="ctr">
              <a:buNone/>
            </a:pPr>
            <a:r>
              <a:rPr lang="fr-FR" sz="1100" b="1">
                <a:solidFill>
                  <a:schemeClr val="accent2"/>
                </a:solidFill>
                <a:latin typeface="Arial" panose="020B0604020202020204" pitchFamily="34" charset="0"/>
              </a:rPr>
              <a:t>= explication des recommandations aux personnes appropriées, mise en œuvre des actions et suivi de leur réalisation</a:t>
            </a:r>
          </a:p>
          <a:p>
            <a:pPr marL="0" indent="0" algn="ctr">
              <a:buNone/>
            </a:pPr>
            <a:endParaRPr lang="fr-FR" sz="1100" b="1">
              <a:solidFill>
                <a:schemeClr val="accent2"/>
              </a:solidFill>
              <a:latin typeface="Arial" panose="020B0604020202020204" pitchFamily="34" charset="0"/>
            </a:endParaRPr>
          </a:p>
          <a:p>
            <a:pPr marL="0" indent="0" algn="ctr">
              <a:buNone/>
            </a:pPr>
            <a:r>
              <a:rPr lang="fr-FR" sz="1100" b="1">
                <a:solidFill>
                  <a:schemeClr val="accent2"/>
                </a:solidFill>
                <a:latin typeface="Arial" panose="020B0604020202020204" pitchFamily="34" charset="0"/>
              </a:rPr>
              <a:t>dire « Pourquoi » ce REX est important plutôt que dire « Comment »</a:t>
            </a:r>
            <a:endParaRPr lang="fr-FR" sz="1050">
              <a:solidFill>
                <a:schemeClr val="accent2"/>
              </a:solidFill>
              <a:latin typeface="Arial" panose="020B0604020202020204" pitchFamily="34" charset="0"/>
            </a:endParaRPr>
          </a:p>
        </p:txBody>
      </p:sp>
      <p:sp>
        <p:nvSpPr>
          <p:cNvPr id="10" name="ZoneTexte 9">
            <a:extLst>
              <a:ext uri="{FF2B5EF4-FFF2-40B4-BE49-F238E27FC236}">
                <a16:creationId xmlns:a16="http://schemas.microsoft.com/office/drawing/2014/main" id="{F1165FD0-06B2-BEF2-B8A5-710ACF3B7D92}"/>
              </a:ext>
            </a:extLst>
          </p:cNvPr>
          <p:cNvSpPr txBox="1"/>
          <p:nvPr/>
        </p:nvSpPr>
        <p:spPr>
          <a:xfrm>
            <a:off x="601535" y="2703489"/>
            <a:ext cx="327334" cy="400110"/>
          </a:xfrm>
          <a:prstGeom prst="rect">
            <a:avLst/>
          </a:prstGeom>
          <a:solidFill>
            <a:schemeClr val="accent1"/>
          </a:solidFill>
        </p:spPr>
        <p:txBody>
          <a:bodyPr wrap="none" rtlCol="0">
            <a:spAutoFit/>
          </a:bodyPr>
          <a:lstStyle/>
          <a:p>
            <a:pPr algn="l"/>
            <a:r>
              <a:rPr lang="fr-FR" sz="2000" b="1">
                <a:solidFill>
                  <a:schemeClr val="bg1"/>
                </a:solidFill>
              </a:rPr>
              <a:t>4</a:t>
            </a:r>
          </a:p>
        </p:txBody>
      </p:sp>
      <p:sp>
        <p:nvSpPr>
          <p:cNvPr id="9" name="Rectangle : coins arrondis 8">
            <a:extLst>
              <a:ext uri="{FF2B5EF4-FFF2-40B4-BE49-F238E27FC236}">
                <a16:creationId xmlns:a16="http://schemas.microsoft.com/office/drawing/2014/main" id="{42DE441B-6B81-1BA4-9F74-BD098F93B79B}"/>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5 min.</a:t>
            </a:r>
          </a:p>
        </p:txBody>
      </p:sp>
      <p:sp>
        <p:nvSpPr>
          <p:cNvPr id="11" name="Rectangle : coins arrondis 10">
            <a:extLst>
              <a:ext uri="{FF2B5EF4-FFF2-40B4-BE49-F238E27FC236}">
                <a16:creationId xmlns:a16="http://schemas.microsoft.com/office/drawing/2014/main" id="{30DCC2EA-2BFD-DBC6-0447-58ECACA3748B}"/>
              </a:ext>
            </a:extLst>
          </p:cNvPr>
          <p:cNvSpPr/>
          <p:nvPr>
            <p:custDataLst>
              <p:tags r:id="rId2"/>
            </p:custDataLst>
          </p:nvPr>
        </p:nvSpPr>
        <p:spPr>
          <a:xfrm>
            <a:off x="10431750" y="2765218"/>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10 min.</a:t>
            </a:r>
          </a:p>
        </p:txBody>
      </p:sp>
      <p:sp>
        <p:nvSpPr>
          <p:cNvPr id="8" name="ZoneTexte 7">
            <a:extLst>
              <a:ext uri="{FF2B5EF4-FFF2-40B4-BE49-F238E27FC236}">
                <a16:creationId xmlns:a16="http://schemas.microsoft.com/office/drawing/2014/main" id="{DFFAFAE0-22C9-EEA9-9403-63A79E796A5B}"/>
              </a:ext>
            </a:extLst>
          </p:cNvPr>
          <p:cNvSpPr txBox="1"/>
          <p:nvPr/>
        </p:nvSpPr>
        <p:spPr>
          <a:xfrm>
            <a:off x="598944" y="1218891"/>
            <a:ext cx="327334" cy="400110"/>
          </a:xfrm>
          <a:prstGeom prst="rect">
            <a:avLst/>
          </a:prstGeom>
          <a:solidFill>
            <a:schemeClr val="accent1"/>
          </a:solidFill>
        </p:spPr>
        <p:txBody>
          <a:bodyPr wrap="none" rtlCol="0">
            <a:spAutoFit/>
          </a:bodyPr>
          <a:lstStyle/>
          <a:p>
            <a:pPr algn="l"/>
            <a:r>
              <a:rPr lang="fr-FR" sz="2000" b="1">
                <a:solidFill>
                  <a:schemeClr val="bg1"/>
                </a:solidFill>
              </a:rPr>
              <a:t>3</a:t>
            </a:r>
          </a:p>
        </p:txBody>
      </p:sp>
    </p:spTree>
    <p:extLst>
      <p:ext uri="{BB962C8B-B14F-4D97-AF65-F5344CB8AC3E}">
        <p14:creationId xmlns:p14="http://schemas.microsoft.com/office/powerpoint/2010/main" val="31077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90E608-0100-286E-2054-0A2E3D64D4F8}"/>
              </a:ext>
            </a:extLst>
          </p:cNvPr>
          <p:cNvSpPr>
            <a:spLocks noGrp="1"/>
          </p:cNvSpPr>
          <p:nvPr>
            <p:ph type="body" sz="quarter" idx="13"/>
          </p:nvPr>
        </p:nvSpPr>
        <p:spPr>
          <a:xfrm>
            <a:off x="2277413" y="2479937"/>
            <a:ext cx="7780987" cy="1751821"/>
          </a:xfrm>
        </p:spPr>
        <p:txBody>
          <a:bodyPr/>
          <a:lstStyle/>
          <a:p>
            <a:pPr marL="0" indent="0" algn="ctr">
              <a:spcBef>
                <a:spcPts val="0"/>
              </a:spcBef>
              <a:buNone/>
            </a:pPr>
            <a:r>
              <a:rPr lang="fr-FR" sz="2400" b="1">
                <a:solidFill>
                  <a:schemeClr val="tx2"/>
                </a:solidFill>
              </a:rPr>
              <a:t>Un site de collecte permettra à la filiale / au site de partager les photos et vidéos de l’événement.</a:t>
            </a:r>
          </a:p>
          <a:p>
            <a:pPr marL="0" indent="0" algn="ctr">
              <a:spcBef>
                <a:spcPts val="0"/>
              </a:spcBef>
              <a:buNone/>
            </a:pPr>
            <a:r>
              <a:rPr lang="fr-FR" sz="2400"/>
              <a:t>Le lien sera communiqué en avril dans divers supports (Pushmail collaborateurs, Toolbox HSE, </a:t>
            </a:r>
            <a:r>
              <a:rPr lang="fr-FR" sz="2400" err="1"/>
              <a:t>etc</a:t>
            </a:r>
            <a:r>
              <a:rPr lang="fr-FR" sz="2400"/>
              <a:t>)</a:t>
            </a:r>
          </a:p>
          <a:p>
            <a:endParaRPr lang="fr-FR"/>
          </a:p>
        </p:txBody>
      </p:sp>
      <p:sp>
        <p:nvSpPr>
          <p:cNvPr id="3" name="Titre 2">
            <a:extLst>
              <a:ext uri="{FF2B5EF4-FFF2-40B4-BE49-F238E27FC236}">
                <a16:creationId xmlns:a16="http://schemas.microsoft.com/office/drawing/2014/main" id="{402C36C7-A075-BA47-7D0D-3A2F5902AF27}"/>
              </a:ext>
            </a:extLst>
          </p:cNvPr>
          <p:cNvSpPr>
            <a:spLocks noGrp="1"/>
          </p:cNvSpPr>
          <p:nvPr>
            <p:ph type="title"/>
          </p:nvPr>
        </p:nvSpPr>
        <p:spPr/>
        <p:txBody>
          <a:bodyPr/>
          <a:lstStyle/>
          <a:p>
            <a:r>
              <a:rPr lang="fr-FR" sz="2400"/>
              <a:t>Et, comme chaque année…</a:t>
            </a:r>
          </a:p>
        </p:txBody>
      </p:sp>
      <p:sp>
        <p:nvSpPr>
          <p:cNvPr id="4" name="Espace réservé du pied de page 3">
            <a:extLst>
              <a:ext uri="{FF2B5EF4-FFF2-40B4-BE49-F238E27FC236}">
                <a16:creationId xmlns:a16="http://schemas.microsoft.com/office/drawing/2014/main" id="{2E4F9D0C-6D21-CC7B-F0B3-2CF59E883453}"/>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C0F00820-467A-3077-E860-E53D45FD6D28}"/>
              </a:ext>
            </a:extLst>
          </p:cNvPr>
          <p:cNvSpPr>
            <a:spLocks noGrp="1"/>
          </p:cNvSpPr>
          <p:nvPr>
            <p:ph type="sldNum" sz="quarter" idx="16"/>
          </p:nvPr>
        </p:nvSpPr>
        <p:spPr/>
        <p:txBody>
          <a:bodyPr/>
          <a:lstStyle/>
          <a:p>
            <a:fld id="{975A587B-5814-4D9B-9598-FE9CB954CB01}" type="slidenum">
              <a:rPr lang="en-US" noProof="0" smtClean="0"/>
              <a:pPr/>
              <a:t>52</a:t>
            </a:fld>
            <a:endParaRPr lang="en-US" noProof="0"/>
          </a:p>
        </p:txBody>
      </p:sp>
    </p:spTree>
    <p:extLst>
      <p:ext uri="{BB962C8B-B14F-4D97-AF65-F5344CB8AC3E}">
        <p14:creationId xmlns:p14="http://schemas.microsoft.com/office/powerpoint/2010/main" val="2053549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76EB1-E45B-4878-A58C-9C7D25274687}"/>
              </a:ext>
            </a:extLst>
          </p:cNvPr>
          <p:cNvSpPr>
            <a:spLocks noGrp="1"/>
          </p:cNvSpPr>
          <p:nvPr>
            <p:ph type="title"/>
          </p:nvPr>
        </p:nvSpPr>
        <p:spPr>
          <a:xfrm>
            <a:off x="895992" y="2625063"/>
            <a:ext cx="10437754" cy="828000"/>
          </a:xfrm>
        </p:spPr>
        <p:txBody>
          <a:bodyPr/>
          <a:lstStyle/>
          <a:p>
            <a:r>
              <a:rPr lang="fr-FR">
                <a:solidFill>
                  <a:schemeClr val="accent1"/>
                </a:solidFill>
              </a:rPr>
              <a:t>Très bonne JMS 2024 à toutes et à tous !</a:t>
            </a:r>
            <a:br>
              <a:rPr lang="fr-FR">
                <a:solidFill>
                  <a:schemeClr val="accent1"/>
                </a:solidFill>
              </a:rPr>
            </a:br>
            <a:endParaRPr lang="fr-FR">
              <a:solidFill>
                <a:schemeClr val="accent1"/>
              </a:solidFill>
            </a:endParaRPr>
          </a:p>
        </p:txBody>
      </p:sp>
      <p:pic>
        <p:nvPicPr>
          <p:cNvPr id="7" name="Image 6">
            <a:extLst>
              <a:ext uri="{FF2B5EF4-FFF2-40B4-BE49-F238E27FC236}">
                <a16:creationId xmlns:a16="http://schemas.microsoft.com/office/drawing/2014/main" id="{1D0FA5DC-1F91-8E2D-43B4-5DFDB82F9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pic>
        <p:nvPicPr>
          <p:cNvPr id="6" name="Image 5" descr="Une image contenant texte, symbole, Police, logo&#10;&#10;Description générée automatiquement">
            <a:extLst>
              <a:ext uri="{FF2B5EF4-FFF2-40B4-BE49-F238E27FC236}">
                <a16:creationId xmlns:a16="http://schemas.microsoft.com/office/drawing/2014/main" id="{1936067A-9F42-98E0-5468-77251E2D5B9C}"/>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5421692" y="3765172"/>
            <a:ext cx="1123487" cy="1122549"/>
          </a:xfrm>
          <a:prstGeom prst="rect">
            <a:avLst/>
          </a:prstGeom>
        </p:spPr>
      </p:pic>
    </p:spTree>
    <p:extLst>
      <p:ext uri="{BB962C8B-B14F-4D97-AF65-F5344CB8AC3E}">
        <p14:creationId xmlns:p14="http://schemas.microsoft.com/office/powerpoint/2010/main" val="209895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9E31CB9-6E66-BBA4-2B4E-E3E436C7E895}"/>
              </a:ext>
            </a:extLst>
          </p:cNvPr>
          <p:cNvSpPr>
            <a:spLocks noGrp="1"/>
          </p:cNvSpPr>
          <p:nvPr>
            <p:ph type="body" sz="quarter" idx="13"/>
          </p:nvPr>
        </p:nvSpPr>
        <p:spPr>
          <a:xfrm>
            <a:off x="704992" y="1755156"/>
            <a:ext cx="10630328" cy="4860000"/>
          </a:xfrm>
        </p:spPr>
        <p:txBody>
          <a:bodyPr/>
          <a:lstStyle/>
          <a:p>
            <a:pPr marL="0" indent="0">
              <a:buNone/>
            </a:pPr>
            <a:r>
              <a:rPr lang="fr-FR" sz="1800" b="1"/>
              <a:t>La JMS 2024 va donc être l’occasion, avec vos équipes et vos partenaires :</a:t>
            </a:r>
          </a:p>
          <a:p>
            <a:pPr marL="285750" lvl="1" indent="-285750">
              <a:spcBef>
                <a:spcPts val="1200"/>
              </a:spcBef>
              <a:buClr>
                <a:schemeClr val="accent1"/>
              </a:buClr>
              <a:buFont typeface="Arial" panose="020B0604020202020204" pitchFamily="34" charset="0"/>
              <a:buChar char="•"/>
            </a:pPr>
            <a:r>
              <a:rPr lang="fr-FR"/>
              <a:t>de se remémorer certains accidents majeurs du passé,</a:t>
            </a:r>
          </a:p>
          <a:p>
            <a:pPr marL="288925" lvl="1" indent="-285750">
              <a:spcBef>
                <a:spcPts val="1200"/>
              </a:spcBef>
              <a:buClr>
                <a:schemeClr val="accent1"/>
              </a:buClr>
              <a:buFont typeface="Arial" panose="020B0604020202020204" pitchFamily="34" charset="0"/>
              <a:buChar char="•"/>
            </a:pPr>
            <a:r>
              <a:rPr lang="fr-FR"/>
              <a:t>d’échanger sur les enseignements tirés de ces accidents emblématiques,</a:t>
            </a:r>
          </a:p>
          <a:p>
            <a:pPr marL="288925" lvl="1" indent="-285750">
              <a:spcBef>
                <a:spcPts val="1200"/>
              </a:spcBef>
              <a:buClr>
                <a:schemeClr val="accent1"/>
              </a:buClr>
              <a:buFont typeface="Arial" panose="020B0604020202020204" pitchFamily="34" charset="0"/>
              <a:buChar char="•"/>
            </a:pPr>
            <a:r>
              <a:rPr lang="fr-FR"/>
              <a:t>de voir, au travers de notre processus REX actuel, comment nous devons continuer à apprendre et à progresser en tirant les enseignements des incidents remarquables récents, d’où qu’ils viennent. </a:t>
            </a:r>
          </a:p>
        </p:txBody>
      </p:sp>
      <p:sp>
        <p:nvSpPr>
          <p:cNvPr id="3" name="Titre 2">
            <a:extLst>
              <a:ext uri="{FF2B5EF4-FFF2-40B4-BE49-F238E27FC236}">
                <a16:creationId xmlns:a16="http://schemas.microsoft.com/office/drawing/2014/main" id="{03695023-66D6-7A5E-ED70-6EAE0E75CC47}"/>
              </a:ext>
            </a:extLst>
          </p:cNvPr>
          <p:cNvSpPr>
            <a:spLocks noGrp="1"/>
          </p:cNvSpPr>
          <p:nvPr>
            <p:ph type="title"/>
          </p:nvPr>
        </p:nvSpPr>
        <p:spPr/>
        <p:txBody>
          <a:bodyPr/>
          <a:lstStyle/>
          <a:p>
            <a:r>
              <a:rPr lang="fr-FR" sz="2400"/>
              <a:t>Objectifs de la JMS</a:t>
            </a:r>
          </a:p>
        </p:txBody>
      </p:sp>
      <p:sp>
        <p:nvSpPr>
          <p:cNvPr id="4" name="Espace réservé du pied de page 3">
            <a:extLst>
              <a:ext uri="{FF2B5EF4-FFF2-40B4-BE49-F238E27FC236}">
                <a16:creationId xmlns:a16="http://schemas.microsoft.com/office/drawing/2014/main" id="{91AD699D-8E66-8D7F-B3D0-FCD42E5801EC}"/>
              </a:ext>
            </a:extLst>
          </p:cNvPr>
          <p:cNvSpPr>
            <a:spLocks noGrp="1"/>
          </p:cNvSpPr>
          <p:nvPr>
            <p:ph type="ftr" sz="quarter" idx="15"/>
          </p:nvPr>
        </p:nvSpPr>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159B6C81-F787-A0D8-4CA8-B7F9865BA82C}"/>
              </a:ext>
            </a:extLst>
          </p:cNvPr>
          <p:cNvSpPr>
            <a:spLocks noGrp="1"/>
          </p:cNvSpPr>
          <p:nvPr>
            <p:ph type="sldNum" sz="quarter" idx="16"/>
          </p:nvPr>
        </p:nvSpPr>
        <p:spPr>
          <a:xfrm>
            <a:off x="219008" y="6459219"/>
            <a:ext cx="576000" cy="252000"/>
          </a:xfrm>
        </p:spPr>
        <p:txBody>
          <a:bodyPr/>
          <a:lstStyle/>
          <a:p>
            <a:fld id="{975A587B-5814-4D9B-9598-FE9CB954CB01}" type="slidenum">
              <a:rPr lang="en-US" noProof="0" smtClean="0"/>
              <a:pPr/>
              <a:t>6</a:t>
            </a:fld>
            <a:endParaRPr lang="en-US" noProof="0"/>
          </a:p>
        </p:txBody>
      </p:sp>
      <p:pic>
        <p:nvPicPr>
          <p:cNvPr id="6" name="Image 5">
            <a:extLst>
              <a:ext uri="{FF2B5EF4-FFF2-40B4-BE49-F238E27FC236}">
                <a16:creationId xmlns:a16="http://schemas.microsoft.com/office/drawing/2014/main" id="{10801BB3-3FED-91DA-6788-E20714AD00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
        <p:nvSpPr>
          <p:cNvPr id="7" name="ZoneTexte 6">
            <a:extLst>
              <a:ext uri="{FF2B5EF4-FFF2-40B4-BE49-F238E27FC236}">
                <a16:creationId xmlns:a16="http://schemas.microsoft.com/office/drawing/2014/main" id="{2C65E4FB-CDB5-066A-D804-F84D6FF3FEF4}"/>
              </a:ext>
            </a:extLst>
          </p:cNvPr>
          <p:cNvSpPr txBox="1"/>
          <p:nvPr/>
        </p:nvSpPr>
        <p:spPr>
          <a:xfrm>
            <a:off x="856680" y="4043935"/>
            <a:ext cx="10286241" cy="102155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fr-FR">
                <a:solidFill>
                  <a:schemeClr val="bg1"/>
                </a:solidFill>
              </a:rPr>
              <a:t>Le jour de la JMS, une vidéo de Pol </a:t>
            </a:r>
            <a:r>
              <a:rPr lang="fr-FR" err="1">
                <a:solidFill>
                  <a:schemeClr val="bg1"/>
                </a:solidFill>
              </a:rPr>
              <a:t>Hoorelbeke</a:t>
            </a:r>
            <a:r>
              <a:rPr lang="fr-FR">
                <a:solidFill>
                  <a:schemeClr val="bg1"/>
                </a:solidFill>
              </a:rPr>
              <a:t>, directeur Division Risques majeurs </a:t>
            </a:r>
          </a:p>
          <a:p>
            <a:pPr algn="ctr"/>
            <a:r>
              <a:rPr lang="fr-FR">
                <a:solidFill>
                  <a:schemeClr val="bg1"/>
                </a:solidFill>
              </a:rPr>
              <a:t>rappellera ces objectifs. Partagez-la au cours de vos différentes animations.</a:t>
            </a:r>
          </a:p>
          <a:p>
            <a:pPr algn="ctr"/>
            <a:r>
              <a:rPr lang="fr-FR">
                <a:solidFill>
                  <a:schemeClr val="bg1"/>
                </a:solidFill>
              </a:rPr>
              <a:t>Vous retrouverez cette vidéo dans la Toolbox HSE.</a:t>
            </a:r>
          </a:p>
        </p:txBody>
      </p:sp>
    </p:spTree>
    <p:extLst>
      <p:ext uri="{BB962C8B-B14F-4D97-AF65-F5344CB8AC3E}">
        <p14:creationId xmlns:p14="http://schemas.microsoft.com/office/powerpoint/2010/main" val="13562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fr-FR"/>
              <a:t>Connaître les accidents majeurs </a:t>
            </a:r>
            <a:br>
              <a:rPr lang="fr-FR"/>
            </a:br>
            <a:r>
              <a:rPr lang="fr-FR"/>
              <a:t>et ce qu’ils ont changé pour la Compagnie</a:t>
            </a:r>
          </a:p>
        </p:txBody>
      </p:sp>
      <p:sp>
        <p:nvSpPr>
          <p:cNvPr id="5" name="Espace réservé du texte 4">
            <a:extLst>
              <a:ext uri="{FF2B5EF4-FFF2-40B4-BE49-F238E27FC236}">
                <a16:creationId xmlns:a16="http://schemas.microsoft.com/office/drawing/2014/main" id="{8F30224E-95FF-739E-07DD-205AB2B4546A}"/>
              </a:ext>
            </a:extLst>
          </p:cNvPr>
          <p:cNvSpPr>
            <a:spLocks noGrp="1"/>
          </p:cNvSpPr>
          <p:nvPr>
            <p:ph type="body" sz="quarter" idx="13"/>
          </p:nvPr>
        </p:nvSpPr>
        <p:spPr/>
        <p:txBody>
          <a:bodyPr/>
          <a:lstStyle/>
          <a:p>
            <a:r>
              <a:rPr lang="fr-FR"/>
              <a:t>02.</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7</a:t>
            </a:fld>
            <a:endParaRPr lang="fr-FR" noProof="0"/>
          </a:p>
        </p:txBody>
      </p:sp>
      <p:sp>
        <p:nvSpPr>
          <p:cNvPr id="7" name="Espace réservé du texte 6">
            <a:extLst>
              <a:ext uri="{FF2B5EF4-FFF2-40B4-BE49-F238E27FC236}">
                <a16:creationId xmlns:a16="http://schemas.microsoft.com/office/drawing/2014/main" id="{A03B1B48-C4F9-4C36-8DBD-B53CB00575CC}"/>
              </a:ext>
            </a:extLst>
          </p:cNvPr>
          <p:cNvSpPr>
            <a:spLocks noGrp="1"/>
          </p:cNvSpPr>
          <p:nvPr>
            <p:ph type="body" idx="1"/>
          </p:nvPr>
        </p:nvSpPr>
        <p:spPr/>
        <p:txBody>
          <a:bodyPr/>
          <a:lstStyle/>
          <a:p>
            <a:endParaRPr lang="fr-FR"/>
          </a:p>
        </p:txBody>
      </p:sp>
      <p:sp>
        <p:nvSpPr>
          <p:cNvPr id="2" name="Espace réservé du pied de page 1">
            <a:extLst>
              <a:ext uri="{FF2B5EF4-FFF2-40B4-BE49-F238E27FC236}">
                <a16:creationId xmlns:a16="http://schemas.microsoft.com/office/drawing/2014/main" id="{F954CACA-35CE-CFC8-5E75-59FC9D10E1E6}"/>
              </a:ext>
            </a:extLst>
          </p:cNvPr>
          <p:cNvSpPr>
            <a:spLocks noGrp="1"/>
          </p:cNvSpPr>
          <p:nvPr>
            <p:ph type="ftr" sz="quarter" idx="15"/>
          </p:nvPr>
        </p:nvSpPr>
        <p:spPr/>
        <p:txBody>
          <a:bodyPr/>
          <a:lstStyle/>
          <a:p>
            <a:r>
              <a:rPr lang="fr-FR"/>
              <a:t>Journée Mondiale de la Sécurité 2024 - Kit manager </a:t>
            </a:r>
          </a:p>
        </p:txBody>
      </p:sp>
    </p:spTree>
    <p:extLst>
      <p:ext uri="{BB962C8B-B14F-4D97-AF65-F5344CB8AC3E}">
        <p14:creationId xmlns:p14="http://schemas.microsoft.com/office/powerpoint/2010/main" val="17411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F67A2EE-6785-408B-BD2C-96F5D8C3A1E5}"/>
              </a:ext>
            </a:extLst>
          </p:cNvPr>
          <p:cNvSpPr>
            <a:spLocks noGrp="1"/>
          </p:cNvSpPr>
          <p:nvPr>
            <p:ph type="sldNum" sz="quarter" idx="16"/>
          </p:nvPr>
        </p:nvSpPr>
        <p:spPr/>
        <p:txBody>
          <a:bodyPr/>
          <a:lstStyle/>
          <a:p>
            <a:fld id="{975A587B-5814-4D9B-9598-FE9CB954CB01}" type="slidenum">
              <a:rPr lang="fr-FR" smtClean="0"/>
              <a:pPr/>
              <a:t>8</a:t>
            </a:fld>
            <a:endParaRPr lang="fr-FR"/>
          </a:p>
        </p:txBody>
      </p:sp>
      <p:grpSp>
        <p:nvGrpSpPr>
          <p:cNvPr id="27" name="Groupe 26">
            <a:extLst>
              <a:ext uri="{FF2B5EF4-FFF2-40B4-BE49-F238E27FC236}">
                <a16:creationId xmlns:a16="http://schemas.microsoft.com/office/drawing/2014/main" id="{BB6D64DE-955D-2BB0-203F-F5C177EA6D00}"/>
              </a:ext>
            </a:extLst>
          </p:cNvPr>
          <p:cNvGrpSpPr/>
          <p:nvPr/>
        </p:nvGrpSpPr>
        <p:grpSpPr>
          <a:xfrm>
            <a:off x="200719" y="3620132"/>
            <a:ext cx="3885626" cy="2484993"/>
            <a:chOff x="6598539" y="1240218"/>
            <a:chExt cx="4501790" cy="2879052"/>
          </a:xfrm>
        </p:grpSpPr>
        <p:pic>
          <p:nvPicPr>
            <p:cNvPr id="6" name="Image 5">
              <a:extLst>
                <a:ext uri="{FF2B5EF4-FFF2-40B4-BE49-F238E27FC236}">
                  <a16:creationId xmlns:a16="http://schemas.microsoft.com/office/drawing/2014/main" id="{6E6ADC43-DD2E-4017-878E-93F255C05720}"/>
                </a:ext>
              </a:extLst>
            </p:cNvPr>
            <p:cNvPicPr>
              <a:picLocks noChangeAspect="1"/>
            </p:cNvPicPr>
            <p:nvPr/>
          </p:nvPicPr>
          <p:blipFill rotWithShape="1">
            <a:blip r:embed="rId2">
              <a:extLst>
                <a:ext uri="{28A0092B-C50C-407E-A947-70E740481C1C}">
                  <a14:useLocalDpi xmlns:a14="http://schemas.microsoft.com/office/drawing/2010/main"/>
                </a:ext>
              </a:extLst>
            </a:blip>
            <a:srcRect l="2129" t="5727" r="10391" b="4187"/>
            <a:stretch/>
          </p:blipFill>
          <p:spPr>
            <a:xfrm>
              <a:off x="6598539" y="1240218"/>
              <a:ext cx="4501790" cy="2879052"/>
            </a:xfrm>
            <a:prstGeom prst="rect">
              <a:avLst/>
            </a:prstGeom>
          </p:spPr>
        </p:pic>
        <p:sp>
          <p:nvSpPr>
            <p:cNvPr id="11" name="Rectangle 10">
              <a:extLst>
                <a:ext uri="{FF2B5EF4-FFF2-40B4-BE49-F238E27FC236}">
                  <a16:creationId xmlns:a16="http://schemas.microsoft.com/office/drawing/2014/main" id="{78647C43-2E32-E2C0-893A-F7179C277658}"/>
                </a:ext>
              </a:extLst>
            </p:cNvPr>
            <p:cNvSpPr/>
            <p:nvPr/>
          </p:nvSpPr>
          <p:spPr>
            <a:xfrm>
              <a:off x="9625263" y="2317105"/>
              <a:ext cx="1318661" cy="375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F66D81CB-FF75-4E32-7DB1-7F4FD96B2A2D}"/>
                </a:ext>
              </a:extLst>
            </p:cNvPr>
            <p:cNvCxnSpPr>
              <a:cxnSpLocks/>
            </p:cNvCxnSpPr>
            <p:nvPr/>
          </p:nvCxnSpPr>
          <p:spPr>
            <a:xfrm>
              <a:off x="9615739" y="2317105"/>
              <a:ext cx="1078455" cy="0"/>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C8EA766-BEA3-AFBB-0E08-D328A53697A6}"/>
                </a:ext>
              </a:extLst>
            </p:cNvPr>
            <p:cNvCxnSpPr>
              <a:cxnSpLocks/>
            </p:cNvCxnSpPr>
            <p:nvPr/>
          </p:nvCxnSpPr>
          <p:spPr>
            <a:xfrm>
              <a:off x="9615739" y="2464743"/>
              <a:ext cx="1078455" cy="0"/>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567CE9C-9EC1-807F-13CC-BB88A4E4045E}"/>
                </a:ext>
              </a:extLst>
            </p:cNvPr>
            <p:cNvCxnSpPr>
              <a:cxnSpLocks/>
            </p:cNvCxnSpPr>
            <p:nvPr/>
          </p:nvCxnSpPr>
          <p:spPr>
            <a:xfrm>
              <a:off x="9615739" y="2614762"/>
              <a:ext cx="1078455" cy="0"/>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7" name="Espace réservé du contenu 1">
            <a:extLst>
              <a:ext uri="{FF2B5EF4-FFF2-40B4-BE49-F238E27FC236}">
                <a16:creationId xmlns:a16="http://schemas.microsoft.com/office/drawing/2014/main" id="{87D48AC2-2C4C-4ACC-9039-D282732BEA03}"/>
              </a:ext>
            </a:extLst>
          </p:cNvPr>
          <p:cNvSpPr txBox="1">
            <a:spLocks/>
          </p:cNvSpPr>
          <p:nvPr/>
        </p:nvSpPr>
        <p:spPr>
          <a:xfrm>
            <a:off x="402213" y="1687705"/>
            <a:ext cx="3949653" cy="2332220"/>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spcAft>
                <a:spcPct val="0"/>
              </a:spcAft>
              <a:buClr>
                <a:schemeClr val="accent1"/>
              </a:buClr>
            </a:pPr>
            <a:r>
              <a:rPr lang="fr-FR" sz="1600">
                <a:latin typeface="+mj-lt"/>
                <a:ea typeface="ＭＳ Ｐゴシック" charset="0"/>
                <a:cs typeface="Calibri" panose="020F0502020204030204" pitchFamily="34" charset="0"/>
              </a:rPr>
              <a:t>L’activité d’une organisation peut générer différents types  d’accidents</a:t>
            </a:r>
          </a:p>
          <a:p>
            <a:pPr>
              <a:spcBef>
                <a:spcPts val="1200"/>
              </a:spcBef>
              <a:spcAft>
                <a:spcPct val="0"/>
              </a:spcAft>
              <a:buClr>
                <a:schemeClr val="accent1"/>
              </a:buClr>
            </a:pPr>
            <a:r>
              <a:rPr lang="fr-FR" sz="1600">
                <a:latin typeface="+mj-lt"/>
                <a:ea typeface="ＭＳ Ｐゴシック" charset="0"/>
                <a:cs typeface="Calibri" panose="020F0502020204030204" pitchFamily="34" charset="0"/>
              </a:rPr>
              <a:t>Ces événements ne se positionnent pas de la même façon en matière de probabilité et de gravité </a:t>
            </a:r>
          </a:p>
          <a:p>
            <a:pPr marL="422050" indent="-422050">
              <a:spcBef>
                <a:spcPct val="20000"/>
              </a:spcBef>
              <a:spcAft>
                <a:spcPct val="0"/>
              </a:spcAft>
              <a:buClr>
                <a:srgbClr val="2973AC"/>
              </a:buClr>
              <a:buFont typeface="Wingdings" charset="2"/>
              <a:buChar char=""/>
            </a:pPr>
            <a:endParaRPr lang="fr-FR" sz="1800">
              <a:solidFill>
                <a:srgbClr val="002060"/>
              </a:solidFill>
              <a:latin typeface="+mj-lt"/>
              <a:ea typeface="ＭＳ Ｐゴシック" charset="0"/>
              <a:cs typeface="Calibri" panose="020F0502020204030204" pitchFamily="34" charset="0"/>
            </a:endParaRPr>
          </a:p>
          <a:p>
            <a:pPr lvl="1"/>
            <a:endParaRPr lang="fr-FR" sz="1350">
              <a:solidFill>
                <a:srgbClr val="002060"/>
              </a:solidFill>
              <a:latin typeface="+mj-lt"/>
            </a:endParaRPr>
          </a:p>
        </p:txBody>
      </p:sp>
      <p:sp>
        <p:nvSpPr>
          <p:cNvPr id="2" name="Rectangle à coins arrondis 12">
            <a:extLst>
              <a:ext uri="{FF2B5EF4-FFF2-40B4-BE49-F238E27FC236}">
                <a16:creationId xmlns:a16="http://schemas.microsoft.com/office/drawing/2014/main" id="{1C468F1B-0993-929E-D848-011669671DE5}"/>
              </a:ext>
            </a:extLst>
          </p:cNvPr>
          <p:cNvSpPr/>
          <p:nvPr/>
        </p:nvSpPr>
        <p:spPr>
          <a:xfrm>
            <a:off x="4553360" y="1710266"/>
            <a:ext cx="7236427" cy="4006109"/>
          </a:xfrm>
          <a:prstGeom prst="roundRect">
            <a:avLst>
              <a:gd name="adj" fmla="val 6294"/>
            </a:avLst>
          </a:prstGeom>
          <a:noFill/>
          <a:ln>
            <a:solidFill>
              <a:schemeClr val="tx2"/>
            </a:solidFill>
          </a:ln>
        </p:spPr>
        <p:txBody>
          <a:bodyPr wrap="square" lIns="0" tIns="0" rIns="0" bIns="288000" anchor="ctr" anchorCtr="0">
            <a:noAutofit/>
          </a:bodyPr>
          <a:lstStyle/>
          <a:p>
            <a:pPr lvl="1"/>
            <a:r>
              <a:rPr lang="fr-FR" sz="1600">
                <a:latin typeface="+mj-lt"/>
              </a:rPr>
              <a:t>L</a:t>
            </a:r>
            <a:r>
              <a:rPr lang="fr-FR" i="0" u="none" strike="noStrike" baseline="0">
                <a:latin typeface="Roboto-Light"/>
              </a:rPr>
              <a:t>’</a:t>
            </a:r>
            <a:r>
              <a:rPr lang="fr-FR" sz="1600">
                <a:latin typeface="+mj-lt"/>
              </a:rPr>
              <a:t>enjeu pour une organisation est d’entretenir une vigilance et une maîtrise des risques les plus importants liés à ses activités, c’est-à-dire </a:t>
            </a:r>
            <a:r>
              <a:rPr lang="fr-FR" sz="1600" b="1">
                <a:latin typeface="+mj-lt"/>
              </a:rPr>
              <a:t>ceux potentiellement liés à des accidents mortels et des accidents technologiques majeurs, qui s’avèrent être les plus rares mais qui menacent le plus l’organisation, </a:t>
            </a:r>
            <a:r>
              <a:rPr lang="fr-FR" sz="1400" i="1">
                <a:latin typeface="+mj-lt"/>
              </a:rPr>
              <a:t>voir GM-GR-HSE-351 - </a:t>
            </a:r>
            <a:r>
              <a:rPr lang="fr-FR" sz="1400" i="1">
                <a:latin typeface="+mj-lt"/>
                <a:hlinkClick r:id="rId3"/>
              </a:rPr>
              <a:t>lien</a:t>
            </a:r>
            <a:endParaRPr lang="fr-FR" sz="1400" i="1">
              <a:latin typeface="+mj-lt"/>
            </a:endParaRPr>
          </a:p>
          <a:p>
            <a:pPr lvl="1"/>
            <a:endParaRPr lang="fr-FR" sz="1400" i="1">
              <a:latin typeface="+mj-lt"/>
            </a:endParaRPr>
          </a:p>
          <a:p>
            <a:pPr lvl="1"/>
            <a:r>
              <a:rPr lang="fr-FR" sz="1600">
                <a:latin typeface="+mj-lt"/>
              </a:rPr>
              <a:t>Une organisation entretient une Culture </a:t>
            </a:r>
          </a:p>
          <a:p>
            <a:pPr lvl="1"/>
            <a:r>
              <a:rPr lang="fr-FR" sz="1600">
                <a:latin typeface="+mj-lt"/>
              </a:rPr>
              <a:t>de Sécurité solide lorsque ses acteurs </a:t>
            </a:r>
          </a:p>
          <a:p>
            <a:pPr lvl="1"/>
            <a:r>
              <a:rPr lang="fr-FR" sz="1600">
                <a:latin typeface="+mj-lt"/>
              </a:rPr>
              <a:t>partagent et discutent de leurs perceptions </a:t>
            </a:r>
          </a:p>
          <a:p>
            <a:pPr lvl="1"/>
            <a:r>
              <a:rPr lang="fr-FR" sz="1600">
                <a:latin typeface="+mj-lt"/>
              </a:rPr>
              <a:t>des risques les plus importants. </a:t>
            </a:r>
            <a:r>
              <a:rPr lang="fr-FR" sz="1600" b="1">
                <a:latin typeface="+mj-lt"/>
              </a:rPr>
              <a:t>Ceci définit</a:t>
            </a:r>
          </a:p>
          <a:p>
            <a:pPr lvl="1"/>
            <a:r>
              <a:rPr lang="fr-FR" sz="1600" b="1">
                <a:latin typeface="+mj-lt"/>
              </a:rPr>
              <a:t>la conscience partagée des risques </a:t>
            </a:r>
          </a:p>
          <a:p>
            <a:pPr lvl="1"/>
            <a:r>
              <a:rPr lang="fr-FR" sz="1600" b="1">
                <a:latin typeface="+mj-lt"/>
              </a:rPr>
              <a:t>les plus importants !</a:t>
            </a:r>
            <a:endParaRPr lang="fr-FR" sz="1400" i="1">
              <a:latin typeface="+mj-lt"/>
            </a:endParaRPr>
          </a:p>
        </p:txBody>
      </p:sp>
      <p:sp>
        <p:nvSpPr>
          <p:cNvPr id="8" name="Ellipse 7">
            <a:extLst>
              <a:ext uri="{FF2B5EF4-FFF2-40B4-BE49-F238E27FC236}">
                <a16:creationId xmlns:a16="http://schemas.microsoft.com/office/drawing/2014/main" id="{DF17802B-8D1B-E793-3702-6E691C5415FE}"/>
              </a:ext>
            </a:extLst>
          </p:cNvPr>
          <p:cNvSpPr/>
          <p:nvPr/>
        </p:nvSpPr>
        <p:spPr bwMode="auto">
          <a:xfrm>
            <a:off x="4420484" y="1513469"/>
            <a:ext cx="657225" cy="65623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
        <p:nvSpPr>
          <p:cNvPr id="13" name="ZoneTexte 12">
            <a:extLst>
              <a:ext uri="{FF2B5EF4-FFF2-40B4-BE49-F238E27FC236}">
                <a16:creationId xmlns:a16="http://schemas.microsoft.com/office/drawing/2014/main" id="{E871BF3A-8440-58E7-C994-743BB1916FAA}"/>
              </a:ext>
            </a:extLst>
          </p:cNvPr>
          <p:cNvSpPr txBox="1"/>
          <p:nvPr/>
        </p:nvSpPr>
        <p:spPr>
          <a:xfrm>
            <a:off x="5077709" y="5458139"/>
            <a:ext cx="5164434" cy="646986"/>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600"/>
              <a:t>Seuls les hommes ont de la mémoire. Partageons notre connaissance des accidents les plus importants. </a:t>
            </a:r>
          </a:p>
        </p:txBody>
      </p:sp>
      <p:pic>
        <p:nvPicPr>
          <p:cNvPr id="4" name="Image 3">
            <a:extLst>
              <a:ext uri="{FF2B5EF4-FFF2-40B4-BE49-F238E27FC236}">
                <a16:creationId xmlns:a16="http://schemas.microsoft.com/office/drawing/2014/main" id="{F8806DC3-196D-9C6F-ED89-EC801DB4DD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98467">
            <a:off x="10134720" y="3569826"/>
            <a:ext cx="1188550" cy="1713036"/>
          </a:xfrm>
          <a:prstGeom prst="rect">
            <a:avLst/>
          </a:prstGeom>
          <a:ln>
            <a:noFill/>
          </a:ln>
          <a:effectLst>
            <a:outerShdw blurRad="292100" dist="139700" dir="2700000" algn="tl" rotWithShape="0">
              <a:srgbClr val="333333">
                <a:alpha val="65000"/>
              </a:srgbClr>
            </a:outerShdw>
          </a:effectLst>
        </p:spPr>
      </p:pic>
      <p:sp>
        <p:nvSpPr>
          <p:cNvPr id="17" name="Titre 16">
            <a:extLst>
              <a:ext uri="{FF2B5EF4-FFF2-40B4-BE49-F238E27FC236}">
                <a16:creationId xmlns:a16="http://schemas.microsoft.com/office/drawing/2014/main" id="{7FAF2169-D531-A0B0-7412-D5DC9D8456DE}"/>
              </a:ext>
            </a:extLst>
          </p:cNvPr>
          <p:cNvSpPr>
            <a:spLocks noGrp="1"/>
          </p:cNvSpPr>
          <p:nvPr>
            <p:ph type="title"/>
          </p:nvPr>
        </p:nvSpPr>
        <p:spPr/>
        <p:txBody>
          <a:bodyPr/>
          <a:lstStyle/>
          <a:p>
            <a:r>
              <a:rPr lang="fr-FR" sz="2400"/>
              <a:t>Partager la conscience des risques les plus importants </a:t>
            </a:r>
            <a:br>
              <a:rPr lang="fr-FR" sz="2400"/>
            </a:br>
            <a:r>
              <a:rPr lang="fr-FR" sz="2400"/>
              <a:t>pour développer une Culture de Sécurité solide</a:t>
            </a:r>
          </a:p>
        </p:txBody>
      </p:sp>
      <p:sp>
        <p:nvSpPr>
          <p:cNvPr id="3" name="Espace réservé du pied de page 2">
            <a:extLst>
              <a:ext uri="{FF2B5EF4-FFF2-40B4-BE49-F238E27FC236}">
                <a16:creationId xmlns:a16="http://schemas.microsoft.com/office/drawing/2014/main" id="{1BC3FDBC-3355-FD39-F7CC-A388863D4287}"/>
              </a:ext>
            </a:extLst>
          </p:cNvPr>
          <p:cNvSpPr>
            <a:spLocks noGrp="1"/>
          </p:cNvSpPr>
          <p:nvPr>
            <p:ph type="ftr" sz="quarter" idx="15"/>
          </p:nvPr>
        </p:nvSpPr>
        <p:spPr/>
        <p:txBody>
          <a:bodyPr/>
          <a:lstStyle/>
          <a:p>
            <a:r>
              <a:rPr lang="fr-FR"/>
              <a:t>Journée Mondiale de la Sécurité 2024 - Kit manager </a:t>
            </a:r>
          </a:p>
        </p:txBody>
      </p:sp>
    </p:spTree>
    <p:extLst>
      <p:ext uri="{BB962C8B-B14F-4D97-AF65-F5344CB8AC3E}">
        <p14:creationId xmlns:p14="http://schemas.microsoft.com/office/powerpoint/2010/main" val="18825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5904665-661E-F003-62C3-24FB1612D222}"/>
              </a:ext>
            </a:extLst>
          </p:cNvPr>
          <p:cNvSpPr>
            <a:spLocks noGrp="1"/>
          </p:cNvSpPr>
          <p:nvPr>
            <p:ph type="title"/>
          </p:nvPr>
        </p:nvSpPr>
        <p:spPr>
          <a:xfrm>
            <a:off x="469879" y="242844"/>
            <a:ext cx="9422266" cy="1008000"/>
          </a:xfrm>
        </p:spPr>
        <p:txBody>
          <a:bodyPr vert="horz" lIns="91440" tIns="45720" rIns="91440" bIns="45720" rtlCol="0" anchor="t">
            <a:noAutofit/>
          </a:bodyPr>
          <a:lstStyle/>
          <a:p>
            <a:r>
              <a:rPr lang="fr-FR" sz="2400"/>
              <a:t>Partageons 9 accidents qui ont marqué l’histoire de l’Industrie et de la Compagnie</a:t>
            </a:r>
            <a:br>
              <a:rPr lang="fr-FR" sz="2800"/>
            </a:br>
            <a:endParaRPr lang="fr-FR" sz="2800"/>
          </a:p>
        </p:txBody>
      </p:sp>
      <p:sp>
        <p:nvSpPr>
          <p:cNvPr id="21" name="Espace réservé du texte 20">
            <a:extLst>
              <a:ext uri="{FF2B5EF4-FFF2-40B4-BE49-F238E27FC236}">
                <a16:creationId xmlns:a16="http://schemas.microsoft.com/office/drawing/2014/main" id="{A972D8F5-A72A-DD67-0086-58DEA146047C}"/>
              </a:ext>
            </a:extLst>
          </p:cNvPr>
          <p:cNvSpPr>
            <a:spLocks noGrp="1"/>
          </p:cNvSpPr>
          <p:nvPr>
            <p:ph type="body" sz="quarter" idx="13"/>
          </p:nvPr>
        </p:nvSpPr>
        <p:spPr>
          <a:xfrm>
            <a:off x="469879" y="1515226"/>
            <a:ext cx="9859454" cy="4860000"/>
          </a:xfrm>
        </p:spPr>
        <p:txBody>
          <a:bodyPr vert="horz" lIns="91440" tIns="45720" rIns="91440" bIns="45720" rtlCol="0" anchor="t">
            <a:noAutofit/>
          </a:bodyPr>
          <a:lstStyle/>
          <a:p>
            <a:pPr marL="179705" indent="-179705">
              <a:spcBef>
                <a:spcPts val="0"/>
              </a:spcBef>
              <a:buClr>
                <a:schemeClr val="tx2"/>
              </a:buClr>
            </a:pPr>
            <a:r>
              <a:rPr lang="fr-FR" sz="1800"/>
              <a:t>Les Branches ont sélectionné 9 événements qui ont marqué l’histoire de notre Industrie ou de la Compagnie et qui, pour certains, sont ancrés dans notre mémoire collective.</a:t>
            </a:r>
            <a:endParaRPr lang="en-US" sz="1800"/>
          </a:p>
          <a:p>
            <a:pPr marL="179705" indent="-179705">
              <a:spcBef>
                <a:spcPts val="0"/>
              </a:spcBef>
              <a:buClr>
                <a:schemeClr val="tx2"/>
              </a:buClr>
              <a:defRPr/>
            </a:pPr>
            <a:endParaRPr lang="fr-FR" sz="1800">
              <a:cs typeface="Arial" panose="020B0604020202020204"/>
            </a:endParaRPr>
          </a:p>
          <a:p>
            <a:pPr marL="179705" indent="-179705">
              <a:spcBef>
                <a:spcPts val="0"/>
              </a:spcBef>
              <a:buClr>
                <a:schemeClr val="tx2"/>
              </a:buClr>
              <a:defRPr/>
            </a:pPr>
            <a:r>
              <a:rPr lang="fr-FR" sz="1800"/>
              <a:t>Ces événements ont été spécifiquement choisis car ils ont conduit, du fait de leur analyse (REX), à modifier et à améliorer nos façons d'opérer et donc à faire progresser la sécurité de nos opérations.</a:t>
            </a:r>
            <a:endParaRPr lang="fr-FR" sz="1800">
              <a:cs typeface="Arial" panose="020B0604020202020204"/>
            </a:endParaRPr>
          </a:p>
          <a:p>
            <a:pPr marL="179705" indent="-179705">
              <a:spcBef>
                <a:spcPts val="0"/>
              </a:spcBef>
              <a:buClr>
                <a:schemeClr val="tx2"/>
              </a:buClr>
              <a:defRPr/>
            </a:pPr>
            <a:endParaRPr lang="fr-FR" sz="1800">
              <a:cs typeface="Arial" panose="020B0604020202020204"/>
            </a:endParaRPr>
          </a:p>
          <a:p>
            <a:pPr marL="179705" indent="-179705">
              <a:spcBef>
                <a:spcPts val="0"/>
              </a:spcBef>
              <a:buClr>
                <a:schemeClr val="tx2"/>
              </a:buClr>
              <a:defRPr/>
            </a:pPr>
            <a:r>
              <a:rPr lang="fr-FR" sz="1800"/>
              <a:t>Dans ce Kit manager, chaque accident est résumé sur une diapositive.</a:t>
            </a:r>
            <a:endParaRPr lang="fr-FR" sz="1800">
              <a:cs typeface="Arial" panose="020B0604020202020204"/>
            </a:endParaRPr>
          </a:p>
          <a:p>
            <a:pPr marL="179705" indent="-179705">
              <a:spcBef>
                <a:spcPts val="0"/>
              </a:spcBef>
              <a:buClr>
                <a:schemeClr val="tx2"/>
              </a:buClr>
            </a:pPr>
            <a:endParaRPr lang="fr-FR" sz="1800">
              <a:solidFill>
                <a:srgbClr val="374649"/>
              </a:solidFill>
              <a:cs typeface="Arial" panose="020B0604020202020204"/>
            </a:endParaRPr>
          </a:p>
          <a:p>
            <a:pPr marL="179705" indent="-179705">
              <a:spcBef>
                <a:spcPts val="0"/>
              </a:spcBef>
              <a:buClr>
                <a:schemeClr val="tx2"/>
              </a:buClr>
            </a:pPr>
            <a:r>
              <a:rPr lang="fr-FR" sz="1800">
                <a:solidFill>
                  <a:srgbClr val="374649"/>
                </a:solidFill>
                <a:cs typeface="Arial" panose="020B0604020202020204"/>
              </a:rPr>
              <a:t>E</a:t>
            </a:r>
            <a:r>
              <a:rPr lang="fr-FR" sz="1800"/>
              <a:t>n plus de cette diapositive, un support supplémentaire (PPT ou vidéo) sera mis à votre disposition dans la Toolbox HSE pour vous apporter plus d'explications.</a:t>
            </a:r>
            <a:endParaRPr lang="en-US" sz="1800">
              <a:cs typeface="Arial" panose="020B0604020202020204"/>
            </a:endParaRPr>
          </a:p>
          <a:p>
            <a:pPr marL="0" indent="0">
              <a:buNone/>
            </a:pPr>
            <a:endParaRPr lang="fr-FR">
              <a:cs typeface="Arial" panose="020B0604020202020204"/>
            </a:endParaRPr>
          </a:p>
          <a:p>
            <a:pPr marL="179705" indent="-179705"/>
            <a:endParaRPr lang="fr-FR">
              <a:cs typeface="Arial" panose="020B0604020202020204"/>
            </a:endParaRPr>
          </a:p>
        </p:txBody>
      </p:sp>
      <p:sp>
        <p:nvSpPr>
          <p:cNvPr id="4" name="ZoneTexte 3">
            <a:extLst>
              <a:ext uri="{FF2B5EF4-FFF2-40B4-BE49-F238E27FC236}">
                <a16:creationId xmlns:a16="http://schemas.microsoft.com/office/drawing/2014/main" id="{1CC24219-908C-6C1F-BBF1-CCBEF196D025}"/>
              </a:ext>
            </a:extLst>
          </p:cNvPr>
          <p:cNvSpPr txBox="1"/>
          <p:nvPr/>
        </p:nvSpPr>
        <p:spPr>
          <a:xfrm>
            <a:off x="680139" y="5235355"/>
            <a:ext cx="9299479" cy="715089"/>
          </a:xfrm>
          <a:prstGeom prst="round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spAutoFit/>
          </a:bodyPr>
          <a:lstStyle/>
          <a:p>
            <a:pPr algn="ctr"/>
            <a:r>
              <a:rPr lang="fr-FR">
                <a:cs typeface="Arial"/>
              </a:rPr>
              <a:t>Nous vous conseillons d'utiliser ces supports dans le cadre des ateliers pour échanger sur ces accidents majeurs et leurs enseignements pour la Compagnie. </a:t>
            </a:r>
          </a:p>
        </p:txBody>
      </p:sp>
      <p:sp>
        <p:nvSpPr>
          <p:cNvPr id="2" name="Espace réservé du pied de page 3">
            <a:extLst>
              <a:ext uri="{FF2B5EF4-FFF2-40B4-BE49-F238E27FC236}">
                <a16:creationId xmlns:a16="http://schemas.microsoft.com/office/drawing/2014/main" id="{3C67192C-D416-0446-9461-1A275207889D}"/>
              </a:ext>
            </a:extLst>
          </p:cNvPr>
          <p:cNvSpPr>
            <a:spLocks noGrp="1"/>
          </p:cNvSpPr>
          <p:nvPr>
            <p:ph type="ftr" sz="quarter" idx="15"/>
          </p:nvPr>
        </p:nvSpPr>
        <p:spPr>
          <a:xfrm>
            <a:off x="856680" y="6449983"/>
            <a:ext cx="3600000" cy="252000"/>
          </a:xfrm>
        </p:spPr>
        <p:txBody>
          <a:bodyPr/>
          <a:lstStyle/>
          <a:p>
            <a:r>
              <a:rPr lang="fr-FR"/>
              <a:t>Journée Mondiale de la Sécurité 2024 - Kit manager </a:t>
            </a:r>
          </a:p>
        </p:txBody>
      </p:sp>
      <p:sp>
        <p:nvSpPr>
          <p:cNvPr id="5" name="Espace réservé du numéro de diapositive 4">
            <a:extLst>
              <a:ext uri="{FF2B5EF4-FFF2-40B4-BE49-F238E27FC236}">
                <a16:creationId xmlns:a16="http://schemas.microsoft.com/office/drawing/2014/main" id="{4862C070-6C6D-9EE0-C8C5-850EB594C86F}"/>
              </a:ext>
            </a:extLst>
          </p:cNvPr>
          <p:cNvSpPr>
            <a:spLocks noGrp="1"/>
          </p:cNvSpPr>
          <p:nvPr>
            <p:ph type="sldNum" sz="quarter" idx="16"/>
          </p:nvPr>
        </p:nvSpPr>
        <p:spPr>
          <a:xfrm>
            <a:off x="219008" y="6449983"/>
            <a:ext cx="576000" cy="252000"/>
          </a:xfrm>
        </p:spPr>
        <p:txBody>
          <a:bodyPr/>
          <a:lstStyle/>
          <a:p>
            <a:fld id="{975A587B-5814-4D9B-9598-FE9CB954CB01}" type="slidenum">
              <a:rPr lang="en-US" noProof="0" smtClean="0"/>
              <a:pPr/>
              <a:t>9</a:t>
            </a:fld>
            <a:endParaRPr lang="en-US" noProof="0"/>
          </a:p>
        </p:txBody>
      </p:sp>
      <p:pic>
        <p:nvPicPr>
          <p:cNvPr id="6" name="Image 5">
            <a:extLst>
              <a:ext uri="{FF2B5EF4-FFF2-40B4-BE49-F238E27FC236}">
                <a16:creationId xmlns:a16="http://schemas.microsoft.com/office/drawing/2014/main" id="{2DA65F62-08B1-2C1E-DB09-89B134606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89907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3"/>
</p:tagLst>
</file>

<file path=ppt/tags/tag10.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15"/>
</p:tagLst>
</file>

<file path=ppt/tags/tag12.xml><?xml version="1.0" encoding="utf-8"?>
<p:tagLst xmlns:a="http://schemas.openxmlformats.org/drawingml/2006/main" xmlns:r="http://schemas.openxmlformats.org/officeDocument/2006/relationships" xmlns:p="http://schemas.openxmlformats.org/presentationml/2006/main">
  <p:tag name="NUM" val="16"/>
</p:tagLst>
</file>

<file path=ppt/tags/tag13.xml><?xml version="1.0" encoding="utf-8"?>
<p:tagLst xmlns:a="http://schemas.openxmlformats.org/drawingml/2006/main" xmlns:r="http://schemas.openxmlformats.org/officeDocument/2006/relationships" xmlns:p="http://schemas.openxmlformats.org/presentationml/2006/main">
  <p:tag name="NUM" val="17"/>
</p:tagLst>
</file>

<file path=ppt/tags/tag14.xml><?xml version="1.0" encoding="utf-8"?>
<p:tagLst xmlns:a="http://schemas.openxmlformats.org/drawingml/2006/main" xmlns:r="http://schemas.openxmlformats.org/officeDocument/2006/relationships" xmlns:p="http://schemas.openxmlformats.org/presentationml/2006/main">
  <p:tag name="NUM" val="18"/>
</p:tagLst>
</file>

<file path=ppt/tags/tag15.xml><?xml version="1.0" encoding="utf-8"?>
<p:tagLst xmlns:a="http://schemas.openxmlformats.org/drawingml/2006/main" xmlns:r="http://schemas.openxmlformats.org/officeDocument/2006/relationships" xmlns:p="http://schemas.openxmlformats.org/presentationml/2006/main">
  <p:tag name="NUM" val="21"/>
</p:tagLst>
</file>

<file path=ppt/tags/tag16.xml><?xml version="1.0" encoding="utf-8"?>
<p:tagLst xmlns:a="http://schemas.openxmlformats.org/drawingml/2006/main" xmlns:r="http://schemas.openxmlformats.org/officeDocument/2006/relationships" xmlns:p="http://schemas.openxmlformats.org/presentationml/2006/main">
  <p:tag name="NUM" val="29"/>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20"/>
</p:tagLst>
</file>

<file path=ppt/tags/tag19.xml><?xml version="1.0" encoding="utf-8"?>
<p:tagLst xmlns:a="http://schemas.openxmlformats.org/drawingml/2006/main" xmlns:r="http://schemas.openxmlformats.org/officeDocument/2006/relationships" xmlns:p="http://schemas.openxmlformats.org/presentationml/2006/main">
  <p:tag name="NUM" val="24"/>
</p:tagLst>
</file>

<file path=ppt/tags/tag2.xml><?xml version="1.0" encoding="utf-8"?>
<p:tagLst xmlns:a="http://schemas.openxmlformats.org/drawingml/2006/main" xmlns:r="http://schemas.openxmlformats.org/officeDocument/2006/relationships" xmlns:p="http://schemas.openxmlformats.org/presentationml/2006/main">
  <p:tag name="NUM" val="14"/>
</p:tagLst>
</file>

<file path=ppt/tags/tag20.xml><?xml version="1.0" encoding="utf-8"?>
<p:tagLst xmlns:a="http://schemas.openxmlformats.org/drawingml/2006/main" xmlns:r="http://schemas.openxmlformats.org/officeDocument/2006/relationships" xmlns:p="http://schemas.openxmlformats.org/presentationml/2006/main">
  <p:tag name="NUM" val="24"/>
</p:tagLst>
</file>

<file path=ppt/tags/tag21.xml><?xml version="1.0" encoding="utf-8"?>
<p:tagLst xmlns:a="http://schemas.openxmlformats.org/drawingml/2006/main" xmlns:r="http://schemas.openxmlformats.org/officeDocument/2006/relationships" xmlns:p="http://schemas.openxmlformats.org/presentationml/2006/main">
  <p:tag name="NUM" val="24"/>
</p:tagLst>
</file>

<file path=ppt/tags/tag22.xml><?xml version="1.0" encoding="utf-8"?>
<p:tagLst xmlns:a="http://schemas.openxmlformats.org/drawingml/2006/main" xmlns:r="http://schemas.openxmlformats.org/officeDocument/2006/relationships" xmlns:p="http://schemas.openxmlformats.org/presentationml/2006/main">
  <p:tag name="NUM" val="24"/>
</p:tagLst>
</file>

<file path=ppt/tags/tag23.xml><?xml version="1.0" encoding="utf-8"?>
<p:tagLst xmlns:a="http://schemas.openxmlformats.org/drawingml/2006/main" xmlns:r="http://schemas.openxmlformats.org/officeDocument/2006/relationships" xmlns:p="http://schemas.openxmlformats.org/presentationml/2006/main">
  <p:tag name="NUM" val="24"/>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3"/>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517E99B6-38AA-FA43-B9D7-E7624BDDD44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1BED9B8-598C-AA45-9FCA-0E8BF81E495D}"/>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DFFD374-ED35-5947-A71F-7A9A5C60E258}"/>
    </a:ext>
  </a:extLst>
</a:theme>
</file>

<file path=ppt/theme/theme5.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953D5A44DD1A4880775FA2C5E35217" ma:contentTypeVersion="4" ma:contentTypeDescription="Crée un document." ma:contentTypeScope="" ma:versionID="e3bd506789c48c8ca821db9c42754dd6">
  <xsd:schema xmlns:xsd="http://www.w3.org/2001/XMLSchema" xmlns:xs="http://www.w3.org/2001/XMLSchema" xmlns:p="http://schemas.microsoft.com/office/2006/metadata/properties" xmlns:ns2="07c7fe12-b2db-456b-9039-89c807a38c92" targetNamespace="http://schemas.microsoft.com/office/2006/metadata/properties" ma:root="true" ma:fieldsID="9c4f94ff786aa28bd60a1e1293eec169" ns2:_="">
    <xsd:import namespace="07c7fe12-b2db-456b-9039-89c807a38c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7fe12-b2db-456b-9039-89c807a38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0B2E6C-7E5A-4E5C-9F5B-7F9791A3A511}">
  <ds:schemaRefs>
    <ds:schemaRef ds:uri="http://schemas.microsoft.com/sharepoint/v3/contenttype/forms"/>
  </ds:schemaRefs>
</ds:datastoreItem>
</file>

<file path=customXml/itemProps2.xml><?xml version="1.0" encoding="utf-8"?>
<ds:datastoreItem xmlns:ds="http://schemas.openxmlformats.org/officeDocument/2006/customXml" ds:itemID="{E9FBFED1-511F-4B95-8350-E1B1C6BD748E}">
  <ds:schemaRefs>
    <ds:schemaRef ds:uri="http://schemas.microsoft.com/office/2006/metadata/properties"/>
    <ds:schemaRef ds:uri="07c7fe12-b2db-456b-9039-89c807a38c92"/>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25D5E3C-60C6-414B-A53C-1BBC12867AC4}">
  <ds:schemaRefs>
    <ds:schemaRef ds:uri="07c7fe12-b2db-456b-9039-89c807a38c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8088</Words>
  <Application>Microsoft Office PowerPoint</Application>
  <PresentationFormat>Grand écran</PresentationFormat>
  <Paragraphs>829</Paragraphs>
  <Slides>53</Slides>
  <Notes>37</Notes>
  <HiddenSlides>0</HiddenSlides>
  <MMClips>0</MMClips>
  <ScaleCrop>false</ScaleCrop>
  <HeadingPairs>
    <vt:vector size="4" baseType="variant">
      <vt:variant>
        <vt:lpstr>Thème</vt:lpstr>
      </vt:variant>
      <vt:variant>
        <vt:i4>4</vt:i4>
      </vt:variant>
      <vt:variant>
        <vt:lpstr>Titres des diapositives</vt:lpstr>
      </vt:variant>
      <vt:variant>
        <vt:i4>53</vt:i4>
      </vt:variant>
    </vt:vector>
  </HeadingPairs>
  <TitlesOfParts>
    <vt:vector size="57" baseType="lpstr">
      <vt:lpstr>TotalEnergies AA - Bleu</vt:lpstr>
      <vt:lpstr>TotalEnergies AA - Rouge</vt:lpstr>
      <vt:lpstr>TotalEnergies AA - Vert</vt:lpstr>
      <vt:lpstr>TotalEnergies AA - Orange</vt:lpstr>
      <vt:lpstr> Kit manager V2*</vt:lpstr>
      <vt:lpstr>Sommaire</vt:lpstr>
      <vt:lpstr>Introduction</vt:lpstr>
      <vt:lpstr>Introduction</vt:lpstr>
      <vt:lpstr>Cependant…</vt:lpstr>
      <vt:lpstr>Objectifs de la JMS</vt:lpstr>
      <vt:lpstr>Connaître les accidents majeurs  et ce qu’ils ont changé pour la Compagnie</vt:lpstr>
      <vt:lpstr>Partager la conscience des risques les plus importants  pour développer une Culture de Sécurité solide</vt:lpstr>
      <vt:lpstr>Partageons 9 accidents qui ont marqué l’histoire de l’Industrie et de la Compagnie </vt:lpstr>
      <vt:lpstr>Présentation PowerPoint</vt:lpstr>
      <vt:lpstr>1988 Piper Alpha – destruction de la plateforme (EP)  Mer du Nord, Royaume-Uni, 167 décès, 3,4 milliards USD</vt:lpstr>
      <vt:lpstr>1999 Naufrage de l’Erika (Trading-Shipping) Océan Atlantique. 10 000 m3 fioul lourd en mer, 400 km de côtes souillées,  plusieurs milliers d’oiseaux mazoutés</vt:lpstr>
      <vt:lpstr>2001 Explosion sur la CCGT Teesside de ENRON (GRP) Angleterre - Wilton (5% de la production nationale d’électricité) - 3 décès (brûlés au point d’être méconnaissables) </vt:lpstr>
      <vt:lpstr>2005 Explosions sur le dépôt Buncefield (MS) 43 blessés légers, 2 000 personnes évacuées, panache de fumée  dans un rayon de 100 km, impact significatif sur la communauté locale</vt:lpstr>
      <vt:lpstr>2010 Destruction de la plateforme Deepwater Horizon (EP) États-Unis Golfe du Mexique, 11 morts, 5 millions de barils de pétrole brut déversés  et 1000 km de côtes polluées</vt:lpstr>
      <vt:lpstr>2013 Incendie d’une éolienne à Ooltgensplaat (GRP) Pays-Bas – 2 décès </vt:lpstr>
      <vt:lpstr>2017 Incendie et chute d’une torchère à Qapco (RC) Qatar, pertes d’exploitation</vt:lpstr>
      <vt:lpstr>2018 Explosion dans un bac à Mostorod (MS) Deux décès, deux blessés graves, deux hospitalisations</vt:lpstr>
      <vt:lpstr>2019 Normandie – Feu de la D11 (RC) Dégâts importants (zone de 50x50m sur 3 niveaux),  indisponibilité de l’unité pendant 19 mois, pas de blessé, pas de conséquence environnementale           </vt:lpstr>
      <vt:lpstr>Apprendre des accidents pour qu’ils ne se reproduisent plus, c’est l’objectif du retour d’expérience </vt:lpstr>
      <vt:lpstr>Le retour d’expérience, comment ça fonctionne  et quels en sont les bénéfices ? </vt:lpstr>
      <vt:lpstr>Le retour d'expérience, c’est un processus d’apprentissage pour l’amélioration continue</vt:lpstr>
      <vt:lpstr>Comment fonctionne le retour d’expérience ?</vt:lpstr>
      <vt:lpstr>Les bénéfices du REX</vt:lpstr>
      <vt:lpstr>Eviter d’autres accidents Exemple de la prise en compte du REX de la D11 au Myanmar </vt:lpstr>
      <vt:lpstr>Présentation PowerPoint</vt:lpstr>
      <vt:lpstr>Présentation PowerPoint</vt:lpstr>
      <vt:lpstr>Promouvoir les bonnes pratiques</vt:lpstr>
      <vt:lpstr>Comment bien gérer le REX localement ? </vt:lpstr>
      <vt:lpstr>Le processus REX de TotalEnergies est organisé en Corex</vt:lpstr>
      <vt:lpstr>Présentation PowerPoint</vt:lpstr>
      <vt:lpstr>Constats : la prise en compte des recommandations issues du REX peut encore être améliorée</vt:lpstr>
      <vt:lpstr>Un processus REX performant, c’est : </vt:lpstr>
      <vt:lpstr>Le role fondamental du Corex local</vt:lpstr>
      <vt:lpstr>Pour en savoir plus….</vt:lpstr>
      <vt:lpstr>Organiser la JMS </vt:lpstr>
      <vt:lpstr>L’affiche de la JMS 2024</vt:lpstr>
      <vt:lpstr>Retrouver les supports de la JMS 2024</vt:lpstr>
      <vt:lpstr>Animer la JMS 2024</vt:lpstr>
      <vt:lpstr>Mobiliser les entreprises partenaires</vt:lpstr>
      <vt:lpstr>Comment organiser l’atelier d’échange ?     </vt:lpstr>
      <vt:lpstr>Objectif </vt:lpstr>
      <vt:lpstr>Comment préparer l’atelier ?</vt:lpstr>
      <vt:lpstr>Matériel disponible (en plus du kit manager) </vt:lpstr>
      <vt:lpstr>Comment animer l’atelier ? </vt:lpstr>
      <vt:lpstr>Comment animer l’atelier ? </vt:lpstr>
      <vt:lpstr>Comment animer l’atelier ? </vt:lpstr>
      <vt:lpstr>Comment animer l’atelier ?</vt:lpstr>
      <vt:lpstr>Comment animer l’atelier ? </vt:lpstr>
      <vt:lpstr>Comment animer l’atelier ? </vt:lpstr>
      <vt:lpstr>Comment animer l’atelier ? </vt:lpstr>
      <vt:lpstr>Et, comme chaque année…</vt:lpstr>
      <vt:lpstr>Très bonne JMS 2024 à toutes et à tous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JMS 2024</dc:title>
  <dc:creator>Ronan PENSEC</dc:creator>
  <cp:lastModifiedBy>Claire MAIRET</cp:lastModifiedBy>
  <cp:revision>4</cp:revision>
  <cp:lastPrinted>2024-02-27T09:29:24Z</cp:lastPrinted>
  <dcterms:created xsi:type="dcterms:W3CDTF">2023-11-14T07:29:58Z</dcterms:created>
  <dcterms:modified xsi:type="dcterms:W3CDTF">2024-04-05T15:51:26Z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2023-11-14T07:29:58Z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694e973d-b051-46f0-bf7e-13a0867c5d95</vt:lpwstr>
  </property>
  <property fmtid="{D5CDD505-2E9C-101B-9397-08002B2CF9AE}" pid="8" name="MSIP_Label_2b30ed1b-e95f-40b5-af89-828263f287a7_ContentBits">
    <vt:lpwstr>0</vt:lpwstr>
  </property>
  <property fmtid="{D5CDD505-2E9C-101B-9397-08002B2CF9AE}" pid="9" name="ContentTypeId">
    <vt:lpwstr>0x0101006A953D5A44DD1A4880775FA2C5E35217</vt:lpwstr>
  </property>
  <property fmtid="{D5CDD505-2E9C-101B-9397-08002B2CF9AE}" pid="10" name="MediaServiceImageTags">
    <vt:lpwstr/>
  </property>
</Properties>
</file>