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de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de">
                <a:cs typeface="Arial" charset="0"/>
              </a:rPr>
              <a:t>ARBEITSPROZESS UND ARBEITSGENEHMIGUNG </a:t>
            </a:r>
            <a:br>
              <a:rPr cap="none" lang="de">
                <a:cs typeface="Arial" charset="0"/>
              </a:rPr>
            </a:br>
            <a:r>
              <a:rPr cap="none" b="1" i="0" u="none" baseline="0" lang="de">
                <a:cs typeface="Arial" charset="0"/>
              </a:rPr>
              <a:t>Ressourcendokumente</a:t>
            </a:r>
            <a:endParaRPr lang="de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de">
                <a:cs typeface="Arial" charset="0"/>
              </a:rPr>
              <a:t>H3SE-Integrationskit</a:t>
            </a:r>
          </a:p>
          <a:p>
            <a:pPr eaLnBrk="1" hangingPunct="1" algn="l" rtl="0"/>
            <a:r>
              <a:rPr b="0" i="0" u="none" baseline="0" lang="de">
                <a:cs typeface="Arial" charset="0"/>
              </a:rPr>
              <a:t>Modul TCT 3.1</a:t>
            </a:r>
            <a:endParaRPr lang="de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de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de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de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