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65"/>
  </p:normalViewPr>
  <p:slideViewPr>
    <p:cSldViewPr snapToGrid="0">
      <p:cViewPr varScale="1">
        <p:scale>
          <a:sx n="82" d="100"/>
          <a:sy n="82" d="100"/>
        </p:scale>
        <p:origin x="1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893BD2-F647-C6F9-7EF5-09DD6D19DAA9}"/>
              </a:ext>
            </a:extLst>
          </p:cNvPr>
          <p:cNvSpPr txBox="1"/>
          <p:nvPr/>
        </p:nvSpPr>
        <p:spPr>
          <a:xfrm>
            <a:off x="686093" y="603067"/>
            <a:ext cx="8905673" cy="13080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Incidenti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maggiori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e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Impariamo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dalle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nostre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esperienze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E4376B-5DDC-6C2B-5FAB-89082B7BE884}"/>
              </a:ext>
            </a:extLst>
          </p:cNvPr>
          <p:cNvSpPr txBox="1"/>
          <p:nvPr/>
        </p:nvSpPr>
        <p:spPr>
          <a:xfrm>
            <a:off x="10748122" y="3289116"/>
            <a:ext cx="3272677" cy="17235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Giornata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Mondiale </a:t>
            </a:r>
          </a:p>
          <a:p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della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Sicurezza</a:t>
            </a:r>
            <a:endParaRPr lang="fr-FR" sz="26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</a:t>
            </a:r>
            <a:r>
              <a:rPr lang="fr-FR" sz="22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aprile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Insieme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miglioriamo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la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sicurezza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delle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nostre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operazioni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9142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27FBE3-1491-4895-BC75-8346FBE1DE70}"/>
</file>

<file path=customXml/itemProps2.xml><?xml version="1.0" encoding="utf-8"?>
<ds:datastoreItem xmlns:ds="http://schemas.openxmlformats.org/officeDocument/2006/customXml" ds:itemID="{6E5994C0-7105-43D9-8436-6C12BC2D12C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24</Words>
  <Application>Microsoft Macintosh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Marie Hericher</cp:lastModifiedBy>
  <cp:revision>5</cp:revision>
  <dcterms:created xsi:type="dcterms:W3CDTF">2024-03-23T10:36:13Z</dcterms:created>
  <dcterms:modified xsi:type="dcterms:W3CDTF">2024-03-25T09:12:31Z</dcterms:modified>
</cp:coreProperties>
</file>