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01A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16/06/2022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C13986-8D77-0E43-973F-98CC687DD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</a:t>
            </a:r>
            <a:r>
              <a:rPr lang="fr-FR" sz="6800" b="1" spc="-240" dirty="0" err="1">
                <a:solidFill>
                  <a:srgbClr val="35494C"/>
                </a:solidFill>
                <a:latin typeface="Gotham Rounded Bold" pitchFamily="2" charset="77"/>
              </a:rPr>
              <a:t>Rule</a:t>
            </a:r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 10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 err="1">
                <a:solidFill>
                  <a:srgbClr val="E1001A"/>
                </a:solidFill>
                <a:latin typeface="Gotham Rounded Bold" pitchFamily="2" charset="77"/>
              </a:rPr>
              <a:t>Work</a:t>
            </a:r>
            <a: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  <a:t> </a:t>
            </a:r>
            <a:b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  <a:t>at </a:t>
            </a:r>
            <a:r>
              <a:rPr lang="fr-FR" sz="20400" b="1" spc="-700" dirty="0" err="1">
                <a:solidFill>
                  <a:srgbClr val="E1001A"/>
                </a:solidFill>
                <a:latin typeface="Gotham Rounded Bold" pitchFamily="2" charset="77"/>
              </a:rPr>
              <a:t>Height</a:t>
            </a:r>
            <a:endParaRPr lang="fr-FR" sz="20400" b="1" spc="-700" dirty="0">
              <a:solidFill>
                <a:srgbClr val="E1001A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I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protect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myself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against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a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fall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when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working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at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height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≥ 1,5 m.</a:t>
            </a:r>
          </a:p>
          <a:p>
            <a:pPr>
              <a:lnSpc>
                <a:spcPts val="6800"/>
              </a:lnSpc>
            </a:pPr>
            <a:endParaRPr lang="fr-FR" sz="6800" spc="-230" dirty="0">
              <a:solidFill>
                <a:srgbClr val="35494C"/>
              </a:solidFill>
              <a:latin typeface="Gotham Rounded Book" pitchFamily="2" charset="77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21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20</cp:revision>
  <dcterms:created xsi:type="dcterms:W3CDTF">2022-01-17T11:44:19Z</dcterms:created>
  <dcterms:modified xsi:type="dcterms:W3CDTF">2022-06-16T08:04:17Z</dcterms:modified>
</cp:coreProperties>
</file>