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2"/>
    <p:restoredTop sz="97814"/>
  </p:normalViewPr>
  <p:slideViewPr>
    <p:cSldViewPr snapToGrid="0" snapToObjects="1">
      <p:cViewPr>
        <p:scale>
          <a:sx n="30" d="100"/>
          <a:sy n="30" d="100"/>
        </p:scale>
        <p:origin x="4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B67A91-4FC0-4B42-9F6B-BA869CC0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03684"/>
            <a:ext cx="30275213" cy="14400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7FADBC-A952-2443-911B-5C44623C5C78}"/>
              </a:ext>
            </a:extLst>
          </p:cNvPr>
          <p:cNvSpPr/>
          <p:nvPr/>
        </p:nvSpPr>
        <p:spPr>
          <a:xfrm>
            <a:off x="-76015" y="0"/>
            <a:ext cx="30351228" cy="28537200"/>
          </a:xfrm>
          <a:prstGeom prst="rect">
            <a:avLst/>
          </a:prstGeom>
          <a:solidFill>
            <a:srgbClr val="FCD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29B8C2-1DF6-D84F-9DC2-C387ED686F01}"/>
              </a:ext>
            </a:extLst>
          </p:cNvPr>
          <p:cNvSpPr txBox="1"/>
          <p:nvPr/>
        </p:nvSpPr>
        <p:spPr>
          <a:xfrm>
            <a:off x="2135287" y="8171678"/>
            <a:ext cx="1332030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0">
                <a:solidFill>
                  <a:schemeClr val="bg1"/>
                </a:solidFill>
                <a:latin typeface="Gotham Rounded Book" pitchFamily="2" charset="77"/>
              </a:rPr>
              <a:t>Save the Date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7BA433-3E96-4F4D-B5F9-1C9A8448D60C}"/>
              </a:ext>
            </a:extLst>
          </p:cNvPr>
          <p:cNvSpPr txBox="1"/>
          <p:nvPr/>
        </p:nvSpPr>
        <p:spPr>
          <a:xfrm>
            <a:off x="2135287" y="2508589"/>
            <a:ext cx="26224500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2600" b="1" dirty="0">
                <a:solidFill>
                  <a:schemeClr val="bg1"/>
                </a:solidFill>
                <a:latin typeface="Gotham Rounded Bold" pitchFamily="2" charset="77"/>
              </a:rPr>
              <a:t>Journée Mondiale </a:t>
            </a:r>
            <a:br>
              <a:rPr lang="fr-FR" sz="22600" b="1" dirty="0">
                <a:solidFill>
                  <a:schemeClr val="bg1"/>
                </a:solidFill>
                <a:latin typeface="Gotham Rounded Bold" pitchFamily="2" charset="77"/>
              </a:rPr>
            </a:br>
            <a:r>
              <a:rPr lang="fr-FR" sz="22600" b="1" dirty="0">
                <a:solidFill>
                  <a:schemeClr val="bg1"/>
                </a:solidFill>
                <a:latin typeface="Gotham Rounded Bold" pitchFamily="2" charset="77"/>
              </a:rPr>
              <a:t>de la Sécurité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C558485-F73A-4148-8F2F-6D9110232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0" y="13022923"/>
            <a:ext cx="12945319" cy="1127332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DE926C16-F56B-0143-8DDC-AE33932605C0}"/>
              </a:ext>
            </a:extLst>
          </p:cNvPr>
          <p:cNvSpPr txBox="1"/>
          <p:nvPr/>
        </p:nvSpPr>
        <p:spPr>
          <a:xfrm>
            <a:off x="9445504" y="18235041"/>
            <a:ext cx="112729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9000" b="1">
                <a:solidFill>
                  <a:schemeClr val="bg1"/>
                </a:solidFill>
                <a:latin typeface="Gotham Rounded Bold" pitchFamily="2" charset="77"/>
                <a:cs typeface="Gotham Medium" pitchFamily="2" charset="0"/>
              </a:rPr>
              <a:t>29 avril 2022</a:t>
            </a:r>
          </a:p>
        </p:txBody>
      </p:sp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B7FADBC-A952-2443-911B-5C44623C5C78}"/>
              </a:ext>
            </a:extLst>
          </p:cNvPr>
          <p:cNvSpPr/>
          <p:nvPr/>
        </p:nvSpPr>
        <p:spPr>
          <a:xfrm>
            <a:off x="0" y="7006"/>
            <a:ext cx="30275213" cy="28537200"/>
          </a:xfrm>
          <a:prstGeom prst="rect">
            <a:avLst/>
          </a:prstGeom>
          <a:solidFill>
            <a:srgbClr val="FCD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29B8C2-1DF6-D84F-9DC2-C387ED686F01}"/>
              </a:ext>
            </a:extLst>
          </p:cNvPr>
          <p:cNvSpPr txBox="1"/>
          <p:nvPr/>
        </p:nvSpPr>
        <p:spPr>
          <a:xfrm>
            <a:off x="2135287" y="8171678"/>
            <a:ext cx="1332030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0">
                <a:solidFill>
                  <a:schemeClr val="bg1"/>
                </a:solidFill>
                <a:latin typeface="Gotham Rounded Book" pitchFamily="2" charset="77"/>
              </a:rPr>
              <a:t>Save the Date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7BA433-3E96-4F4D-B5F9-1C9A8448D60C}"/>
              </a:ext>
            </a:extLst>
          </p:cNvPr>
          <p:cNvSpPr txBox="1"/>
          <p:nvPr/>
        </p:nvSpPr>
        <p:spPr>
          <a:xfrm>
            <a:off x="2135287" y="2508589"/>
            <a:ext cx="26224500" cy="5634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2600" b="1" dirty="0">
                <a:solidFill>
                  <a:schemeClr val="bg1"/>
                </a:solidFill>
                <a:latin typeface="Gotham Rounded Bold" pitchFamily="2" charset="77"/>
              </a:rPr>
              <a:t>World Day for </a:t>
            </a:r>
          </a:p>
          <a:p>
            <a:pPr>
              <a:lnSpc>
                <a:spcPct val="80000"/>
              </a:lnSpc>
            </a:pPr>
            <a:r>
              <a:rPr lang="fr-FR" sz="22600" b="1" dirty="0" err="1">
                <a:solidFill>
                  <a:schemeClr val="bg1"/>
                </a:solidFill>
                <a:latin typeface="Gotham Rounded Bold" pitchFamily="2" charset="77"/>
              </a:rPr>
              <a:t>Safety</a:t>
            </a:r>
            <a:endParaRPr lang="fr-FR" sz="22600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C558485-F73A-4148-8F2F-6D911023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0" y="13022923"/>
            <a:ext cx="12945319" cy="1127332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436CB18-436D-7D42-B4DE-ABC9632B5725}"/>
              </a:ext>
            </a:extLst>
          </p:cNvPr>
          <p:cNvSpPr txBox="1"/>
          <p:nvPr/>
        </p:nvSpPr>
        <p:spPr>
          <a:xfrm>
            <a:off x="9445504" y="18235041"/>
            <a:ext cx="112729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9000" b="1">
                <a:solidFill>
                  <a:schemeClr val="bg1"/>
                </a:solidFill>
                <a:latin typeface="Gotham Rounded Bold" pitchFamily="2" charset="77"/>
                <a:cs typeface="Gotham Medium" pitchFamily="2" charset="0"/>
              </a:rPr>
              <a:t>April 29, 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FDA76E6-9423-6A44-A66A-265DA4393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03684"/>
            <a:ext cx="30275213" cy="144000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254A64-21D6-8D46-801B-A01C22CB003D}"/>
              </a:ext>
            </a:extLst>
          </p:cNvPr>
          <p:cNvSpPr txBox="1"/>
          <p:nvPr/>
        </p:nvSpPr>
        <p:spPr>
          <a:xfrm>
            <a:off x="40364229" y="34224686"/>
            <a:ext cx="184731" cy="1154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34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23</Words>
  <Application>Microsoft Office PowerPoint</Application>
  <PresentationFormat>Personnalisé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Isabelle CANAZZI</cp:lastModifiedBy>
  <cp:revision>7</cp:revision>
  <dcterms:created xsi:type="dcterms:W3CDTF">2022-01-17T11:44:19Z</dcterms:created>
  <dcterms:modified xsi:type="dcterms:W3CDTF">2022-01-17T16:40:03Z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2022-01-17T16:39:01Z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5b61c57a-3d6b-4a42-af79-e9279505420d</vt:lpwstr>
  </property>
  <property fmtid="{D5CDD505-2E9C-101B-9397-08002B2CF9AE}" pid="8" name="MSIP_Label_2b30ed1b-e95f-40b5-af89-828263f287a7_ContentBits">
    <vt:lpwstr>0</vt:lpwstr>
  </property>
</Properties>
</file>