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494C"/>
    <a:srgbClr val="0094D7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>
        <p:scale>
          <a:sx n="45" d="100"/>
          <a:sy n="45" d="100"/>
        </p:scale>
        <p:origin x="1296" y="-6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7521872-4669-A94C-9C56-4EE3A5710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0094D7"/>
                </a:solidFill>
                <a:latin typeface="Gotham Rounded Bold" pitchFamily="2" charset="77"/>
              </a:rPr>
              <a:t>Opérations de levage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97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0"/>
              </a:rPr>
              <a:t>Je 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respecte le dossier de levage.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13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19</cp:revision>
  <dcterms:created xsi:type="dcterms:W3CDTF">2022-01-17T11:44:19Z</dcterms:created>
  <dcterms:modified xsi:type="dcterms:W3CDTF">2022-09-26T08:24:35Z</dcterms:modified>
</cp:coreProperties>
</file>